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2830134-BF92-4797-A882-2AB9E82E95A0}" type="datetimeFigureOut">
              <a:rPr lang="ru-RU"/>
              <a:pPr>
                <a:defRPr/>
              </a:pPr>
              <a:t>18.05.2012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1FAE1CB-8A8C-49A1-B250-6206EF5E3E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0EAC5A4-6969-4CC0-99D5-3626B3AF99F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0C41E-6413-4F2D-A543-7741524F8609}" type="datetimeFigureOut">
              <a:rPr lang="ru-RU"/>
              <a:pPr>
                <a:defRPr/>
              </a:pPr>
              <a:t>18.05.2012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F7C29-033E-4D55-B24E-61DB532121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859CA-B034-40B4-9A51-641A38415DB9}" type="datetimeFigureOut">
              <a:rPr lang="ru-RU"/>
              <a:pPr>
                <a:defRPr/>
              </a:pPr>
              <a:t>18.05.2012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FE134-A6D8-4D58-B8E7-743E4430FD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A4576-A22F-4F59-A15B-511721D5D17F}" type="datetimeFigureOut">
              <a:rPr lang="ru-RU"/>
              <a:pPr>
                <a:defRPr/>
              </a:pPr>
              <a:t>18.05.2012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53958-1EEF-47C2-8493-ED599798C4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97327-1AA1-43D6-8DB8-E4A842646B7C}" type="datetimeFigureOut">
              <a:rPr lang="ru-RU"/>
              <a:pPr>
                <a:defRPr/>
              </a:pPr>
              <a:t>18.05.2012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622FE-BA80-4E1D-B730-BA31187510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F9690-A04E-4EE8-A2CD-8063A54DED41}" type="datetimeFigureOut">
              <a:rPr lang="ru-RU"/>
              <a:pPr>
                <a:defRPr/>
              </a:pPr>
              <a:t>18.05.2012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4561B-0350-49EE-9EB5-565E163D57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0741E-4905-4D36-BC3D-6B5F834562A1}" type="datetimeFigureOut">
              <a:rPr lang="ru-RU"/>
              <a:pPr>
                <a:defRPr/>
              </a:pPr>
              <a:t>18.05.2012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9EC94-815C-4908-B689-B75876E433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68A69-0BD5-4BB8-8279-1DB65EED426F}" type="datetimeFigureOut">
              <a:rPr lang="ru-RU"/>
              <a:pPr>
                <a:defRPr/>
              </a:pPr>
              <a:t>18.05.2012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E922E-BF88-4A72-A5C1-5CF7747612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9582C-0783-412E-B980-AE6E3CFBF901}" type="datetimeFigureOut">
              <a:rPr lang="ru-RU"/>
              <a:pPr>
                <a:defRPr/>
              </a:pPr>
              <a:t>18.05.2012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940E4-E304-4674-AE04-5563C2C006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668B2-B325-4845-9769-9D7003BE7F86}" type="datetimeFigureOut">
              <a:rPr lang="ru-RU"/>
              <a:pPr>
                <a:defRPr/>
              </a:pPr>
              <a:t>18.05.2012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C47AF-0CB0-45D4-B03D-5BF0F78119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B8C58-0232-43A5-8F1C-ABC62BDEFAA4}" type="datetimeFigureOut">
              <a:rPr lang="ru-RU"/>
              <a:pPr>
                <a:defRPr/>
              </a:pPr>
              <a:t>18.05.2012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FD70F-5868-4525-8FB2-BB12ECD0BA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E2A0A-9BD3-4624-970C-34634857589A}" type="datetimeFigureOut">
              <a:rPr lang="ru-RU"/>
              <a:pPr>
                <a:defRPr/>
              </a:pPr>
              <a:t>18.05.2012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2A168-4B00-4D9E-9C1D-AC3DE136D1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19AC85-DFC5-4301-9AFB-93AF83935D4A}" type="datetimeFigureOut">
              <a:rPr lang="ru-RU"/>
              <a:pPr>
                <a:defRPr/>
              </a:pPr>
              <a:t>18.05.2012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E7C4B1F-6C08-438A-92A7-6CB4670024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714750" cy="364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Рисунок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0"/>
            <a:ext cx="3429000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Рисунок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57438" y="3500438"/>
            <a:ext cx="4429125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3" descr="Медная копей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0"/>
            <a:ext cx="800100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Рисунок 4" descr="Первые китайские деньг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25" y="3571875"/>
            <a:ext cx="3929063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3" descr="Российская ассигнация 1787 год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14925" y="3829050"/>
            <a:ext cx="4029075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Рисунок 4" descr="История бумажных денег в России и СССР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14313" y="3000375"/>
            <a:ext cx="5429251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Рисунок 5" descr="История бумажных денег в России и СССР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0" y="-500063"/>
            <a:ext cx="3810000" cy="5000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Рисунок 6" descr="История бумажных денег в России и СССР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428625" y="0"/>
            <a:ext cx="5857875" cy="322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3" descr="История бумажных денег в России и ССС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215063" cy="368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Рисунок 4" descr="История бумажных денег в России и СССР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38" y="3643313"/>
            <a:ext cx="6215062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3" descr="История бумажных денег в России и ССС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43313"/>
            <a:ext cx="571500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Рисунок 5" descr="История бумажных денег в России и СССР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3" y="0"/>
            <a:ext cx="5133975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Рисунок 7" descr="История бумажных денег в России и СССР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75" y="2786063"/>
            <a:ext cx="4262438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Рисунок 8" descr="История бумажных денег в России и СССР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5715000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3" descr="История бумажных денег в России и ССС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0500"/>
            <a:ext cx="5715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Рисунок 4" descr="История бумажных денег в России и СССР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000250"/>
            <a:ext cx="4762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Рисунок 5" descr="История бумажных денег в России и СССР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85750" y="-214313"/>
            <a:ext cx="5715000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3" descr="http://www.expert.aaanet.ru/sovet/500-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63"/>
            <a:ext cx="481012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Рисунок 4" descr="http://www.expert.aaanet.ru/sovet/500-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500063"/>
            <a:ext cx="4500562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8800" dirty="0" smtClean="0"/>
              <a:t>Тратьте деньги с умом !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</Words>
  <PresentationFormat>Экран (4:3)</PresentationFormat>
  <Paragraphs>2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Calibri</vt:lpstr>
      <vt:lpstr>Arial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обмен</dc:title>
  <dc:creator>Серёга</dc:creator>
  <cp:lastModifiedBy>USER</cp:lastModifiedBy>
  <cp:revision>5</cp:revision>
  <dcterms:created xsi:type="dcterms:W3CDTF">2012-01-07T11:30:10Z</dcterms:created>
  <dcterms:modified xsi:type="dcterms:W3CDTF">2012-05-18T18:53:13Z</dcterms:modified>
</cp:coreProperties>
</file>