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993B4-F562-41A5-810D-91C9F6B3D8B6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BB38-B3DF-4BB8-A714-73A5D94E0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4A1F-CA6A-4ED2-A625-820A76A73F88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1D3D-8CED-43B8-B4BC-9FD820EED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E8A4-9AB2-49BB-B49F-544CD758FF20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B8319-E2DF-4468-8553-DAE6FDB14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CC199-2EAC-4E7C-8691-C29CF656C227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C8FF8-9434-4A5C-936D-8D87DED24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6EA88-56C7-4E57-B2FB-C44D462732D6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E4693-3747-473C-BF88-3363B49AF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15C1D-F5AE-41CD-AA6A-6ABE10703D8C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3ACDA-268D-40C6-99E9-2774042B5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8C1D8-9B80-4365-8FFB-D4E65A34CB9F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13AD2-9DA2-45FE-9753-86AC6CB2E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743FE-7663-4E5D-BA42-E678AB5D06AE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1E76E-F676-4654-BB34-C4016963B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2D18-FCCC-41EC-B7E8-0E701DCDE7B0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546FB-2F03-4C20-BA7A-C1E38E0FA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0A62C-6C6C-491B-927E-81304ECCB00C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C7E3-1116-4A1E-B90C-00F204D43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1105-7C47-4D7A-935F-8767EAC89C5F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B253-4403-41E9-84D6-D5E6F3AB5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E48188-B02C-44E3-92A9-C50A5B1604E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BC911-04F4-4FAC-829F-BF3B6196C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Public\Pictures\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1875" y="0"/>
            <a:ext cx="4540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Public\Pictures\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0"/>
            <a:ext cx="4429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Public\Pictures\3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6175" y="0"/>
            <a:ext cx="4311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Public\Pictures\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4550" y="0"/>
            <a:ext cx="4914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Users\Public\Pictures\7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2038" y="0"/>
            <a:ext cx="4479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Public\Pictures\8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5675" y="0"/>
            <a:ext cx="4692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Public\Pictures\9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0450" y="0"/>
            <a:ext cx="4483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USER</cp:lastModifiedBy>
  <cp:revision>4</cp:revision>
  <dcterms:created xsi:type="dcterms:W3CDTF">2012-01-23T12:26:05Z</dcterms:created>
  <dcterms:modified xsi:type="dcterms:W3CDTF">2012-04-21T21:39:43Z</dcterms:modified>
</cp:coreProperties>
</file>