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72" r:id="rId6"/>
    <p:sldId id="270" r:id="rId7"/>
    <p:sldId id="261" r:id="rId8"/>
    <p:sldId id="263" r:id="rId9"/>
    <p:sldId id="265" r:id="rId10"/>
    <p:sldId id="266" r:id="rId11"/>
    <p:sldId id="267" r:id="rId12"/>
    <p:sldId id="273" r:id="rId13"/>
    <p:sldId id="268" r:id="rId14"/>
    <p:sldId id="262" r:id="rId15"/>
    <p:sldId id="264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18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C8584-9EF3-4C00-8C12-C8C87D38285A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5ACA6-82D4-4F44-B21F-CCC4D7E4D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C6D80-9CC2-4D06-9C25-2995D909B6FB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91DAC-D94A-443B-9C6C-818B3171B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2ACE-2834-41DA-8823-8D4234D1CA21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03E03-E426-4AA2-8CDD-4C05E9B56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8938A-84C9-4108-BD6A-665B1F62C76C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6DD7-E000-4B32-9571-882D59ED6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3B62-6A39-43C7-ADBA-FA91267CDA35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3734-68DB-458A-9A27-C27E65802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55B2-81FB-4E31-A328-12F023021611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B22EC-5700-4B19-AC2F-D857AD3C8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99021-B651-44A3-A2D0-D143BC53E483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7FEF-0261-49F7-93F6-2F4F397DE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B4686-7B76-4714-BB43-08F01DF5FA78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4359-AB52-4BBE-B844-C2868592A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9762F-24A6-40E8-942D-09A6FE0A64C6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96CC-3240-40E2-9D46-3E96147FC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A28E-BEF4-41B8-B1E1-08A3E2204023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F0FF3-B9E3-444E-BAF7-B533E47DD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DA90A-10A9-438E-9267-CBBC395A87CF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BF9C6-8BE0-4AC2-BF63-925AEE3BF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52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7ECE8E-D654-4802-8B19-DE49E6CD4C07}" type="datetimeFigureOut">
              <a:rPr lang="ru-RU"/>
              <a:pPr>
                <a:defRPr/>
              </a:pPr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700C85-1BEF-456E-925A-2B90ADF3F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7363" y="333375"/>
            <a:ext cx="8385175" cy="1431925"/>
          </a:xfrm>
        </p:spPr>
        <p:txBody>
          <a:bodyPr/>
          <a:lstStyle/>
          <a:p>
            <a:endParaRPr lang="ru-RU" sz="4000" smtClean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052513"/>
            <a:ext cx="8007350" cy="2232025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b="1" dirty="0"/>
              <a:t>Тема урока:</a:t>
            </a:r>
          </a:p>
          <a:p>
            <a:pPr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7200" b="1" dirty="0">
                <a:latin typeface="Monotype Corsiva" pitchFamily="66" charset="0"/>
              </a:rPr>
              <a:t>«Лес </a:t>
            </a:r>
            <a:r>
              <a:rPr lang="ru-RU" sz="7200" b="1" dirty="0" smtClean="0">
                <a:latin typeface="Monotype Corsiva" pitchFamily="66" charset="0"/>
              </a:rPr>
              <a:t>– природное сообщество»</a:t>
            </a:r>
            <a:endParaRPr lang="ru-RU" sz="7200" b="1" dirty="0">
              <a:latin typeface="Monotype Corsiva" pitchFamily="66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284663" y="4508500"/>
            <a:ext cx="45720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Автор: </a:t>
            </a: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Заздравных И. Н.</a:t>
            </a: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учитель начальных классов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МБОУ гимназия №5</a:t>
            </a:r>
            <a:endParaRPr lang="ru-RU" sz="2400" b="1" dirty="0">
              <a:solidFill>
                <a:srgbClr val="00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г. Морозовск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Ростовская область</a:t>
            </a:r>
            <a:endParaRPr lang="ru-RU" sz="2400" b="1" dirty="0">
              <a:solidFill>
                <a:srgbClr val="003300"/>
              </a:solidFill>
              <a:latin typeface="+mn-lt"/>
            </a:endParaRPr>
          </a:p>
        </p:txBody>
      </p:sp>
      <p:pic>
        <p:nvPicPr>
          <p:cNvPr id="6" name="Содержимое 5" descr="DSC003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388" y="3900488"/>
            <a:ext cx="342741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5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2051050" y="188913"/>
            <a:ext cx="4598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Monotype Corsiva" pitchFamily="66" charset="0"/>
                <a:cs typeface="Times New Roman" pitchFamily="18" charset="0"/>
              </a:rPr>
              <a:t>Составьте цепи питания</a:t>
            </a:r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55563" y="1552575"/>
            <a:ext cx="66040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1 группа: животные обитающие</a:t>
            </a:r>
          </a:p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 в верхнем ярусе.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390525" y="3068638"/>
            <a:ext cx="59340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2 группа: наземные животные.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68263" y="4149725"/>
            <a:ext cx="662463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3 группа: животные, обитающие             под землёй.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225" y="765175"/>
            <a:ext cx="1368425" cy="5762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Звери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1100" y="322263"/>
            <a:ext cx="1584325" cy="1008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4663" y="741363"/>
            <a:ext cx="2374900" cy="576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Земноводные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5313" y="139700"/>
            <a:ext cx="1633537" cy="12493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825" y="2349500"/>
            <a:ext cx="1368425" cy="1150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Звери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4113" y="2251075"/>
            <a:ext cx="1635125" cy="12493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08475" y="2808288"/>
            <a:ext cx="2303463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Земновод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6425" y="3048000"/>
            <a:ext cx="1414463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Рыбы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5000" y="4868863"/>
            <a:ext cx="1368425" cy="5762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</a:rPr>
              <a:t>Звери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01888" y="4724400"/>
            <a:ext cx="1633537" cy="7207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Птицы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19588" y="4149725"/>
            <a:ext cx="230505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Земновод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tx1"/>
                </a:solidFill>
              </a:rPr>
              <a:t>ные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54850" y="4437063"/>
            <a:ext cx="1414463" cy="1008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Рыбы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565" name="TextBox 16"/>
          <p:cNvSpPr txBox="1">
            <a:spLocks noChangeArrowheads="1"/>
          </p:cNvSpPr>
          <p:nvPr/>
        </p:nvSpPr>
        <p:spPr bwMode="auto">
          <a:xfrm>
            <a:off x="34925" y="827088"/>
            <a:ext cx="525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sp>
        <p:nvSpPr>
          <p:cNvPr id="23566" name="TextBox 17"/>
          <p:cNvSpPr txBox="1">
            <a:spLocks noChangeArrowheads="1"/>
          </p:cNvSpPr>
          <p:nvPr/>
        </p:nvSpPr>
        <p:spPr bwMode="auto">
          <a:xfrm>
            <a:off x="34925" y="2876550"/>
            <a:ext cx="63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2)</a:t>
            </a:r>
          </a:p>
        </p:txBody>
      </p:sp>
      <p:sp>
        <p:nvSpPr>
          <p:cNvPr id="23567" name="TextBox 18"/>
          <p:cNvSpPr txBox="1">
            <a:spLocks noChangeArrowheads="1"/>
          </p:cNvSpPr>
          <p:nvPr/>
        </p:nvSpPr>
        <p:spPr bwMode="auto">
          <a:xfrm>
            <a:off x="34925" y="4860925"/>
            <a:ext cx="731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3)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2425" y="3716338"/>
            <a:ext cx="854075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5035" y="188640"/>
            <a:ext cx="749294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ФИЗМИНУТКА</a:t>
            </a:r>
            <a:endParaRPr lang="ru-RU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pic>
        <p:nvPicPr>
          <p:cNvPr id="24578" name="Picture 2" descr="D:\Мои рисунки\анимашки\baum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" y="2003425"/>
            <a:ext cx="3475038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D:\Мои рисунки\анимашки\анимвшк\baum_06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666875"/>
            <a:ext cx="2239963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D:\Мои рисунки\анимашки\анимвшк\blume_54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3763" y="4703763"/>
            <a:ext cx="6286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D:\Мои рисунки\анимашки\анимвшк\blume_54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4938" y="5065713"/>
            <a:ext cx="6286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 descr="D:\Мои рисунки\анимашки\анимвшк\blume_546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4833938"/>
            <a:ext cx="6286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D:\Мои рисунки\анимашки\анимвшк\baum_u_48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4788" y="3135313"/>
            <a:ext cx="280193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D:\Мои рисунки\анимашки\анимвшк\vogel_047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6775" y="3754438"/>
            <a:ext cx="97472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D:\Мои рисунки\анимашки\анимвшк\n_ba_u01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5838" y="1260475"/>
            <a:ext cx="954087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356600" y="6170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1166813"/>
            <a:ext cx="5689600" cy="9017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 – природное сообщество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838" y="3105150"/>
            <a:ext cx="2016125" cy="5746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15963" y="1860550"/>
            <a:ext cx="792162" cy="1114425"/>
          </a:xfrm>
          <a:prstGeom prst="curved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6963" y="5300663"/>
            <a:ext cx="3717925" cy="57626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Неживая природа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888" y="3087688"/>
            <a:ext cx="2447925" cy="59213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524750" y="1860550"/>
            <a:ext cx="731838" cy="1128713"/>
          </a:xfrm>
          <a:prstGeom prst="curved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60750" y="4005263"/>
            <a:ext cx="1412875" cy="59213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3059113" y="2979738"/>
            <a:ext cx="2449512" cy="484187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>
            <a:off x="4137025" y="4665663"/>
            <a:ext cx="227013" cy="608012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Двойная стрелка вверх/вниз 16"/>
          <p:cNvSpPr/>
          <p:nvPr/>
        </p:nvSpPr>
        <p:spPr>
          <a:xfrm>
            <a:off x="4068763" y="3375025"/>
            <a:ext cx="225425" cy="608013"/>
          </a:xfrm>
          <a:prstGeom prst="up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13783210">
            <a:off x="753269" y="4355306"/>
            <a:ext cx="1733550" cy="484188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17859564">
            <a:off x="5824538" y="4305300"/>
            <a:ext cx="1733550" cy="485775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рапеция 15"/>
          <p:cNvSpPr/>
          <p:nvPr/>
        </p:nvSpPr>
        <p:spPr>
          <a:xfrm>
            <a:off x="2339975" y="5062538"/>
            <a:ext cx="4824413" cy="1268412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Трапеция 16"/>
          <p:cNvSpPr/>
          <p:nvPr/>
        </p:nvSpPr>
        <p:spPr>
          <a:xfrm>
            <a:off x="2663825" y="4064000"/>
            <a:ext cx="4176713" cy="1008063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Трапеция 17"/>
          <p:cNvSpPr/>
          <p:nvPr/>
        </p:nvSpPr>
        <p:spPr>
          <a:xfrm>
            <a:off x="2657475" y="4064000"/>
            <a:ext cx="4176713" cy="1008063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Растительноядные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Прямоугольник 18"/>
          <p:cNvSpPr>
            <a:spLocks noChangeArrowheads="1"/>
          </p:cNvSpPr>
          <p:nvPr/>
        </p:nvSpPr>
        <p:spPr bwMode="auto">
          <a:xfrm>
            <a:off x="5235575" y="2917825"/>
            <a:ext cx="825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тит</a:t>
            </a:r>
            <a:endParaRPr lang="ru-RU">
              <a:latin typeface="Calibri" pitchFamily="34" charset="0"/>
            </a:endParaRPr>
          </a:p>
        </p:txBody>
      </p:sp>
      <p:sp>
        <p:nvSpPr>
          <p:cNvPr id="20" name="Трапеция 19"/>
          <p:cNvSpPr/>
          <p:nvPr/>
        </p:nvSpPr>
        <p:spPr>
          <a:xfrm>
            <a:off x="2916238" y="2768600"/>
            <a:ext cx="3671887" cy="1295400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Лягушки, ежи, пауки, насекомоядные птицы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Трапеция 20"/>
          <p:cNvSpPr/>
          <p:nvPr/>
        </p:nvSpPr>
        <p:spPr>
          <a:xfrm>
            <a:off x="3233738" y="1439863"/>
            <a:ext cx="3024187" cy="1328737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Хищники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Трапеция 21"/>
          <p:cNvSpPr/>
          <p:nvPr/>
        </p:nvSpPr>
        <p:spPr>
          <a:xfrm>
            <a:off x="3240088" y="1435100"/>
            <a:ext cx="3024187" cy="1328738"/>
          </a:xfrm>
          <a:prstGeom prst="trapezoi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467100" y="166688"/>
            <a:ext cx="2570163" cy="1243012"/>
          </a:xfrm>
          <a:prstGeom prst="triangle">
            <a:avLst>
              <a:gd name="adj" fmla="val 5039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2875" y="1000125"/>
            <a:ext cx="1584325" cy="322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68263"/>
            <a:ext cx="8920163" cy="559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7-конечная звезда 1"/>
          <p:cNvSpPr/>
          <p:nvPr/>
        </p:nvSpPr>
        <p:spPr>
          <a:xfrm>
            <a:off x="6156325" y="4495800"/>
            <a:ext cx="287338" cy="228600"/>
          </a:xfrm>
          <a:prstGeom prst="star7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7-конечная звезда 3"/>
          <p:cNvSpPr/>
          <p:nvPr/>
        </p:nvSpPr>
        <p:spPr>
          <a:xfrm>
            <a:off x="5430838" y="3929063"/>
            <a:ext cx="288925" cy="228600"/>
          </a:xfrm>
          <a:prstGeom prst="star7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5076825" y="704850"/>
            <a:ext cx="287338" cy="228600"/>
          </a:xfrm>
          <a:prstGeom prst="star7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2443163" y="3521075"/>
            <a:ext cx="288925" cy="228600"/>
          </a:xfrm>
          <a:prstGeom prst="star7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4" name="TextBox 2"/>
          <p:cNvSpPr txBox="1">
            <a:spLocks noChangeArrowheads="1"/>
          </p:cNvSpPr>
          <p:nvPr/>
        </p:nvSpPr>
        <p:spPr bwMode="auto">
          <a:xfrm>
            <a:off x="134938" y="5445125"/>
            <a:ext cx="9009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 Ростовской области находятся:  </a:t>
            </a:r>
            <a:r>
              <a:rPr lang="ru-RU" b="1">
                <a:latin typeface="Monotype Corsiva" pitchFamily="66" charset="0"/>
                <a:cs typeface="Times New Roman" pitchFamily="18" charset="0"/>
              </a:rPr>
              <a:t>1 заповедник Федерального значения; </a:t>
            </a:r>
          </a:p>
          <a:p>
            <a:r>
              <a:rPr lang="ru-RU" b="1">
                <a:latin typeface="Monotype Corsiva" pitchFamily="66" charset="0"/>
                <a:cs typeface="Times New Roman" pitchFamily="18" charset="0"/>
              </a:rPr>
              <a:t>7 охотничьих заказников Федерального значения;  24 заказника областного значения; 90 памятников природы местного значения.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81944"/>
            <a:ext cx="9015610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Любить лес,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охранять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его – это долг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каждого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Российского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человека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хозяина Великой страны.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     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9602" y="986244"/>
            <a:ext cx="619079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РАБОТУ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8" name="Содержимое 5" descr="DSC0033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07950" y="-44450"/>
            <a:ext cx="9286875" cy="6902450"/>
          </a:xfrm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55650" y="0"/>
            <a:ext cx="7461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latin typeface="Monotype Corsiva" pitchFamily="66" charset="0"/>
              </a:rPr>
              <a:t>Лес – природное сообщество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350" y="1484313"/>
            <a:ext cx="6872288" cy="100806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Лес – природное сообщество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3608388"/>
            <a:ext cx="311785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Растения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42913" y="1989138"/>
            <a:ext cx="744537" cy="1439862"/>
          </a:xfrm>
          <a:prstGeom prst="curved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Выгнутая вправо стрелка 1"/>
          <p:cNvSpPr/>
          <p:nvPr/>
        </p:nvSpPr>
        <p:spPr>
          <a:xfrm>
            <a:off x="8275638" y="2492375"/>
            <a:ext cx="731837" cy="1216025"/>
          </a:xfrm>
          <a:prstGeom prst="curved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9625" y="3722688"/>
            <a:ext cx="311785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Ж</a:t>
            </a: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ивотные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8588" y="5805488"/>
            <a:ext cx="4341812" cy="57626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Неживая природа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 rot="3661198">
            <a:off x="1480344" y="4855369"/>
            <a:ext cx="1584325" cy="344487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 rot="7178299">
            <a:off x="6738144" y="4910931"/>
            <a:ext cx="1625600" cy="319088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94125" y="4010025"/>
            <a:ext cx="1838325" cy="5762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Грибы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 rot="5400000">
            <a:off x="4213225" y="5075238"/>
            <a:ext cx="1074737" cy="230188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 rot="5400000">
            <a:off x="4057651" y="3198812"/>
            <a:ext cx="1389062" cy="233363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54363" y="260350"/>
            <a:ext cx="3117850" cy="5762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Monotype Corsiva" pitchFamily="66" charset="0"/>
              </a:rPr>
              <a:t>Человек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5400000">
            <a:off x="4441032" y="1031081"/>
            <a:ext cx="647700" cy="258763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" grpId="0" animBg="1"/>
      <p:bldP spid="8" grpId="0" animBg="1"/>
      <p:bldP spid="10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90038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958850"/>
            <a:ext cx="6913563" cy="9017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 – природное сообщество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838" y="2965450"/>
            <a:ext cx="2852737" cy="576263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15963" y="1860550"/>
            <a:ext cx="792162" cy="1114425"/>
          </a:xfrm>
          <a:prstGeom prst="curved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6963" y="5300663"/>
            <a:ext cx="4437062" cy="57626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Неживая природа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2903869">
            <a:off x="604838" y="4383088"/>
            <a:ext cx="2047875" cy="339725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3"/>
          <p:cNvSpPr txBox="1">
            <a:spLocks noChangeArrowheads="1"/>
          </p:cNvSpPr>
          <p:nvPr/>
        </p:nvSpPr>
        <p:spPr bwMode="auto">
          <a:xfrm>
            <a:off x="0" y="42863"/>
            <a:ext cx="5545138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К</a:t>
            </a:r>
            <a:r>
              <a:rPr lang="ru-RU" sz="2400">
                <a:latin typeface="Calibri" pitchFamily="34" charset="0"/>
              </a:rPr>
              <a:t>огда ты входишь в лес, душистый и прохладный.</a:t>
            </a:r>
          </a:p>
          <a:p>
            <a:r>
              <a:rPr lang="ru-RU" sz="2400">
                <a:latin typeface="Calibri" pitchFamily="34" charset="0"/>
              </a:rPr>
              <a:t>Средь пятен солнечных и строгой тишины</a:t>
            </a:r>
          </a:p>
          <a:p>
            <a:r>
              <a:rPr lang="ru-RU" sz="2400">
                <a:latin typeface="Calibri" pitchFamily="34" charset="0"/>
              </a:rPr>
              <a:t>Встречает грудь твоя так радостно и жадно</a:t>
            </a:r>
          </a:p>
          <a:p>
            <a:r>
              <a:rPr lang="ru-RU" sz="2400">
                <a:latin typeface="Calibri" pitchFamily="34" charset="0"/>
              </a:rPr>
              <a:t>Дыханье влажных трав и аромат сосны.</a:t>
            </a:r>
          </a:p>
          <a:p>
            <a:r>
              <a:rPr lang="ru-RU" sz="2400">
                <a:latin typeface="Calibri" pitchFamily="34" charset="0"/>
              </a:rPr>
              <a:t>Нога твоя скользит по россыпи иголок</a:t>
            </a:r>
          </a:p>
          <a:p>
            <a:r>
              <a:rPr lang="ru-RU" sz="2400">
                <a:latin typeface="Calibri" pitchFamily="34" charset="0"/>
              </a:rPr>
              <a:t>Или шуршит травой, стряхая капли рос.</a:t>
            </a:r>
          </a:p>
          <a:p>
            <a:r>
              <a:rPr lang="ru-RU" sz="2400">
                <a:latin typeface="Calibri" pitchFamily="34" charset="0"/>
              </a:rPr>
              <a:t>А сумрачный навес широколапых елок</a:t>
            </a:r>
          </a:p>
          <a:p>
            <a:r>
              <a:rPr lang="ru-RU" sz="2400">
                <a:latin typeface="Calibri" pitchFamily="34" charset="0"/>
              </a:rPr>
              <a:t>Сплелся с листвой ольхи и молодых берез.</a:t>
            </a:r>
          </a:p>
          <a:p>
            <a:r>
              <a:rPr lang="ru-RU" sz="2400">
                <a:latin typeface="Calibri" pitchFamily="34" charset="0"/>
              </a:rPr>
              <a:t>Привет тебе, приют покоя и свободы,</a:t>
            </a:r>
          </a:p>
          <a:p>
            <a:r>
              <a:rPr lang="ru-RU" sz="2400">
                <a:latin typeface="Calibri" pitchFamily="34" charset="0"/>
              </a:rPr>
              <a:t>Родного севера неприхотливый лес!</a:t>
            </a:r>
          </a:p>
          <a:p>
            <a:r>
              <a:rPr lang="ru-RU" sz="2400">
                <a:latin typeface="Calibri" pitchFamily="34" charset="0"/>
              </a:rPr>
              <a:t>Ты полон свежести, и все в тебе живое,</a:t>
            </a:r>
          </a:p>
          <a:p>
            <a:r>
              <a:rPr lang="ru-RU" sz="2400">
                <a:latin typeface="Calibri" pitchFamily="34" charset="0"/>
              </a:rPr>
              <a:t>И столько у тебя загадок и чудес!</a:t>
            </a:r>
          </a:p>
          <a:p>
            <a:pPr algn="r"/>
            <a:endParaRPr lang="ru-RU" sz="2400">
              <a:latin typeface="Calibri" pitchFamily="34" charset="0"/>
            </a:endParaRPr>
          </a:p>
          <a:p>
            <a:pPr algn="r"/>
            <a:r>
              <a:rPr lang="ru-RU" sz="2400">
                <a:latin typeface="Calibri" pitchFamily="34" charset="0"/>
              </a:rPr>
              <a:t>Роберт Рождественский</a:t>
            </a:r>
            <a:r>
              <a:rPr lang="ru-RU">
                <a:latin typeface="Calibri" pitchFamily="34" charset="0"/>
              </a:rPr>
              <a:t>.</a:t>
            </a:r>
          </a:p>
        </p:txBody>
      </p:sp>
      <p:pic>
        <p:nvPicPr>
          <p:cNvPr id="1026" name="Picture 2" descr="C:\Documents and Settings\User\Рабочий стол\ель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-11113"/>
            <a:ext cx="3482975" cy="26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User\Рабочий стол\ольха.web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0013" y="3186113"/>
            <a:ext cx="2084387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User\Рабочий стол\берёза.web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5650" y="3165475"/>
            <a:ext cx="2033588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102350" y="2395538"/>
            <a:ext cx="22590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хвойные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0425" y="6113463"/>
            <a:ext cx="3044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latin typeface="Calibri" pitchFamily="34" charset="0"/>
              </a:rPr>
              <a:t>лиственные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Содержимое 5" descr="DSC0033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58750" y="31750"/>
            <a:ext cx="9286875" cy="6902450"/>
          </a:xfrm>
          <a:solidFill>
            <a:srgbClr val="FFC000"/>
          </a:solidFill>
        </p:spPr>
      </p:pic>
      <p:pic>
        <p:nvPicPr>
          <p:cNvPr id="4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885113" y="6003925"/>
            <a:ext cx="447675" cy="449263"/>
          </a:xfrm>
          <a:prstGeom prst="rect">
            <a:avLst/>
          </a:prstGeom>
          <a:solidFill>
            <a:schemeClr val="bg1"/>
          </a:solidFill>
          <a:ln w="952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250" y="1644650"/>
            <a:ext cx="5689600" cy="9017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 – природное сообщество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838" y="3105150"/>
            <a:ext cx="2016125" cy="574675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15963" y="1860550"/>
            <a:ext cx="792162" cy="1114425"/>
          </a:xfrm>
          <a:prstGeom prst="curved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6963" y="5300663"/>
            <a:ext cx="3717925" cy="576262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Неживая природа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4888" y="3087688"/>
            <a:ext cx="2447925" cy="59213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524750" y="1860550"/>
            <a:ext cx="731838" cy="1128713"/>
          </a:xfrm>
          <a:prstGeom prst="curvedLef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2903869">
            <a:off x="334962" y="4349751"/>
            <a:ext cx="2047875" cy="539750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 rot="7543251">
            <a:off x="5876925" y="4305301"/>
            <a:ext cx="2047875" cy="539750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8" grpId="0" animBg="1"/>
      <p:bldP spid="12" grpId="0" animBg="1"/>
      <p:bldP spid="1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42863"/>
            <a:ext cx="9086850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25" y="1268413"/>
            <a:ext cx="17383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" y="2636838"/>
            <a:ext cx="15081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201</Words>
  <Application>Microsoft Office PowerPoint</Application>
  <PresentationFormat>Экран (4:3)</PresentationFormat>
  <Paragraphs>73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Arial</vt:lpstr>
      <vt:lpstr>Monotype Corsiva</vt:lpstr>
      <vt:lpstr>Wingdings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40</cp:revision>
  <dcterms:created xsi:type="dcterms:W3CDTF">2012-01-09T11:14:37Z</dcterms:created>
  <dcterms:modified xsi:type="dcterms:W3CDTF">2012-04-21T21:34:25Z</dcterms:modified>
</cp:coreProperties>
</file>