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3" r:id="rId2"/>
    <p:sldId id="274" r:id="rId3"/>
    <p:sldId id="258" r:id="rId4"/>
    <p:sldId id="275" r:id="rId5"/>
    <p:sldId id="276" r:id="rId6"/>
    <p:sldId id="256" r:id="rId7"/>
    <p:sldId id="257" r:id="rId8"/>
    <p:sldId id="259" r:id="rId9"/>
    <p:sldId id="279" r:id="rId10"/>
    <p:sldId id="260" r:id="rId11"/>
    <p:sldId id="278" r:id="rId12"/>
    <p:sldId id="261" r:id="rId13"/>
    <p:sldId id="280" r:id="rId14"/>
    <p:sldId id="264" r:id="rId15"/>
    <p:sldId id="262" r:id="rId16"/>
    <p:sldId id="281" r:id="rId17"/>
    <p:sldId id="265" r:id="rId18"/>
    <p:sldId id="267" r:id="rId19"/>
    <p:sldId id="266" r:id="rId20"/>
    <p:sldId id="283" r:id="rId21"/>
    <p:sldId id="272" r:id="rId22"/>
    <p:sldId id="284" r:id="rId23"/>
    <p:sldId id="285" r:id="rId24"/>
    <p:sldId id="286" r:id="rId25"/>
    <p:sldId id="287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E0000"/>
    <a:srgbClr val="8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 varScale="1">
        <p:scale>
          <a:sx n="73" d="100"/>
          <a:sy n="73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растений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 в организме</c:v>
                </c:pt>
                <c:pt idx="1">
                  <c:v>Потеря воды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животных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772669404426678E-2"/>
          <c:y val="0.19621277984148325"/>
          <c:w val="0.51327612844190729"/>
          <c:h val="0.691863799501062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животных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 в организме</c:v>
                </c:pt>
                <c:pt idx="1">
                  <c:v>Потеря воды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0.75000000000000033</c:v>
                </c:pt>
                <c:pt idx="1">
                  <c:v>0.25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D320-C6D5-4DAD-A8D9-A0BB1A0BB54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A9B5-BA58-49FD-8A0A-E30E6608B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A9B5-BA58-49FD-8A0A-E30E6608BC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A9B5-BA58-49FD-8A0A-E30E6608BC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A9B5-BA58-49FD-8A0A-E30E6608BC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A9B5-BA58-49FD-8A0A-E30E6608BCC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BBB6F-07B6-4344-A469-4B376D7F95EC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DC253-1D21-412E-B578-07DF1EA90958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9DDF4-9084-46A5-8562-35EB9DB801F4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1EDD8-41B6-4304-AF85-B15D7D87F921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CD678-E8D1-4953-B464-99C72690EF7C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FDA32-3513-4FCB-B0A5-542E830D66C2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A4633-6CCD-4C98-9B1E-F973303BC1C0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8A051-03B9-406B-BDAB-E0E45FF1DAD3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E8F6C-D761-4181-86D3-8944E2231685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5F726-853F-4B34-9E10-BDE51936ACAD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DFA14-BC8F-445B-9037-EFB616B42657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4EE3FE-61D0-455F-8CF4-F5F9EB45D9F0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images.yandex.ru/yandsearch?ed=1&amp;text=%D0%BA%D0%B0%D1%80%D1%82%D0%B8%D0%BD%D0%BA%D0%B8%20%D1%81%D1%82%D0%B8%D1%80%D0%BA%D0%B0.%20%D0%BC%D1%8B%D1%82%D1%8C%D1%91%20%D0%BF%D0%BE%D1%81%D1%83%D0%B4%D1%8B&amp;p=17&amp;img_url=prv.lori-images.net/0001803618-preview.jpg&amp;rpt=simag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images.yandex.ru/yandsearch?text=%D0%BA%D0%B0%D1%80%D1%82%D0%B8%D0%BD%D0%BA%D0%B8%20%D0%BA%D1%80%D0%B0%D0%BD%D0%B0%20%D1%81%20%D0%B2%D0%BE%D0%B4%D0%BE%D0%B9&amp;rpt=simage&amp;p=1&amp;img_url=erikaearl.files.wordpress.com/2010/06/mpglass.jpg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://allforchildren.ru/pictures/showimg/hygiene/hygiene03gif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A%D0%B0%D1%80%D1%82%D0%B8%D0%BD%D0%BA%D0%B8%20%D0%B2%D0%BE%D0%B4%D0%B0%20%D0%B2%20%D0%BF%D1%80%D0%B8%D0%B3%D0%BE%D1%82%D0%BE%D0%B2%D0%BB%D0%B5%D0%BD%D0%B8%D0%B8%20%D0%BB%D0%B5%D0%BA%D0%B0%D1%80%D1%81%D1%82%D0%B2&amp;p=5&amp;img_url=medeya.perm.ru/pic/pic_04.jpg&amp;rpt=simage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pictures/showimg/hygiene/hygiene04gif.htm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ed=1&amp;text=%D0%BA%D0%B0%D1%80%D1%82%D0%B8%D0%BD%D0%BA%D0%B8%20%D1%81%D1%82%D0%B8%D1%80%D0%BA%D0%B0.%20%D0%BC%D1%8B%D1%82%D1%8C%D1%91%20%D0%BF%D0%BE%D1%81%D1%83%D0%B4%D1%8B&amp;p=1&amp;img_url=s1.hubimg.com/u/2177916_f520.jpg&amp;rpt=simage" TargetMode="External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images.yandex.ru/yandsearch?text=%D0%BA%D0%B0%D1%80%D1%82%D0%B8%D0%BD%D0%BA%D0%B8%20%D0%B1%D0%BE%D0%B1%D1%80%D0%B0&amp;rpt=simage&amp;p=2&amp;img_url=gazeta.a42.ru/images/lenta/810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images.yandex.ru/yandsearch?text=%D0%BA%D0%B0%D1%80%D1%82%D0%B8%D0%BD%D0%BA%D0%B8%20%D0%BB%D1%8F%D0%B3%D1%83%D1%88%D0%BA%D0%B8&amp;rpt=simage&amp;p=2&amp;img_url=dobrochan.ru/src/jpg/1012/p_ridibundus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ои рисунки\анимашки\анимашки1\OBJECTS\BE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2892254" cy="2119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07167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«С маленькой удачи начинаются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большие успехи»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143512"/>
            <a:ext cx="497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ВОДА    -     проводник питательных веществ.</a:t>
            </a:r>
          </a:p>
        </p:txBody>
      </p:sp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Documents and Settings\Администратор\Мои документы\Мои рисунки\25.03.2011\DSC005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785926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Мои документы\Мои рисунки\25.03.2011\DSC005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857364"/>
            <a:ext cx="2986599" cy="215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50004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Доказать:    вода – гидроскелет растения.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21481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 полива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4214818"/>
            <a:ext cx="161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 полива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60"/>
          <a:ext cx="8501121" cy="3510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3707"/>
                <a:gridCol w="2833707"/>
                <a:gridCol w="28337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CC"/>
                          </a:solidFill>
                        </a:rPr>
                        <a:t>РОЛЬ ВОДЫ</a:t>
                      </a:r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природы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хозяйственной деятельности людей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здоровья человека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Среда обитания для животных.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Пища (питьё)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Проводник питательных веществ.</a:t>
                      </a:r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Роль воды для хозяйственной деятельности людей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1" name="Picture 1" descr="E:\Мои рисунки\анимашки\анимашки1\PEOPLE\AN034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357562"/>
            <a:ext cx="2580792" cy="18573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o_507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55416"/>
            <a:ext cx="2428892" cy="270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Администратор\Рабочий стол\s_02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2357454" cy="262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64291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Использование воды в сельском хозяйстве</a:t>
            </a:r>
            <a:endParaRPr lang="ru-RU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5357826"/>
            <a:ext cx="784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Справка по расходу воды: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тонны свеклы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тонн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71435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гидроэлектростанций, заводов и фабрик.</a:t>
            </a:r>
          </a:p>
        </p:txBody>
      </p:sp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E:\Мои рисунки\Изображение\Изображение 685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85860"/>
            <a:ext cx="2612470" cy="339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4786322"/>
            <a:ext cx="7184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 по расходу воды :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b="1" dirty="0" smtClean="0">
                <a:solidFill>
                  <a:srgbClr val="0033CC"/>
                </a:solidFill>
              </a:rPr>
              <a:t>выплавка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0033CC"/>
                </a:solidFill>
              </a:rPr>
              <a:t> тонны стали -  </a:t>
            </a:r>
            <a:r>
              <a:rPr lang="ru-RU" b="1" dirty="0" smtClean="0">
                <a:solidFill>
                  <a:srgbClr val="C00000"/>
                </a:solidFill>
              </a:rPr>
              <a:t>150</a:t>
            </a:r>
            <a:r>
              <a:rPr lang="ru-RU" b="1" dirty="0" smtClean="0">
                <a:solidFill>
                  <a:srgbClr val="0033CC"/>
                </a:solidFill>
              </a:rPr>
              <a:t> тонн воды,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изготовление 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0033CC"/>
                </a:solidFill>
              </a:rPr>
              <a:t> тонны бумаги – </a:t>
            </a:r>
            <a:r>
              <a:rPr lang="ru-RU" b="1" dirty="0" smtClean="0">
                <a:solidFill>
                  <a:srgbClr val="C00000"/>
                </a:solidFill>
              </a:rPr>
              <a:t>250</a:t>
            </a:r>
            <a:r>
              <a:rPr lang="ru-RU" b="1" dirty="0" smtClean="0">
                <a:solidFill>
                  <a:srgbClr val="0033CC"/>
                </a:solidFill>
              </a:rPr>
              <a:t> тонн воды…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2724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стирки, мытья посуды,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полов;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6435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 по расходу воды </a:t>
            </a:r>
            <a:r>
              <a:rPr lang="ru-RU" b="1" dirty="0" smtClean="0">
                <a:solidFill>
                  <a:srgbClr val="0033CC"/>
                </a:solidFill>
              </a:rPr>
              <a:t>: одна машинная стирка - </a:t>
            </a:r>
            <a:r>
              <a:rPr lang="ru-RU" b="1" dirty="0" smtClean="0">
                <a:solidFill>
                  <a:srgbClr val="C00000"/>
                </a:solidFill>
              </a:rPr>
              <a:t>50</a:t>
            </a:r>
            <a:r>
              <a:rPr lang="ru-RU" b="1" dirty="0" smtClean="0">
                <a:solidFill>
                  <a:srgbClr val="0033CC"/>
                </a:solidFill>
              </a:rPr>
              <a:t> литров, мытье посуды – </a:t>
            </a:r>
            <a:r>
              <a:rPr lang="ru-RU" b="1" dirty="0" smtClean="0">
                <a:solidFill>
                  <a:srgbClr val="C00000"/>
                </a:solidFill>
              </a:rPr>
              <a:t>10 </a:t>
            </a:r>
            <a:r>
              <a:rPr lang="ru-RU" b="1" dirty="0" smtClean="0">
                <a:solidFill>
                  <a:srgbClr val="0033CC"/>
                </a:solidFill>
              </a:rPr>
              <a:t>литров, мытье полов, окон – </a:t>
            </a:r>
            <a:r>
              <a:rPr lang="ru-RU" b="1" dirty="0" smtClean="0">
                <a:solidFill>
                  <a:srgbClr val="C00000"/>
                </a:solidFill>
              </a:rPr>
              <a:t>50 </a:t>
            </a:r>
            <a:r>
              <a:rPr lang="ru-RU" b="1" dirty="0" smtClean="0">
                <a:solidFill>
                  <a:srgbClr val="0033CC"/>
                </a:solidFill>
              </a:rPr>
              <a:t>литров.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Отопление помещений;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357187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Водная дорога для перевозки людей и грузов;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14351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Тушение пожаров.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Водопровод в доме;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Администратор\Рабочий стол\p00075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53196"/>
            <a:ext cx="1857388" cy="206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Администратор\Рабочий стол\p03026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53836"/>
            <a:ext cx="2286016" cy="170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7-tub.yandex.net/i?id=192665133-18-24&amp;n=2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643050"/>
            <a:ext cx="1643074" cy="16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im2-tub.yandex.net/i?id=59373965-23-24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857232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01121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3707"/>
                <a:gridCol w="2833707"/>
                <a:gridCol w="28337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CC"/>
                          </a:solidFill>
                        </a:rPr>
                        <a:t>РОЛЬ ВОДЫ</a:t>
                      </a:r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природы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хозяйственной деятельности людей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здоровья человека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Среда обитания для животных.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воды в сельском хозяйстве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Пища (питьё)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гидроэлектростанций, заводов,</a:t>
                      </a:r>
                      <a:r>
                        <a:rPr lang="ru-RU" sz="1400" b="1" baseline="0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фабрик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Проводник питательных веществ.</a:t>
                      </a:r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 помещений;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Водопровод в доме;</a:t>
                      </a:r>
                    </a:p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для стирки, мытья посуды, полов; </a:t>
                      </a:r>
                    </a:p>
                    <a:p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Водная дорога для перевозки людей и грузов;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Тушение пожаров.</a:t>
                      </a:r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214686"/>
            <a:ext cx="709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Роль </a:t>
            </a:r>
            <a:r>
              <a:rPr lang="ru-RU" sz="3600" b="1" dirty="0">
                <a:solidFill>
                  <a:srgbClr val="0033CC"/>
                </a:solidFill>
              </a:rPr>
              <a:t>воды для здоровья </a:t>
            </a:r>
            <a:r>
              <a:rPr lang="ru-RU" sz="3600" b="1" dirty="0" smtClean="0">
                <a:solidFill>
                  <a:srgbClr val="0033CC"/>
                </a:solidFill>
              </a:rPr>
              <a:t>человека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77" name="Picture 1" descr="E:\Мои рисунки\анимашки\анимашки1\Cartoon Animals\AN0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1533531" cy="224629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 descr="http://allforchildren.ru/pictures/hygiene_s/hygiene03.gif">
            <a:hlinkClick r:id="rId4" tgtFrame="_blank" tooltip="&quot;Нажмите для просмотра полноразмерного изображения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71480"/>
            <a:ext cx="250254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Пища, еда для человека;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28638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Справка по расходу воды в день : одно приготовление пищи - 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0033CC"/>
                </a:solidFill>
              </a:rPr>
              <a:t> литров;  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умывание – </a:t>
            </a: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0033CC"/>
                </a:solidFill>
              </a:rPr>
              <a:t> литров  (</a:t>
            </a:r>
            <a:r>
              <a:rPr lang="ru-RU" b="1" dirty="0" smtClean="0">
                <a:solidFill>
                  <a:srgbClr val="C00000"/>
                </a:solidFill>
              </a:rPr>
              <a:t>+ 45 </a:t>
            </a:r>
            <a:r>
              <a:rPr lang="ru-RU" b="1" dirty="0" smtClean="0">
                <a:solidFill>
                  <a:srgbClr val="0033CC"/>
                </a:solidFill>
              </a:rPr>
              <a:t>литров туалет);   прием  ванна – </a:t>
            </a:r>
            <a:r>
              <a:rPr lang="ru-RU" b="1" dirty="0" smtClean="0">
                <a:solidFill>
                  <a:srgbClr val="C00000"/>
                </a:solidFill>
              </a:rPr>
              <a:t>40</a:t>
            </a:r>
            <a:r>
              <a:rPr lang="ru-RU" b="1" dirty="0" smtClean="0">
                <a:solidFill>
                  <a:srgbClr val="0033CC"/>
                </a:solidFill>
              </a:rPr>
              <a:t> литров,      душ –   </a:t>
            </a:r>
            <a:r>
              <a:rPr lang="ru-RU" b="1" dirty="0" smtClean="0">
                <a:solidFill>
                  <a:srgbClr val="C00000"/>
                </a:solidFill>
              </a:rPr>
              <a:t>95 – 195 </a:t>
            </a:r>
            <a:r>
              <a:rPr lang="ru-RU" b="1" dirty="0" smtClean="0">
                <a:solidFill>
                  <a:srgbClr val="0033CC"/>
                </a:solidFill>
              </a:rPr>
              <a:t>литров.</a:t>
            </a:r>
          </a:p>
          <a:p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14678" y="2714620"/>
            <a:ext cx="164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Гигиена тела;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50057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Приготовления лекарств (медицина).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7410" name="Picture 2" descr="E:\Мои рисунки\WIFLDCA79L1A0CAH1JPLQCA2EJ7KYCA3K76X3CAEX1E2ECAWLD3QJCAT0RJ1QCA7IVFBCCAY6262XCA7PKU61CA8GYGSOCAWDJHHJCAJZZTYKCAXRIZB0CAQMJ8JZCAE9ENIQCACEHV3NCAW53D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71480"/>
            <a:ext cx="2000264" cy="150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im8-tub.yandex.net/i?id=170483180-20-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0"/>
            <a:ext cx="178595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allforchildren.ru/pictures/hygiene_s/hygiene04.gif">
            <a:hlinkClick r:id="rId6" tgtFrame="_blank" tooltip="&quot;Нажмите для просмотра полноразмерного изображения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285992"/>
            <a:ext cx="192882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im5-tub.yandex.net/i?id=34953436-21-24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857628"/>
            <a:ext cx="210855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496"/>
            <a:ext cx="514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составе организма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86380" y="28574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=   масса тела :  </a:t>
            </a:r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0033CC"/>
                </a:solidFill>
              </a:rPr>
              <a:t> • </a:t>
            </a: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92867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Много ли воды в твоём теле?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285860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                -  это чудо природы,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самое её драгоценное ископаемое»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			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Карпинский, учёный - геолог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35729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ВОДА</a:t>
            </a:r>
            <a:endParaRPr lang="ru-RU" sz="4400" b="1" dirty="0">
              <a:solidFill>
                <a:srgbClr val="0033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01121" cy="609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3707"/>
                <a:gridCol w="2833707"/>
                <a:gridCol w="28337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CC"/>
                          </a:solidFill>
                        </a:rPr>
                        <a:t>РОЛЬ ВОДЫ</a:t>
                      </a:r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природы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хозяйственной деятельности людей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</a:rPr>
                        <a:t>Для здоровья человека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Среда обитания для животных.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воды в сельском хозяйстве</a:t>
                      </a:r>
                      <a:endParaRPr lang="ru-RU" sz="1600" b="1" dirty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Пища, еда.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Пища (питьё)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гидроэлектростанций, заводов,</a:t>
                      </a:r>
                      <a:r>
                        <a:rPr lang="ru-RU" sz="1600" b="1" baseline="0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фабрик</a:t>
                      </a:r>
                      <a:endParaRPr lang="ru-RU" sz="1600" b="1" dirty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 тела.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Проводник питательных веществ.</a:t>
                      </a:r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 помещений;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Водопровод в доме;</a:t>
                      </a:r>
                    </a:p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медицине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для стирки, мытья посуды, полов; </a:t>
                      </a:r>
                    </a:p>
                    <a:p>
                      <a:endParaRPr lang="ru-RU" sz="1600" dirty="0" smtClean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составе организма человека.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Водная дорога для перевозки людей и грузов;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8A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8A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Тушение пожаров.</a:t>
                      </a:r>
                    </a:p>
                    <a:p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obe_west_5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28736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3857620" y="1714488"/>
          <a:ext cx="49292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7818" y="321468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71480"/>
            <a:ext cx="26415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Поверхность Земли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AutoShape 18"/>
          <p:cNvSpPr>
            <a:spLocks noChangeArrowheads="1"/>
          </p:cNvSpPr>
          <p:nvPr/>
        </p:nvSpPr>
        <p:spPr bwMode="auto">
          <a:xfrm rot="10332263">
            <a:off x="1170148" y="3315136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10332263">
            <a:off x="3884793" y="3172260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0332263">
            <a:off x="6813750" y="3172259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Рисунок 4" descr="Инструмент Пипетк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786578" y="2571744"/>
            <a:ext cx="136525" cy="155575"/>
          </a:xfrm>
          <a:prstGeom prst="rect">
            <a:avLst/>
          </a:prstGeom>
          <a:noFill/>
        </p:spPr>
      </p:pic>
      <p:pic>
        <p:nvPicPr>
          <p:cNvPr id="17430" name="Picture 22" descr="Инструмент Пипетк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572264" y="2928934"/>
            <a:ext cx="130175" cy="146050"/>
          </a:xfrm>
          <a:prstGeom prst="rect">
            <a:avLst/>
          </a:prstGeom>
          <a:noFill/>
        </p:spPr>
      </p:pic>
      <p:pic>
        <p:nvPicPr>
          <p:cNvPr id="17433" name="Рисунок 1" descr="Изображение 62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E4E9"/>
              </a:clrFrom>
              <a:clrTo>
                <a:srgbClr val="E3E4E9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1071538" y="1571612"/>
            <a:ext cx="1090613" cy="1512887"/>
          </a:xfrm>
          <a:prstGeom prst="rect">
            <a:avLst/>
          </a:prstGeom>
          <a:noFill/>
        </p:spPr>
      </p:pic>
      <p:pic>
        <p:nvPicPr>
          <p:cNvPr id="17431" name="Рисунок 2" descr="Изображение 63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2D5C5"/>
              </a:clrFrom>
              <a:clrTo>
                <a:srgbClr val="E2D5C5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786182" y="2143116"/>
            <a:ext cx="420688" cy="706437"/>
          </a:xfrm>
          <a:prstGeom prst="rect">
            <a:avLst/>
          </a:prstGeom>
          <a:noFill/>
        </p:spPr>
      </p:pic>
      <p:pic>
        <p:nvPicPr>
          <p:cNvPr id="17434" name="Picture 26" descr="Инструмент Пипетк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6E5F3"/>
              </a:clrFrom>
              <a:clrTo>
                <a:srgbClr val="D6E5F3">
                  <a:alpha val="0"/>
                </a:srgbClr>
              </a:clrTo>
            </a:clrChange>
            <a:lum bright="20000" contrast="10000"/>
          </a:blip>
          <a:srcRect/>
          <a:stretch>
            <a:fillRect/>
          </a:stretch>
        </p:blipFill>
        <p:spPr bwMode="auto">
          <a:xfrm>
            <a:off x="7143768" y="2000240"/>
            <a:ext cx="385762" cy="431800"/>
          </a:xfrm>
          <a:prstGeom prst="rect">
            <a:avLst/>
          </a:prstGeom>
          <a:noFill/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643042" y="357166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A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Если представить, что…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A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500034" y="3643314"/>
            <a:ext cx="80010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это 	                        а это вода рек и озер.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вода                                          пресная вода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всей   планеты, то -                (основная часть  - ледники),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3857620" y="2500306"/>
            <a:ext cx="285750" cy="238125"/>
          </a:xfrm>
          <a:prstGeom prst="flowChartAlternateProcess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 descr="E:\Мои альбомы\фотоальбом\В иркутске на курорте\S830037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0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Мои альбомы\фотоальбом\В иркутске на курорте\S830037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572560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75009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Проверь себя…</a:t>
            </a:r>
          </a:p>
          <a:p>
            <a:pPr algn="ctr"/>
            <a:endParaRPr lang="ru-RU" sz="20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Всему     живому        _______        вода.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Пресной  воды   на   Земле     ______.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Необходимо   ________     расходовать   воду.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Краны  в  доме  должны  быть    _________.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Нельзя    _________       водоёмы.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42873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85736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28599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бережно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71462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14324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загрязнять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967335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“</a:t>
            </a:r>
            <a:r>
              <a:rPr lang="ru-RU" sz="3200" b="1" dirty="0">
                <a:solidFill>
                  <a:srgbClr val="0033CC"/>
                </a:solidFill>
              </a:rPr>
              <a:t>Воде дана была волшебная власть 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стать </a:t>
            </a:r>
            <a:r>
              <a:rPr lang="ru-RU" sz="3200" b="1" dirty="0">
                <a:solidFill>
                  <a:srgbClr val="0033CC"/>
                </a:solidFill>
              </a:rPr>
              <a:t>соком жизни на Земле</a:t>
            </a:r>
            <a:r>
              <a:rPr lang="ru-RU" sz="3200" b="1" dirty="0" smtClean="0">
                <a:solidFill>
                  <a:srgbClr val="0033CC"/>
                </a:solidFill>
              </a:rPr>
              <a:t>”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                                              Леонардо да Винчи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E:\ИНТЕРЕСНОЕ\цветы\qqqq\Iceber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04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Мои альбомы\фотоальбом\В иркутске на курорте\S83003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002213" cy="6750096"/>
        </p:xfrm>
        <a:graphic>
          <a:graphicData uri="http://schemas.openxmlformats.org/presentationml/2006/ole">
            <p:oleObj spid="_x0000_s1026" name="Презентация" r:id="rId3" imgW="4004945" imgH="3003820" progId="PowerPoint.Show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21429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Экологическая ситуация: 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Роль воды:  все связано со всем.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Мои рисунки\Организатор клипов (Microsoft)\j0286456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367028" cy="1736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Теории возникновения ВОДЫ</a:t>
            </a:r>
          </a:p>
          <a:p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«Теория происхождения из земных недр»;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«Космическая теория»</a:t>
            </a:r>
            <a:endParaRPr lang="ru-RU" sz="24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Мои рисунки\Изображение\Изображение 688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071942"/>
            <a:ext cx="20891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434" name="Picture 2" descr="E:\Мои рисунки\VJUNBCA2CFV18CAZJGZXBCAUZOD7TCAOLBJN5CA7JE4LNCAKK4ZAICAU0MRUMCAX8NKDMCATOSU3ACAV98KJXCAOPOLR4CAVHU3SLCATNXOYNCAWP4CPICABMO556CAVHCVP5CAE37KWUCA73FB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2389200" cy="179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60"/>
          <a:ext cx="8501121" cy="3779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3707"/>
                <a:gridCol w="2833707"/>
                <a:gridCol w="28337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CC"/>
                          </a:solidFill>
                        </a:rPr>
                        <a:t>РОЛЬ ВОДЫ</a:t>
                      </a:r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природы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хозяйственной деятельности людей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8A0000"/>
                          </a:solidFill>
                        </a:rPr>
                        <a:t>Для здоровья человека</a:t>
                      </a:r>
                      <a:endParaRPr lang="ru-RU" b="1" dirty="0">
                        <a:solidFill>
                          <a:srgbClr val="8A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Роль воды для природы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E:\Мои рисунки\b17dario3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28575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43174" y="285728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Среда обитания для животных. </a:t>
            </a:r>
          </a:p>
        </p:txBody>
      </p:sp>
      <p:pic>
        <p:nvPicPr>
          <p:cNvPr id="2051" name="Picture 3" descr="E:\ИНТЕРЕСНОЕ\цветы\qqqq\04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786190"/>
            <a:ext cx="2524119" cy="189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ИНТЕРЕСНОЕ\цветы\qqqq\04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429132"/>
            <a:ext cx="278608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:\ИНТЕРЕСНОЕ\цветы\qqqq\027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428736"/>
            <a:ext cx="25876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Мои альбомы\фотоальбом\В иркутске на курорте\S830037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http://im6-tub.yandex.net/i?id=170567774-06-24&amp;n=2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928934"/>
            <a:ext cx="250033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2-tub.yandex.net/i?id=239846682-13-24&amp;n=2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357430"/>
            <a:ext cx="2214578" cy="170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500042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Пища (питьё) </a:t>
            </a:r>
          </a:p>
        </p:txBody>
      </p:sp>
      <p:pic>
        <p:nvPicPr>
          <p:cNvPr id="16387" name="Picture 3" descr="E:\ИНТЕРЕСНОЕ\цветы\qqqq\03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876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85723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Потеря воды -  это смерть!</a:t>
            </a: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86314" y="1285860"/>
          <a:ext cx="326231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8596" y="1285860"/>
          <a:ext cx="364333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E:\Мои альбомы\фотоальбом\В иркутске на курорте\S830037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E:\Мои альбомы\фотоальбом\21.03.2011\S830119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571876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4348" y="59293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</a:t>
            </a:r>
            <a:r>
              <a:rPr lang="ru-RU" b="1" dirty="0" smtClean="0">
                <a:solidFill>
                  <a:srgbClr val="0033CC"/>
                </a:solidFill>
              </a:rPr>
              <a:t>:   слону  нужно  в  сутки   –    </a:t>
            </a:r>
            <a:r>
              <a:rPr lang="ru-RU" b="1" dirty="0" smtClean="0">
                <a:solidFill>
                  <a:srgbClr val="C00000"/>
                </a:solidFill>
              </a:rPr>
              <a:t>90</a:t>
            </a:r>
            <a:r>
              <a:rPr lang="ru-RU" b="1" dirty="0" smtClean="0">
                <a:solidFill>
                  <a:srgbClr val="0033CC"/>
                </a:solidFill>
              </a:rPr>
              <a:t>   литров воды.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85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Содержание ВОДЫ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в растениях: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помидоре – 95% воды;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    в  огурце – 98%    и   т.д.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8A0000"/>
                </a:solidFill>
              </a:rPr>
              <a:t> </a:t>
            </a:r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 организме животных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более 50% воды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0" name="Picture 2" descr="E:\Мои рисунки\ZJBQQCALM8ATBCADBVEZ0CANY5J3CCAEHIYA5CA4SU7WJCAPUDTKNCABOI7LOCAHC16TRCA8KR4C6CAKTX8IBCAJIH2Z8CA87T01UCAX870FQCA4O0660CA64Q1NTCA8RE3YECAO9L8N6CAI8ZL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928802"/>
            <a:ext cx="1714502" cy="1280161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1819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677</TotalTime>
  <Words>560</Words>
  <Application>Microsoft Office PowerPoint</Application>
  <PresentationFormat>Экран (4:3)</PresentationFormat>
  <Paragraphs>152</Paragraphs>
  <Slides>26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Экология 1</vt:lpstr>
      <vt:lpstr>Презентация Microsoft Office PowerPoint 97-2003</vt:lpstr>
      <vt:lpstr>Слайд 1</vt:lpstr>
      <vt:lpstr>Слайд 2</vt:lpstr>
      <vt:lpstr>Слайд 3</vt:lpstr>
      <vt:lpstr>Слайд 4</vt:lpstr>
      <vt:lpstr>Слайд 5</vt:lpstr>
      <vt:lpstr>Роль воды для природы</vt:lpstr>
      <vt:lpstr>Слайд 7</vt:lpstr>
      <vt:lpstr>Слайд 8</vt:lpstr>
      <vt:lpstr>Слайд 9</vt:lpstr>
      <vt:lpstr>Слайд 10</vt:lpstr>
      <vt:lpstr>Слайд 11</vt:lpstr>
      <vt:lpstr> Роль воды для хозяйственной деятельности людей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Tata</cp:lastModifiedBy>
  <cp:revision>58</cp:revision>
  <dcterms:created xsi:type="dcterms:W3CDTF">2011-02-27T07:35:39Z</dcterms:created>
  <dcterms:modified xsi:type="dcterms:W3CDTF">2012-06-02T18:03:55Z</dcterms:modified>
</cp:coreProperties>
</file>