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4"/>
  </p:notesMasterIdLst>
  <p:sldIdLst>
    <p:sldId id="256" r:id="rId2"/>
    <p:sldId id="274" r:id="rId3"/>
    <p:sldId id="258" r:id="rId4"/>
    <p:sldId id="259" r:id="rId5"/>
    <p:sldId id="260" r:id="rId6"/>
    <p:sldId id="269" r:id="rId7"/>
    <p:sldId id="263" r:id="rId8"/>
    <p:sldId id="268" r:id="rId9"/>
    <p:sldId id="270" r:id="rId10"/>
    <p:sldId id="271" r:id="rId11"/>
    <p:sldId id="264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FF66"/>
    <a:srgbClr val="C4C80E"/>
    <a:srgbClr val="AC992A"/>
    <a:srgbClr val="947942"/>
    <a:srgbClr val="FF99CC"/>
    <a:srgbClr val="FF9966"/>
    <a:srgbClr val="129612"/>
    <a:srgbClr val="CE2816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9" autoAdjust="0"/>
    <p:restoredTop sz="94702" autoAdjust="0"/>
  </p:normalViewPr>
  <p:slideViewPr>
    <p:cSldViewPr>
      <p:cViewPr varScale="1">
        <p:scale>
          <a:sx n="55" d="100"/>
          <a:sy n="55" d="100"/>
        </p:scale>
        <p:origin x="-13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25BDD-7F06-4AD5-BAE9-6D06CF98AC3D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98FDC3-29BC-4968-AADA-A12895C021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928670"/>
            <a:ext cx="7851648" cy="2286016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Четырехугольники</a:t>
            </a:r>
            <a:endParaRPr lang="ru-RU" sz="6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43174" y="4786322"/>
            <a:ext cx="7854696" cy="1752600"/>
          </a:xfrm>
        </p:spPr>
        <p:txBody>
          <a:bodyPr>
            <a:normAutofit fontScale="85000" lnSpcReduction="20000"/>
          </a:bodyPr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err="1" smtClean="0"/>
              <a:t>Глуховкина</a:t>
            </a:r>
            <a:r>
              <a:rPr lang="ru-RU" dirty="0" smtClean="0"/>
              <a:t>  Людмила Григорьевна</a:t>
            </a:r>
          </a:p>
          <a:p>
            <a:pPr algn="ctr"/>
            <a:r>
              <a:rPr lang="ru-RU" dirty="0" smtClean="0"/>
              <a:t>ОКУ «Центр «Ступени»</a:t>
            </a:r>
          </a:p>
          <a:p>
            <a:pPr algn="ctr"/>
            <a:r>
              <a:rPr lang="ru-RU" dirty="0" smtClean="0"/>
              <a:t>г. Курск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071546"/>
            <a:ext cx="80724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Четырехугольник, у которого все стороны равны </a:t>
            </a: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параллельны,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называется ромбом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омб 2"/>
          <p:cNvSpPr/>
          <p:nvPr/>
        </p:nvSpPr>
        <p:spPr>
          <a:xfrm rot="8052356">
            <a:off x="1142976" y="3000372"/>
            <a:ext cx="1045851" cy="2071702"/>
          </a:xfrm>
          <a:prstGeom prst="diamond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омб 3"/>
          <p:cNvSpPr/>
          <p:nvPr/>
        </p:nvSpPr>
        <p:spPr>
          <a:xfrm>
            <a:off x="3143240" y="3071810"/>
            <a:ext cx="2286016" cy="3357586"/>
          </a:xfrm>
          <a:prstGeom prst="diamond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омб 4"/>
          <p:cNvSpPr/>
          <p:nvPr/>
        </p:nvSpPr>
        <p:spPr>
          <a:xfrm rot="1798355">
            <a:off x="6858016" y="2500306"/>
            <a:ext cx="1143008" cy="3429024"/>
          </a:xfrm>
          <a:prstGeom prst="diamond">
            <a:avLst/>
          </a:prstGeom>
          <a:solidFill>
            <a:srgbClr val="99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9554" t="23340" r="24474" b="15974"/>
          <a:stretch>
            <a:fillRect/>
          </a:stretch>
        </p:blipFill>
        <p:spPr bwMode="auto">
          <a:xfrm>
            <a:off x="5214942" y="2071678"/>
            <a:ext cx="2857520" cy="278608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</p:pic>
      <p:sp>
        <p:nvSpPr>
          <p:cNvPr id="4" name="TextBox 3"/>
          <p:cNvSpPr txBox="1"/>
          <p:nvPr/>
        </p:nvSpPr>
        <p:spPr>
          <a:xfrm>
            <a:off x="357158" y="2143116"/>
            <a:ext cx="507209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Познакомьтесь  вы со мной.</a:t>
            </a:r>
          </a:p>
          <a:p>
            <a:r>
              <a:rPr lang="ru-RU" sz="2800" dirty="0" smtClean="0"/>
              <a:t>Каждый угол мой прямой.</a:t>
            </a:r>
          </a:p>
          <a:p>
            <a:r>
              <a:rPr lang="ru-RU" sz="2800" dirty="0" smtClean="0"/>
              <a:t>Все четыре стороны</a:t>
            </a:r>
          </a:p>
          <a:p>
            <a:r>
              <a:rPr lang="ru-RU" sz="2800" dirty="0" smtClean="0"/>
              <a:t>Одинаковой длины. 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500166" y="642918"/>
            <a:ext cx="5429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Загадочное письмо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286380" y="4500570"/>
            <a:ext cx="26432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  </a:t>
            </a:r>
            <a:r>
              <a:rPr lang="ru-RU" sz="4400" b="1" dirty="0" smtClean="0"/>
              <a:t>Квадрат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1142984"/>
            <a:ext cx="6357982" cy="642942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Многоугольники</a:t>
            </a:r>
            <a:endParaRPr lang="ru-RU" sz="4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43042" y="2143116"/>
            <a:ext cx="6357982" cy="642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Четырехугольники</a:t>
            </a:r>
            <a:endParaRPr lang="ru-RU" sz="4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3214686"/>
            <a:ext cx="6429420" cy="642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Параллелограммы</a:t>
            </a:r>
            <a:endParaRPr lang="ru-RU" sz="4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929190" y="4357694"/>
            <a:ext cx="3429024" cy="642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Ромбы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28728" y="4357694"/>
            <a:ext cx="3143272" cy="642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Прямоугольники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85984" y="5429264"/>
            <a:ext cx="5214974" cy="64294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Квадраты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DCIM\101MSDCF\DSC0101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928802"/>
            <a:ext cx="7072362" cy="438943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0034" y="714356"/>
            <a:ext cx="807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Город  Многоугольников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рапеция 3"/>
          <p:cNvSpPr/>
          <p:nvPr/>
        </p:nvSpPr>
        <p:spPr>
          <a:xfrm>
            <a:off x="928662" y="2571744"/>
            <a:ext cx="2143140" cy="1214446"/>
          </a:xfrm>
          <a:prstGeom prst="trapezoi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ый треугольник 4"/>
          <p:cNvSpPr/>
          <p:nvPr/>
        </p:nvSpPr>
        <p:spPr>
          <a:xfrm>
            <a:off x="3714744" y="5715016"/>
            <a:ext cx="2428892" cy="642942"/>
          </a:xfrm>
          <a:prstGeom prst="rtTriangl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с одним вырезанным углом 6"/>
          <p:cNvSpPr/>
          <p:nvPr/>
        </p:nvSpPr>
        <p:spPr>
          <a:xfrm>
            <a:off x="4143372" y="2500306"/>
            <a:ext cx="1714512" cy="1143008"/>
          </a:xfrm>
          <a:prstGeom prst="snip1Rect">
            <a:avLst>
              <a:gd name="adj" fmla="val 50000"/>
            </a:avLst>
          </a:prstGeom>
          <a:solidFill>
            <a:srgbClr val="F7F7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143372" y="4000504"/>
            <a:ext cx="1500198" cy="1500198"/>
          </a:xfrm>
          <a:prstGeom prst="ellipse">
            <a:avLst/>
          </a:prstGeom>
          <a:solidFill>
            <a:srgbClr val="D12F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143768" y="2571744"/>
            <a:ext cx="1143008" cy="1714512"/>
          </a:xfrm>
          <a:prstGeom prst="rect">
            <a:avLst/>
          </a:prstGeom>
          <a:solidFill>
            <a:srgbClr val="E482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285852" y="4143380"/>
            <a:ext cx="1143008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араллелограмм 10"/>
          <p:cNvSpPr/>
          <p:nvPr/>
        </p:nvSpPr>
        <p:spPr>
          <a:xfrm>
            <a:off x="1000100" y="5357826"/>
            <a:ext cx="1571636" cy="1143008"/>
          </a:xfrm>
          <a:prstGeom prst="parallelogram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омб 11"/>
          <p:cNvSpPr/>
          <p:nvPr/>
        </p:nvSpPr>
        <p:spPr>
          <a:xfrm flipH="1">
            <a:off x="7215206" y="4786322"/>
            <a:ext cx="597223" cy="192882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28596" y="857232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Какая их фигур не является жителем  города?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4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Три вершинки, три угла,</a:t>
            </a:r>
            <a:br>
              <a:rPr lang="ru-RU" sz="4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три сторонки- вот и я</a:t>
            </a:r>
            <a:r>
              <a:rPr lang="en-US" sz="4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4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28596" y="2468880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ru-RU" sz="3200" dirty="0" smtClean="0"/>
              <a:t>                                           </a:t>
            </a:r>
            <a:r>
              <a:rPr lang="en-US" sz="3200" dirty="0" smtClean="0"/>
              <a:t>C</a:t>
            </a:r>
            <a:endParaRPr lang="ru-RU" sz="3200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3200" dirty="0" smtClean="0"/>
              <a:t>                       А                                       </a:t>
            </a:r>
            <a:r>
              <a:rPr lang="en-US" sz="3200" dirty="0" smtClean="0"/>
              <a:t>B</a:t>
            </a:r>
            <a:r>
              <a:rPr lang="ru-RU" sz="3200" dirty="0" smtClean="0"/>
              <a:t> </a:t>
            </a:r>
            <a:endParaRPr lang="ru-RU" dirty="0" smtClean="0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2928926" y="3143248"/>
            <a:ext cx="3286148" cy="2500330"/>
          </a:xfrm>
          <a:prstGeom prst="triangle">
            <a:avLst>
              <a:gd name="adj" fmla="val 48013"/>
            </a:avLst>
          </a:prstGeom>
          <a:solidFill>
            <a:srgbClr val="FFC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       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000108"/>
            <a:ext cx="8229600" cy="1143000"/>
          </a:xfrm>
        </p:spPr>
        <p:txBody>
          <a:bodyPr>
            <a:noAutofit/>
          </a:bodyPr>
          <a:lstStyle/>
          <a:p>
            <a:r>
              <a:rPr lang="ru-RU" sz="4400" dirty="0" smtClean="0"/>
              <a:t>На какую геометрическую фигуру  похожа крышка стола?</a:t>
            </a:r>
            <a:endParaRPr lang="ru-RU" sz="4400" dirty="0"/>
          </a:p>
        </p:txBody>
      </p:sp>
      <p:pic>
        <p:nvPicPr>
          <p:cNvPr id="5" name="Содержимое 4" descr="Рисунок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2357430"/>
            <a:ext cx="5734050" cy="4114800"/>
          </a:xfrm>
        </p:spPr>
      </p:pic>
      <p:sp>
        <p:nvSpPr>
          <p:cNvPr id="12" name="Прямоугольник 11"/>
          <p:cNvSpPr/>
          <p:nvPr/>
        </p:nvSpPr>
        <p:spPr>
          <a:xfrm>
            <a:off x="6786578" y="2428868"/>
            <a:ext cx="1785950" cy="3786214"/>
          </a:xfrm>
          <a:prstGeom prst="rec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ru-RU" dirty="0" smtClean="0"/>
              <a:t>Объявление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389120"/>
          </a:xfrm>
        </p:spPr>
        <p:txBody>
          <a:bodyPr/>
          <a:lstStyle/>
          <a:p>
            <a:pPr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Пропала группа фигур. </a:t>
            </a:r>
          </a:p>
          <a:p>
            <a:pPr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Особые приметы: четыре  вершины, четыре угла,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четыре стороны. </a:t>
            </a:r>
          </a:p>
          <a:p>
            <a:pPr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Нашедшим вознаграждение. </a:t>
            </a:r>
          </a:p>
          <a:p>
            <a:pPr algn="r">
              <a:buNone/>
            </a:pPr>
            <a:r>
              <a:rPr lang="ru-RU" sz="3200" b="1" dirty="0" smtClean="0"/>
              <a:t>Жители города Многоугольников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Построй домик     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Безымянный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2000240"/>
            <a:ext cx="5629275" cy="4314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785794"/>
            <a:ext cx="721523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Четырехугольник, у которого противоположные стороны равны и углы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прямые,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называется  прямоугольником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3104095">
            <a:off x="6473759" y="3736123"/>
            <a:ext cx="928694" cy="292895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2292386">
            <a:off x="550897" y="5027330"/>
            <a:ext cx="2000264" cy="85725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357422" y="3214686"/>
            <a:ext cx="3643338" cy="1714512"/>
          </a:xfrm>
          <a:prstGeom prst="rect">
            <a:avLst/>
          </a:prstGeom>
          <a:solidFill>
            <a:srgbClr val="FFCC66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57126" y="642918"/>
            <a:ext cx="842971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Четырехугольник, у которого противоположные стороны равны и </a:t>
            </a: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параллельны, </a:t>
            </a: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называется</a:t>
            </a:r>
            <a:r>
              <a:rPr kumimoji="0" lang="ru-RU" sz="3200" b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параллелограммом</a:t>
            </a:r>
            <a:endParaRPr kumimoji="0" lang="ru-RU" sz="32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араллелограмм 4"/>
          <p:cNvSpPr/>
          <p:nvPr/>
        </p:nvSpPr>
        <p:spPr>
          <a:xfrm>
            <a:off x="1357290" y="3071810"/>
            <a:ext cx="2857520" cy="1571636"/>
          </a:xfrm>
          <a:prstGeom prst="parallelogram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араллелограмм 5"/>
          <p:cNvSpPr/>
          <p:nvPr/>
        </p:nvSpPr>
        <p:spPr>
          <a:xfrm rot="3183290">
            <a:off x="5869972" y="2761515"/>
            <a:ext cx="2199294" cy="2021947"/>
          </a:xfrm>
          <a:prstGeom prst="parallelogram">
            <a:avLst>
              <a:gd name="adj" fmla="val 45485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араллелограмм 6"/>
          <p:cNvSpPr/>
          <p:nvPr/>
        </p:nvSpPr>
        <p:spPr>
          <a:xfrm>
            <a:off x="3071802" y="5143512"/>
            <a:ext cx="4143404" cy="1143008"/>
          </a:xfrm>
          <a:prstGeom prst="parallelogram">
            <a:avLst/>
          </a:prstGeom>
          <a:solidFill>
            <a:srgbClr val="FF99CC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632</TotalTime>
  <Words>125</Words>
  <PresentationFormat>Экран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Четырехугольники</vt:lpstr>
      <vt:lpstr>Слайд 2</vt:lpstr>
      <vt:lpstr>Какая их фигур не является жителем  города?</vt:lpstr>
      <vt:lpstr>  Три вершинки, три угла, три сторонки- вот и я!</vt:lpstr>
      <vt:lpstr>На какую геометрическую фигуру  похожа крышка стола?</vt:lpstr>
      <vt:lpstr>Объявление</vt:lpstr>
      <vt:lpstr>Построй домик      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Четырехугольники</dc:title>
  <cp:lastModifiedBy>SamLab.ws</cp:lastModifiedBy>
  <cp:revision>85</cp:revision>
  <dcterms:modified xsi:type="dcterms:W3CDTF">2012-01-29T18:26:42Z</dcterms:modified>
</cp:coreProperties>
</file>