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6" r:id="rId2"/>
    <p:sldId id="278" r:id="rId3"/>
    <p:sldId id="260" r:id="rId4"/>
    <p:sldId id="263" r:id="rId5"/>
    <p:sldId id="264" r:id="rId6"/>
    <p:sldId id="280" r:id="rId7"/>
    <p:sldId id="288" r:id="rId8"/>
    <p:sldId id="305" r:id="rId9"/>
    <p:sldId id="273" r:id="rId10"/>
    <p:sldId id="294" r:id="rId11"/>
    <p:sldId id="296" r:id="rId12"/>
    <p:sldId id="298" r:id="rId13"/>
    <p:sldId id="300" r:id="rId14"/>
    <p:sldId id="301" r:id="rId15"/>
    <p:sldId id="302" r:id="rId16"/>
    <p:sldId id="303" r:id="rId17"/>
    <p:sldId id="30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ffyJ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  <a:srgbClr val="FEFE6A"/>
    <a:srgbClr val="FF6600"/>
    <a:srgbClr val="FFCC99"/>
    <a:srgbClr val="FF7C80"/>
    <a:srgbClr val="B2914E"/>
    <a:srgbClr val="FAEE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30T17:31:36.122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BE9700-7756-4F87-A25C-A232161DA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3E849-B6D8-448F-8508-41542F943340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193A7-09E1-465A-8FCD-CED52336B926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03616-A79F-4E03-BFA0-463263745CE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927BF-7374-45B4-8F9A-3025D7DA9DF9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Сравнение дробей с одинаковыми числителями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758A9-CDDC-473F-B72C-2EB6A28113D7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A47CB-5D8E-48BF-817D-FCE6B3C38C6E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73968-895D-42BA-ACE1-ED091779E161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329DC-EF16-466D-8B6F-28CC480000E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3B41F-5087-4486-A537-31600B810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FFB8-BB77-4ED0-AF75-C3C7F6E0D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47F0C-7112-4FB8-98E8-D44AC9060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76B9-7F1A-4D8E-BB6C-E9E1EB33B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4281-4B8B-4C06-BAB2-CEC84CE1F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7642-0009-4163-835F-274C1972E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3006-D736-47D5-BD84-A7F4590B0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8286-DC17-45E9-874A-5048B6884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756ED-92C7-4707-8E0A-1298A7BB0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2204-CAC8-4726-8B8C-A7902D6AA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2D54-07B8-488D-8788-ADDC30F74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EF29-E6F3-4D11-B5F7-FFCAFC5E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135C491-DA05-4160-AF91-FB5905F3C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2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15.jpeg"/><Relationship Id="rId5" Type="http://schemas.openxmlformats.org/officeDocument/2006/relationships/image" Target="../media/image10.gif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9.gif"/><Relationship Id="rId9" Type="http://schemas.openxmlformats.org/officeDocument/2006/relationships/hyperlink" Target="&#1076;&#1086;&#1083;&#1080;_&#1079;&#1072;&#1076;&#1072;&#1085;&#1080;&#1103;.ppt" TargetMode="External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wmf"/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12" Type="http://schemas.openxmlformats.org/officeDocument/2006/relationships/image" Target="../media/image29.wmf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emf"/><Relationship Id="rId15" Type="http://schemas.openxmlformats.org/officeDocument/2006/relationships/slide" Target="slide1.xml"/><Relationship Id="rId10" Type="http://schemas.openxmlformats.org/officeDocument/2006/relationships/image" Target="../media/image27.jpeg"/><Relationship Id="rId4" Type="http://schemas.openxmlformats.org/officeDocument/2006/relationships/hyperlink" Target="&#1076;&#1086;&#1083;&#1080;_&#1079;&#1072;&#1076;&#1072;&#1085;&#1080;&#1103;.ppt" TargetMode="Externa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j03433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0"/>
            <a:ext cx="691356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4500563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Математическое </a:t>
            </a:r>
            <a:br>
              <a:rPr lang="ru-RU" sz="6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6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чаепитие.</a:t>
            </a:r>
            <a:br>
              <a:rPr lang="ru-RU" sz="6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ru-RU" sz="6600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Oval 381" descr="Розовая тисненая бумага"/>
          <p:cNvSpPr>
            <a:spLocks noChangeArrowheads="1"/>
          </p:cNvSpPr>
          <p:nvPr/>
        </p:nvSpPr>
        <p:spPr bwMode="auto">
          <a:xfrm>
            <a:off x="5362575" y="4797425"/>
            <a:ext cx="3313113" cy="1008063"/>
          </a:xfrm>
          <a:prstGeom prst="ellipse">
            <a:avLst/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12291" name="Oval 46" descr="Розовая тисненая бумага"/>
          <p:cNvSpPr>
            <a:spLocks noChangeArrowheads="1"/>
          </p:cNvSpPr>
          <p:nvPr/>
        </p:nvSpPr>
        <p:spPr bwMode="auto">
          <a:xfrm>
            <a:off x="250825" y="1773238"/>
            <a:ext cx="8496300" cy="2808287"/>
          </a:xfrm>
          <a:prstGeom prst="ellipse">
            <a:avLst/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WordArt 43"/>
          <p:cNvSpPr>
            <a:spLocks noChangeArrowheads="1" noChangeShapeType="1" noTextEdit="1"/>
          </p:cNvSpPr>
          <p:nvPr/>
        </p:nvSpPr>
        <p:spPr bwMode="auto">
          <a:xfrm>
            <a:off x="8388350" y="3140075"/>
            <a:ext cx="32385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3116" name="WordArt 44"/>
          <p:cNvSpPr>
            <a:spLocks noChangeArrowheads="1" noChangeShapeType="1" noTextEdit="1"/>
          </p:cNvSpPr>
          <p:nvPr/>
        </p:nvSpPr>
        <p:spPr bwMode="auto">
          <a:xfrm>
            <a:off x="8388350" y="4221163"/>
            <a:ext cx="4683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7991475" y="4076700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295" name="Group 141"/>
          <p:cNvGrpSpPr>
            <a:grpSpLocks/>
          </p:cNvGrpSpPr>
          <p:nvPr/>
        </p:nvGrpSpPr>
        <p:grpSpPr bwMode="auto">
          <a:xfrm>
            <a:off x="4392613" y="1628775"/>
            <a:ext cx="1790700" cy="1476375"/>
            <a:chOff x="2895" y="663"/>
            <a:chExt cx="1128" cy="930"/>
          </a:xfrm>
        </p:grpSpPr>
        <p:sp>
          <p:nvSpPr>
            <p:cNvPr id="12509" name="Freeform 142"/>
            <p:cNvSpPr>
              <a:spLocks/>
            </p:cNvSpPr>
            <p:nvPr/>
          </p:nvSpPr>
          <p:spPr bwMode="auto">
            <a:xfrm>
              <a:off x="2895" y="765"/>
              <a:ext cx="1122" cy="828"/>
            </a:xfrm>
            <a:custGeom>
              <a:avLst/>
              <a:gdLst>
                <a:gd name="T0" fmla="*/ 0 w 1122"/>
                <a:gd name="T1" fmla="*/ 348 h 828"/>
                <a:gd name="T2" fmla="*/ 1122 w 1122"/>
                <a:gd name="T3" fmla="*/ 0 h 828"/>
                <a:gd name="T4" fmla="*/ 1122 w 1122"/>
                <a:gd name="T5" fmla="*/ 480 h 828"/>
                <a:gd name="T6" fmla="*/ 0 w 1122"/>
                <a:gd name="T7" fmla="*/ 828 h 828"/>
                <a:gd name="T8" fmla="*/ 0 w 1122"/>
                <a:gd name="T9" fmla="*/ 348 h 8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2"/>
                <a:gd name="T16" fmla="*/ 0 h 828"/>
                <a:gd name="T17" fmla="*/ 1122 w 1122"/>
                <a:gd name="T18" fmla="*/ 828 h 8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2" h="828">
                  <a:moveTo>
                    <a:pt x="0" y="348"/>
                  </a:moveTo>
                  <a:lnTo>
                    <a:pt x="1122" y="0"/>
                  </a:lnTo>
                  <a:lnTo>
                    <a:pt x="1122" y="480"/>
                  </a:lnTo>
                  <a:lnTo>
                    <a:pt x="0" y="828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10" name="Freeform 143"/>
            <p:cNvSpPr>
              <a:spLocks/>
            </p:cNvSpPr>
            <p:nvPr/>
          </p:nvSpPr>
          <p:spPr bwMode="auto">
            <a:xfrm>
              <a:off x="2895" y="663"/>
              <a:ext cx="1128" cy="450"/>
            </a:xfrm>
            <a:custGeom>
              <a:avLst/>
              <a:gdLst>
                <a:gd name="T0" fmla="*/ 0 w 1128"/>
                <a:gd name="T1" fmla="*/ 0 h 450"/>
                <a:gd name="T2" fmla="*/ 30 w 1128"/>
                <a:gd name="T3" fmla="*/ 0 h 450"/>
                <a:gd name="T4" fmla="*/ 60 w 1128"/>
                <a:gd name="T5" fmla="*/ 0 h 450"/>
                <a:gd name="T6" fmla="*/ 96 w 1128"/>
                <a:gd name="T7" fmla="*/ 0 h 450"/>
                <a:gd name="T8" fmla="*/ 126 w 1128"/>
                <a:gd name="T9" fmla="*/ 0 h 450"/>
                <a:gd name="T10" fmla="*/ 156 w 1128"/>
                <a:gd name="T11" fmla="*/ 0 h 450"/>
                <a:gd name="T12" fmla="*/ 186 w 1128"/>
                <a:gd name="T13" fmla="*/ 0 h 450"/>
                <a:gd name="T14" fmla="*/ 216 w 1128"/>
                <a:gd name="T15" fmla="*/ 0 h 450"/>
                <a:gd name="T16" fmla="*/ 246 w 1128"/>
                <a:gd name="T17" fmla="*/ 0 h 450"/>
                <a:gd name="T18" fmla="*/ 276 w 1128"/>
                <a:gd name="T19" fmla="*/ 6 h 450"/>
                <a:gd name="T20" fmla="*/ 306 w 1128"/>
                <a:gd name="T21" fmla="*/ 6 h 450"/>
                <a:gd name="T22" fmla="*/ 306 w 1128"/>
                <a:gd name="T23" fmla="*/ 6 h 450"/>
                <a:gd name="T24" fmla="*/ 336 w 1128"/>
                <a:gd name="T25" fmla="*/ 6 h 450"/>
                <a:gd name="T26" fmla="*/ 366 w 1128"/>
                <a:gd name="T27" fmla="*/ 6 h 450"/>
                <a:gd name="T28" fmla="*/ 396 w 1128"/>
                <a:gd name="T29" fmla="*/ 12 h 450"/>
                <a:gd name="T30" fmla="*/ 426 w 1128"/>
                <a:gd name="T31" fmla="*/ 12 h 450"/>
                <a:gd name="T32" fmla="*/ 456 w 1128"/>
                <a:gd name="T33" fmla="*/ 12 h 450"/>
                <a:gd name="T34" fmla="*/ 486 w 1128"/>
                <a:gd name="T35" fmla="*/ 18 h 450"/>
                <a:gd name="T36" fmla="*/ 510 w 1128"/>
                <a:gd name="T37" fmla="*/ 18 h 450"/>
                <a:gd name="T38" fmla="*/ 540 w 1128"/>
                <a:gd name="T39" fmla="*/ 18 h 450"/>
                <a:gd name="T40" fmla="*/ 570 w 1128"/>
                <a:gd name="T41" fmla="*/ 24 h 450"/>
                <a:gd name="T42" fmla="*/ 600 w 1128"/>
                <a:gd name="T43" fmla="*/ 24 h 450"/>
                <a:gd name="T44" fmla="*/ 630 w 1128"/>
                <a:gd name="T45" fmla="*/ 30 h 450"/>
                <a:gd name="T46" fmla="*/ 654 w 1128"/>
                <a:gd name="T47" fmla="*/ 30 h 450"/>
                <a:gd name="T48" fmla="*/ 684 w 1128"/>
                <a:gd name="T49" fmla="*/ 36 h 450"/>
                <a:gd name="T50" fmla="*/ 714 w 1128"/>
                <a:gd name="T51" fmla="*/ 36 h 450"/>
                <a:gd name="T52" fmla="*/ 738 w 1128"/>
                <a:gd name="T53" fmla="*/ 42 h 450"/>
                <a:gd name="T54" fmla="*/ 768 w 1128"/>
                <a:gd name="T55" fmla="*/ 42 h 450"/>
                <a:gd name="T56" fmla="*/ 798 w 1128"/>
                <a:gd name="T57" fmla="*/ 48 h 450"/>
                <a:gd name="T58" fmla="*/ 822 w 1128"/>
                <a:gd name="T59" fmla="*/ 54 h 450"/>
                <a:gd name="T60" fmla="*/ 852 w 1128"/>
                <a:gd name="T61" fmla="*/ 54 h 450"/>
                <a:gd name="T62" fmla="*/ 876 w 1128"/>
                <a:gd name="T63" fmla="*/ 60 h 450"/>
                <a:gd name="T64" fmla="*/ 876 w 1128"/>
                <a:gd name="T65" fmla="*/ 60 h 450"/>
                <a:gd name="T66" fmla="*/ 900 w 1128"/>
                <a:gd name="T67" fmla="*/ 66 h 450"/>
                <a:gd name="T68" fmla="*/ 930 w 1128"/>
                <a:gd name="T69" fmla="*/ 66 h 450"/>
                <a:gd name="T70" fmla="*/ 954 w 1128"/>
                <a:gd name="T71" fmla="*/ 72 h 450"/>
                <a:gd name="T72" fmla="*/ 978 w 1128"/>
                <a:gd name="T73" fmla="*/ 78 h 450"/>
                <a:gd name="T74" fmla="*/ 1002 w 1128"/>
                <a:gd name="T75" fmla="*/ 78 h 450"/>
                <a:gd name="T76" fmla="*/ 1032 w 1128"/>
                <a:gd name="T77" fmla="*/ 84 h 450"/>
                <a:gd name="T78" fmla="*/ 1056 w 1128"/>
                <a:gd name="T79" fmla="*/ 90 h 450"/>
                <a:gd name="T80" fmla="*/ 1080 w 1128"/>
                <a:gd name="T81" fmla="*/ 96 h 450"/>
                <a:gd name="T82" fmla="*/ 1104 w 1128"/>
                <a:gd name="T83" fmla="*/ 102 h 450"/>
                <a:gd name="T84" fmla="*/ 1128 w 1128"/>
                <a:gd name="T85" fmla="*/ 102 h 450"/>
                <a:gd name="T86" fmla="*/ 0 w 1128"/>
                <a:gd name="T87" fmla="*/ 450 h 450"/>
                <a:gd name="T88" fmla="*/ 0 w 1128"/>
                <a:gd name="T89" fmla="*/ 0 h 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28"/>
                <a:gd name="T136" fmla="*/ 0 h 450"/>
                <a:gd name="T137" fmla="*/ 1128 w 1128"/>
                <a:gd name="T138" fmla="*/ 450 h 4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28" h="450">
                  <a:moveTo>
                    <a:pt x="0" y="0"/>
                  </a:moveTo>
                  <a:lnTo>
                    <a:pt x="30" y="0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126" y="0"/>
                  </a:lnTo>
                  <a:lnTo>
                    <a:pt x="156" y="0"/>
                  </a:lnTo>
                  <a:lnTo>
                    <a:pt x="186" y="0"/>
                  </a:lnTo>
                  <a:lnTo>
                    <a:pt x="216" y="0"/>
                  </a:lnTo>
                  <a:lnTo>
                    <a:pt x="246" y="0"/>
                  </a:lnTo>
                  <a:lnTo>
                    <a:pt x="276" y="6"/>
                  </a:lnTo>
                  <a:lnTo>
                    <a:pt x="306" y="6"/>
                  </a:lnTo>
                  <a:lnTo>
                    <a:pt x="336" y="6"/>
                  </a:lnTo>
                  <a:lnTo>
                    <a:pt x="366" y="6"/>
                  </a:lnTo>
                  <a:lnTo>
                    <a:pt x="396" y="12"/>
                  </a:lnTo>
                  <a:lnTo>
                    <a:pt x="426" y="12"/>
                  </a:lnTo>
                  <a:lnTo>
                    <a:pt x="456" y="12"/>
                  </a:lnTo>
                  <a:lnTo>
                    <a:pt x="486" y="18"/>
                  </a:lnTo>
                  <a:lnTo>
                    <a:pt x="510" y="18"/>
                  </a:lnTo>
                  <a:lnTo>
                    <a:pt x="540" y="18"/>
                  </a:lnTo>
                  <a:lnTo>
                    <a:pt x="570" y="24"/>
                  </a:lnTo>
                  <a:lnTo>
                    <a:pt x="600" y="24"/>
                  </a:lnTo>
                  <a:lnTo>
                    <a:pt x="630" y="30"/>
                  </a:lnTo>
                  <a:lnTo>
                    <a:pt x="654" y="30"/>
                  </a:lnTo>
                  <a:lnTo>
                    <a:pt x="684" y="36"/>
                  </a:lnTo>
                  <a:lnTo>
                    <a:pt x="714" y="36"/>
                  </a:lnTo>
                  <a:lnTo>
                    <a:pt x="738" y="42"/>
                  </a:lnTo>
                  <a:lnTo>
                    <a:pt x="768" y="42"/>
                  </a:lnTo>
                  <a:lnTo>
                    <a:pt x="798" y="48"/>
                  </a:lnTo>
                  <a:lnTo>
                    <a:pt x="822" y="54"/>
                  </a:lnTo>
                  <a:lnTo>
                    <a:pt x="852" y="54"/>
                  </a:lnTo>
                  <a:lnTo>
                    <a:pt x="876" y="60"/>
                  </a:lnTo>
                  <a:lnTo>
                    <a:pt x="900" y="66"/>
                  </a:lnTo>
                  <a:lnTo>
                    <a:pt x="930" y="66"/>
                  </a:lnTo>
                  <a:lnTo>
                    <a:pt x="954" y="72"/>
                  </a:lnTo>
                  <a:lnTo>
                    <a:pt x="978" y="78"/>
                  </a:lnTo>
                  <a:lnTo>
                    <a:pt x="1002" y="78"/>
                  </a:lnTo>
                  <a:lnTo>
                    <a:pt x="1032" y="84"/>
                  </a:lnTo>
                  <a:lnTo>
                    <a:pt x="1056" y="90"/>
                  </a:lnTo>
                  <a:lnTo>
                    <a:pt x="1080" y="96"/>
                  </a:lnTo>
                  <a:lnTo>
                    <a:pt x="1104" y="102"/>
                  </a:lnTo>
                  <a:lnTo>
                    <a:pt x="1128" y="102"/>
                  </a:lnTo>
                  <a:lnTo>
                    <a:pt x="0" y="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96" name="Group 144"/>
          <p:cNvGrpSpPr>
            <a:grpSpLocks/>
          </p:cNvGrpSpPr>
          <p:nvPr/>
        </p:nvGrpSpPr>
        <p:grpSpPr bwMode="auto">
          <a:xfrm>
            <a:off x="2592388" y="1628775"/>
            <a:ext cx="1782762" cy="1476375"/>
            <a:chOff x="1473" y="663"/>
            <a:chExt cx="1123" cy="930"/>
          </a:xfrm>
        </p:grpSpPr>
        <p:sp>
          <p:nvSpPr>
            <p:cNvPr id="12507" name="Freeform 145"/>
            <p:cNvSpPr>
              <a:spLocks/>
            </p:cNvSpPr>
            <p:nvPr/>
          </p:nvSpPr>
          <p:spPr bwMode="auto">
            <a:xfrm>
              <a:off x="1473" y="765"/>
              <a:ext cx="1122" cy="828"/>
            </a:xfrm>
            <a:custGeom>
              <a:avLst/>
              <a:gdLst>
                <a:gd name="T0" fmla="*/ 1122 w 1122"/>
                <a:gd name="T1" fmla="*/ 348 h 828"/>
                <a:gd name="T2" fmla="*/ 0 w 1122"/>
                <a:gd name="T3" fmla="*/ 0 h 828"/>
                <a:gd name="T4" fmla="*/ 0 w 1122"/>
                <a:gd name="T5" fmla="*/ 480 h 828"/>
                <a:gd name="T6" fmla="*/ 1122 w 1122"/>
                <a:gd name="T7" fmla="*/ 828 h 828"/>
                <a:gd name="T8" fmla="*/ 1122 w 1122"/>
                <a:gd name="T9" fmla="*/ 348 h 8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2"/>
                <a:gd name="T16" fmla="*/ 0 h 828"/>
                <a:gd name="T17" fmla="*/ 1122 w 1122"/>
                <a:gd name="T18" fmla="*/ 828 h 8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2" h="828">
                  <a:moveTo>
                    <a:pt x="1122" y="348"/>
                  </a:moveTo>
                  <a:lnTo>
                    <a:pt x="0" y="0"/>
                  </a:lnTo>
                  <a:lnTo>
                    <a:pt x="0" y="480"/>
                  </a:lnTo>
                  <a:lnTo>
                    <a:pt x="1122" y="828"/>
                  </a:lnTo>
                  <a:lnTo>
                    <a:pt x="1122" y="348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8" name="Freeform 146"/>
            <p:cNvSpPr>
              <a:spLocks/>
            </p:cNvSpPr>
            <p:nvPr/>
          </p:nvSpPr>
          <p:spPr bwMode="auto">
            <a:xfrm>
              <a:off x="1474" y="663"/>
              <a:ext cx="1122" cy="450"/>
            </a:xfrm>
            <a:custGeom>
              <a:avLst/>
              <a:gdLst>
                <a:gd name="T0" fmla="*/ 0 w 1122"/>
                <a:gd name="T1" fmla="*/ 102 h 450"/>
                <a:gd name="T2" fmla="*/ 24 w 1122"/>
                <a:gd name="T3" fmla="*/ 102 h 450"/>
                <a:gd name="T4" fmla="*/ 48 w 1122"/>
                <a:gd name="T5" fmla="*/ 96 h 450"/>
                <a:gd name="T6" fmla="*/ 72 w 1122"/>
                <a:gd name="T7" fmla="*/ 90 h 450"/>
                <a:gd name="T8" fmla="*/ 96 w 1122"/>
                <a:gd name="T9" fmla="*/ 84 h 450"/>
                <a:gd name="T10" fmla="*/ 120 w 1122"/>
                <a:gd name="T11" fmla="*/ 78 h 450"/>
                <a:gd name="T12" fmla="*/ 144 w 1122"/>
                <a:gd name="T13" fmla="*/ 78 h 450"/>
                <a:gd name="T14" fmla="*/ 168 w 1122"/>
                <a:gd name="T15" fmla="*/ 72 h 450"/>
                <a:gd name="T16" fmla="*/ 198 w 1122"/>
                <a:gd name="T17" fmla="*/ 66 h 450"/>
                <a:gd name="T18" fmla="*/ 222 w 1122"/>
                <a:gd name="T19" fmla="*/ 66 h 450"/>
                <a:gd name="T20" fmla="*/ 246 w 1122"/>
                <a:gd name="T21" fmla="*/ 60 h 450"/>
                <a:gd name="T22" fmla="*/ 246 w 1122"/>
                <a:gd name="T23" fmla="*/ 60 h 450"/>
                <a:gd name="T24" fmla="*/ 276 w 1122"/>
                <a:gd name="T25" fmla="*/ 54 h 450"/>
                <a:gd name="T26" fmla="*/ 300 w 1122"/>
                <a:gd name="T27" fmla="*/ 54 h 450"/>
                <a:gd name="T28" fmla="*/ 330 w 1122"/>
                <a:gd name="T29" fmla="*/ 48 h 450"/>
                <a:gd name="T30" fmla="*/ 354 w 1122"/>
                <a:gd name="T31" fmla="*/ 42 h 450"/>
                <a:gd name="T32" fmla="*/ 384 w 1122"/>
                <a:gd name="T33" fmla="*/ 42 h 450"/>
                <a:gd name="T34" fmla="*/ 414 w 1122"/>
                <a:gd name="T35" fmla="*/ 36 h 450"/>
                <a:gd name="T36" fmla="*/ 438 w 1122"/>
                <a:gd name="T37" fmla="*/ 36 h 450"/>
                <a:gd name="T38" fmla="*/ 468 w 1122"/>
                <a:gd name="T39" fmla="*/ 30 h 450"/>
                <a:gd name="T40" fmla="*/ 498 w 1122"/>
                <a:gd name="T41" fmla="*/ 30 h 450"/>
                <a:gd name="T42" fmla="*/ 528 w 1122"/>
                <a:gd name="T43" fmla="*/ 24 h 450"/>
                <a:gd name="T44" fmla="*/ 552 w 1122"/>
                <a:gd name="T45" fmla="*/ 24 h 450"/>
                <a:gd name="T46" fmla="*/ 582 w 1122"/>
                <a:gd name="T47" fmla="*/ 18 h 450"/>
                <a:gd name="T48" fmla="*/ 612 w 1122"/>
                <a:gd name="T49" fmla="*/ 18 h 450"/>
                <a:gd name="T50" fmla="*/ 642 w 1122"/>
                <a:gd name="T51" fmla="*/ 18 h 450"/>
                <a:gd name="T52" fmla="*/ 672 w 1122"/>
                <a:gd name="T53" fmla="*/ 12 h 450"/>
                <a:gd name="T54" fmla="*/ 702 w 1122"/>
                <a:gd name="T55" fmla="*/ 12 h 450"/>
                <a:gd name="T56" fmla="*/ 732 w 1122"/>
                <a:gd name="T57" fmla="*/ 12 h 450"/>
                <a:gd name="T58" fmla="*/ 762 w 1122"/>
                <a:gd name="T59" fmla="*/ 6 h 450"/>
                <a:gd name="T60" fmla="*/ 792 w 1122"/>
                <a:gd name="T61" fmla="*/ 6 h 450"/>
                <a:gd name="T62" fmla="*/ 822 w 1122"/>
                <a:gd name="T63" fmla="*/ 6 h 450"/>
                <a:gd name="T64" fmla="*/ 822 w 1122"/>
                <a:gd name="T65" fmla="*/ 6 h 450"/>
                <a:gd name="T66" fmla="*/ 852 w 1122"/>
                <a:gd name="T67" fmla="*/ 6 h 450"/>
                <a:gd name="T68" fmla="*/ 882 w 1122"/>
                <a:gd name="T69" fmla="*/ 0 h 450"/>
                <a:gd name="T70" fmla="*/ 912 w 1122"/>
                <a:gd name="T71" fmla="*/ 0 h 450"/>
                <a:gd name="T72" fmla="*/ 942 w 1122"/>
                <a:gd name="T73" fmla="*/ 0 h 450"/>
                <a:gd name="T74" fmla="*/ 972 w 1122"/>
                <a:gd name="T75" fmla="*/ 0 h 450"/>
                <a:gd name="T76" fmla="*/ 1002 w 1122"/>
                <a:gd name="T77" fmla="*/ 0 h 450"/>
                <a:gd name="T78" fmla="*/ 1032 w 1122"/>
                <a:gd name="T79" fmla="*/ 0 h 450"/>
                <a:gd name="T80" fmla="*/ 1062 w 1122"/>
                <a:gd name="T81" fmla="*/ 0 h 450"/>
                <a:gd name="T82" fmla="*/ 1092 w 1122"/>
                <a:gd name="T83" fmla="*/ 0 h 450"/>
                <a:gd name="T84" fmla="*/ 1122 w 1122"/>
                <a:gd name="T85" fmla="*/ 0 h 450"/>
                <a:gd name="T86" fmla="*/ 1122 w 1122"/>
                <a:gd name="T87" fmla="*/ 450 h 450"/>
                <a:gd name="T88" fmla="*/ 0 w 1122"/>
                <a:gd name="T89" fmla="*/ 102 h 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22"/>
                <a:gd name="T136" fmla="*/ 0 h 450"/>
                <a:gd name="T137" fmla="*/ 1122 w 1122"/>
                <a:gd name="T138" fmla="*/ 450 h 4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22" h="450">
                  <a:moveTo>
                    <a:pt x="0" y="102"/>
                  </a:moveTo>
                  <a:lnTo>
                    <a:pt x="24" y="102"/>
                  </a:lnTo>
                  <a:lnTo>
                    <a:pt x="48" y="96"/>
                  </a:lnTo>
                  <a:lnTo>
                    <a:pt x="72" y="90"/>
                  </a:lnTo>
                  <a:lnTo>
                    <a:pt x="96" y="84"/>
                  </a:lnTo>
                  <a:lnTo>
                    <a:pt x="120" y="78"/>
                  </a:lnTo>
                  <a:lnTo>
                    <a:pt x="144" y="78"/>
                  </a:lnTo>
                  <a:lnTo>
                    <a:pt x="168" y="72"/>
                  </a:lnTo>
                  <a:lnTo>
                    <a:pt x="198" y="66"/>
                  </a:lnTo>
                  <a:lnTo>
                    <a:pt x="222" y="66"/>
                  </a:lnTo>
                  <a:lnTo>
                    <a:pt x="246" y="60"/>
                  </a:lnTo>
                  <a:lnTo>
                    <a:pt x="276" y="54"/>
                  </a:lnTo>
                  <a:lnTo>
                    <a:pt x="300" y="54"/>
                  </a:lnTo>
                  <a:lnTo>
                    <a:pt x="330" y="48"/>
                  </a:lnTo>
                  <a:lnTo>
                    <a:pt x="354" y="42"/>
                  </a:lnTo>
                  <a:lnTo>
                    <a:pt x="384" y="42"/>
                  </a:lnTo>
                  <a:lnTo>
                    <a:pt x="414" y="36"/>
                  </a:lnTo>
                  <a:lnTo>
                    <a:pt x="438" y="36"/>
                  </a:lnTo>
                  <a:lnTo>
                    <a:pt x="468" y="30"/>
                  </a:lnTo>
                  <a:lnTo>
                    <a:pt x="498" y="30"/>
                  </a:lnTo>
                  <a:lnTo>
                    <a:pt x="528" y="24"/>
                  </a:lnTo>
                  <a:lnTo>
                    <a:pt x="552" y="24"/>
                  </a:lnTo>
                  <a:lnTo>
                    <a:pt x="582" y="18"/>
                  </a:lnTo>
                  <a:lnTo>
                    <a:pt x="612" y="18"/>
                  </a:lnTo>
                  <a:lnTo>
                    <a:pt x="642" y="18"/>
                  </a:lnTo>
                  <a:lnTo>
                    <a:pt x="672" y="12"/>
                  </a:lnTo>
                  <a:lnTo>
                    <a:pt x="702" y="12"/>
                  </a:lnTo>
                  <a:lnTo>
                    <a:pt x="732" y="12"/>
                  </a:lnTo>
                  <a:lnTo>
                    <a:pt x="762" y="6"/>
                  </a:lnTo>
                  <a:lnTo>
                    <a:pt x="792" y="6"/>
                  </a:lnTo>
                  <a:lnTo>
                    <a:pt x="822" y="6"/>
                  </a:lnTo>
                  <a:lnTo>
                    <a:pt x="852" y="6"/>
                  </a:lnTo>
                  <a:lnTo>
                    <a:pt x="882" y="0"/>
                  </a:lnTo>
                  <a:lnTo>
                    <a:pt x="912" y="0"/>
                  </a:lnTo>
                  <a:lnTo>
                    <a:pt x="942" y="0"/>
                  </a:lnTo>
                  <a:lnTo>
                    <a:pt x="972" y="0"/>
                  </a:lnTo>
                  <a:lnTo>
                    <a:pt x="1002" y="0"/>
                  </a:lnTo>
                  <a:lnTo>
                    <a:pt x="1032" y="0"/>
                  </a:lnTo>
                  <a:lnTo>
                    <a:pt x="1062" y="0"/>
                  </a:lnTo>
                  <a:lnTo>
                    <a:pt x="1092" y="0"/>
                  </a:lnTo>
                  <a:lnTo>
                    <a:pt x="1122" y="0"/>
                  </a:lnTo>
                  <a:lnTo>
                    <a:pt x="1122" y="45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97" name="Group 147"/>
          <p:cNvGrpSpPr>
            <a:grpSpLocks/>
          </p:cNvGrpSpPr>
          <p:nvPr/>
        </p:nvGrpSpPr>
        <p:grpSpPr bwMode="auto">
          <a:xfrm>
            <a:off x="4427538" y="1773238"/>
            <a:ext cx="2733675" cy="1314450"/>
            <a:chOff x="3696" y="346"/>
            <a:chExt cx="1722" cy="828"/>
          </a:xfrm>
        </p:grpSpPr>
        <p:sp>
          <p:nvSpPr>
            <p:cNvPr id="12505" name="Freeform 148"/>
            <p:cNvSpPr>
              <a:spLocks/>
            </p:cNvSpPr>
            <p:nvPr/>
          </p:nvSpPr>
          <p:spPr bwMode="auto">
            <a:xfrm>
              <a:off x="3696" y="616"/>
              <a:ext cx="1722" cy="558"/>
            </a:xfrm>
            <a:custGeom>
              <a:avLst/>
              <a:gdLst>
                <a:gd name="T0" fmla="*/ 0 w 1722"/>
                <a:gd name="T1" fmla="*/ 78 h 558"/>
                <a:gd name="T2" fmla="*/ 1722 w 1722"/>
                <a:gd name="T3" fmla="*/ 0 h 558"/>
                <a:gd name="T4" fmla="*/ 1722 w 1722"/>
                <a:gd name="T5" fmla="*/ 480 h 558"/>
                <a:gd name="T6" fmla="*/ 0 w 1722"/>
                <a:gd name="T7" fmla="*/ 558 h 558"/>
                <a:gd name="T8" fmla="*/ 0 w 1722"/>
                <a:gd name="T9" fmla="*/ 78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2"/>
                <a:gd name="T16" fmla="*/ 0 h 558"/>
                <a:gd name="T17" fmla="*/ 1722 w 1722"/>
                <a:gd name="T18" fmla="*/ 558 h 5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2" h="558">
                  <a:moveTo>
                    <a:pt x="0" y="78"/>
                  </a:moveTo>
                  <a:lnTo>
                    <a:pt x="1722" y="0"/>
                  </a:lnTo>
                  <a:lnTo>
                    <a:pt x="1722" y="480"/>
                  </a:lnTo>
                  <a:lnTo>
                    <a:pt x="0" y="55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6" name="Freeform 149"/>
            <p:cNvSpPr>
              <a:spLocks/>
            </p:cNvSpPr>
            <p:nvPr/>
          </p:nvSpPr>
          <p:spPr bwMode="auto">
            <a:xfrm>
              <a:off x="3696" y="346"/>
              <a:ext cx="1722" cy="348"/>
            </a:xfrm>
            <a:custGeom>
              <a:avLst/>
              <a:gdLst>
                <a:gd name="T0" fmla="*/ 1128 w 1722"/>
                <a:gd name="T1" fmla="*/ 0 h 348"/>
                <a:gd name="T2" fmla="*/ 1146 w 1722"/>
                <a:gd name="T3" fmla="*/ 6 h 348"/>
                <a:gd name="T4" fmla="*/ 1170 w 1722"/>
                <a:gd name="T5" fmla="*/ 12 h 348"/>
                <a:gd name="T6" fmla="*/ 1194 w 1722"/>
                <a:gd name="T7" fmla="*/ 18 h 348"/>
                <a:gd name="T8" fmla="*/ 1218 w 1722"/>
                <a:gd name="T9" fmla="*/ 24 h 348"/>
                <a:gd name="T10" fmla="*/ 1236 w 1722"/>
                <a:gd name="T11" fmla="*/ 30 h 348"/>
                <a:gd name="T12" fmla="*/ 1260 w 1722"/>
                <a:gd name="T13" fmla="*/ 36 h 348"/>
                <a:gd name="T14" fmla="*/ 1278 w 1722"/>
                <a:gd name="T15" fmla="*/ 42 h 348"/>
                <a:gd name="T16" fmla="*/ 1302 w 1722"/>
                <a:gd name="T17" fmla="*/ 48 h 348"/>
                <a:gd name="T18" fmla="*/ 1320 w 1722"/>
                <a:gd name="T19" fmla="*/ 54 h 348"/>
                <a:gd name="T20" fmla="*/ 1344 w 1722"/>
                <a:gd name="T21" fmla="*/ 60 h 348"/>
                <a:gd name="T22" fmla="*/ 1344 w 1722"/>
                <a:gd name="T23" fmla="*/ 60 h 348"/>
                <a:gd name="T24" fmla="*/ 1362 w 1722"/>
                <a:gd name="T25" fmla="*/ 66 h 348"/>
                <a:gd name="T26" fmla="*/ 1380 w 1722"/>
                <a:gd name="T27" fmla="*/ 72 h 348"/>
                <a:gd name="T28" fmla="*/ 1398 w 1722"/>
                <a:gd name="T29" fmla="*/ 78 h 348"/>
                <a:gd name="T30" fmla="*/ 1416 w 1722"/>
                <a:gd name="T31" fmla="*/ 84 h 348"/>
                <a:gd name="T32" fmla="*/ 1434 w 1722"/>
                <a:gd name="T33" fmla="*/ 90 h 348"/>
                <a:gd name="T34" fmla="*/ 1452 w 1722"/>
                <a:gd name="T35" fmla="*/ 96 h 348"/>
                <a:gd name="T36" fmla="*/ 1470 w 1722"/>
                <a:gd name="T37" fmla="*/ 102 h 348"/>
                <a:gd name="T38" fmla="*/ 1482 w 1722"/>
                <a:gd name="T39" fmla="*/ 108 h 348"/>
                <a:gd name="T40" fmla="*/ 1500 w 1722"/>
                <a:gd name="T41" fmla="*/ 114 h 348"/>
                <a:gd name="T42" fmla="*/ 1518 w 1722"/>
                <a:gd name="T43" fmla="*/ 120 h 348"/>
                <a:gd name="T44" fmla="*/ 1530 w 1722"/>
                <a:gd name="T45" fmla="*/ 132 h 348"/>
                <a:gd name="T46" fmla="*/ 1548 w 1722"/>
                <a:gd name="T47" fmla="*/ 138 h 348"/>
                <a:gd name="T48" fmla="*/ 1560 w 1722"/>
                <a:gd name="T49" fmla="*/ 144 h 348"/>
                <a:gd name="T50" fmla="*/ 1572 w 1722"/>
                <a:gd name="T51" fmla="*/ 150 h 348"/>
                <a:gd name="T52" fmla="*/ 1584 w 1722"/>
                <a:gd name="T53" fmla="*/ 156 h 348"/>
                <a:gd name="T54" fmla="*/ 1602 w 1722"/>
                <a:gd name="T55" fmla="*/ 168 h 348"/>
                <a:gd name="T56" fmla="*/ 1614 w 1722"/>
                <a:gd name="T57" fmla="*/ 174 h 348"/>
                <a:gd name="T58" fmla="*/ 1626 w 1722"/>
                <a:gd name="T59" fmla="*/ 180 h 348"/>
                <a:gd name="T60" fmla="*/ 1632 w 1722"/>
                <a:gd name="T61" fmla="*/ 186 h 348"/>
                <a:gd name="T62" fmla="*/ 1644 w 1722"/>
                <a:gd name="T63" fmla="*/ 192 h 348"/>
                <a:gd name="T64" fmla="*/ 1644 w 1722"/>
                <a:gd name="T65" fmla="*/ 192 h 348"/>
                <a:gd name="T66" fmla="*/ 1656 w 1722"/>
                <a:gd name="T67" fmla="*/ 204 h 348"/>
                <a:gd name="T68" fmla="*/ 1662 w 1722"/>
                <a:gd name="T69" fmla="*/ 210 h 348"/>
                <a:gd name="T70" fmla="*/ 1674 w 1722"/>
                <a:gd name="T71" fmla="*/ 216 h 348"/>
                <a:gd name="T72" fmla="*/ 1680 w 1722"/>
                <a:gd name="T73" fmla="*/ 222 h 348"/>
                <a:gd name="T74" fmla="*/ 1692 w 1722"/>
                <a:gd name="T75" fmla="*/ 234 h 348"/>
                <a:gd name="T76" fmla="*/ 1698 w 1722"/>
                <a:gd name="T77" fmla="*/ 240 h 348"/>
                <a:gd name="T78" fmla="*/ 1704 w 1722"/>
                <a:gd name="T79" fmla="*/ 246 h 348"/>
                <a:gd name="T80" fmla="*/ 1710 w 1722"/>
                <a:gd name="T81" fmla="*/ 258 h 348"/>
                <a:gd name="T82" fmla="*/ 1716 w 1722"/>
                <a:gd name="T83" fmla="*/ 264 h 348"/>
                <a:gd name="T84" fmla="*/ 1722 w 1722"/>
                <a:gd name="T85" fmla="*/ 270 h 348"/>
                <a:gd name="T86" fmla="*/ 0 w 1722"/>
                <a:gd name="T87" fmla="*/ 348 h 348"/>
                <a:gd name="T88" fmla="*/ 1128 w 1722"/>
                <a:gd name="T89" fmla="*/ 0 h 3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22"/>
                <a:gd name="T136" fmla="*/ 0 h 348"/>
                <a:gd name="T137" fmla="*/ 1722 w 1722"/>
                <a:gd name="T138" fmla="*/ 348 h 3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22" h="348">
                  <a:moveTo>
                    <a:pt x="1128" y="0"/>
                  </a:moveTo>
                  <a:lnTo>
                    <a:pt x="1146" y="6"/>
                  </a:lnTo>
                  <a:lnTo>
                    <a:pt x="1170" y="12"/>
                  </a:lnTo>
                  <a:lnTo>
                    <a:pt x="1194" y="18"/>
                  </a:lnTo>
                  <a:lnTo>
                    <a:pt x="1218" y="24"/>
                  </a:lnTo>
                  <a:lnTo>
                    <a:pt x="1236" y="30"/>
                  </a:lnTo>
                  <a:lnTo>
                    <a:pt x="1260" y="36"/>
                  </a:lnTo>
                  <a:lnTo>
                    <a:pt x="1278" y="42"/>
                  </a:lnTo>
                  <a:lnTo>
                    <a:pt x="1302" y="48"/>
                  </a:lnTo>
                  <a:lnTo>
                    <a:pt x="1320" y="54"/>
                  </a:lnTo>
                  <a:lnTo>
                    <a:pt x="1344" y="60"/>
                  </a:lnTo>
                  <a:lnTo>
                    <a:pt x="1362" y="66"/>
                  </a:lnTo>
                  <a:lnTo>
                    <a:pt x="1380" y="72"/>
                  </a:lnTo>
                  <a:lnTo>
                    <a:pt x="1398" y="78"/>
                  </a:lnTo>
                  <a:lnTo>
                    <a:pt x="1416" y="84"/>
                  </a:lnTo>
                  <a:lnTo>
                    <a:pt x="1434" y="90"/>
                  </a:lnTo>
                  <a:lnTo>
                    <a:pt x="1452" y="96"/>
                  </a:lnTo>
                  <a:lnTo>
                    <a:pt x="1470" y="102"/>
                  </a:lnTo>
                  <a:lnTo>
                    <a:pt x="1482" y="108"/>
                  </a:lnTo>
                  <a:lnTo>
                    <a:pt x="1500" y="114"/>
                  </a:lnTo>
                  <a:lnTo>
                    <a:pt x="1518" y="120"/>
                  </a:lnTo>
                  <a:lnTo>
                    <a:pt x="1530" y="132"/>
                  </a:lnTo>
                  <a:lnTo>
                    <a:pt x="1548" y="138"/>
                  </a:lnTo>
                  <a:lnTo>
                    <a:pt x="1560" y="144"/>
                  </a:lnTo>
                  <a:lnTo>
                    <a:pt x="1572" y="150"/>
                  </a:lnTo>
                  <a:lnTo>
                    <a:pt x="1584" y="156"/>
                  </a:lnTo>
                  <a:lnTo>
                    <a:pt x="1602" y="168"/>
                  </a:lnTo>
                  <a:lnTo>
                    <a:pt x="1614" y="174"/>
                  </a:lnTo>
                  <a:lnTo>
                    <a:pt x="1626" y="180"/>
                  </a:lnTo>
                  <a:lnTo>
                    <a:pt x="1632" y="186"/>
                  </a:lnTo>
                  <a:lnTo>
                    <a:pt x="1644" y="192"/>
                  </a:lnTo>
                  <a:lnTo>
                    <a:pt x="1656" y="204"/>
                  </a:lnTo>
                  <a:lnTo>
                    <a:pt x="1662" y="210"/>
                  </a:lnTo>
                  <a:lnTo>
                    <a:pt x="1674" y="216"/>
                  </a:lnTo>
                  <a:lnTo>
                    <a:pt x="1680" y="222"/>
                  </a:lnTo>
                  <a:lnTo>
                    <a:pt x="1692" y="234"/>
                  </a:lnTo>
                  <a:lnTo>
                    <a:pt x="1698" y="240"/>
                  </a:lnTo>
                  <a:lnTo>
                    <a:pt x="1704" y="246"/>
                  </a:lnTo>
                  <a:lnTo>
                    <a:pt x="1710" y="258"/>
                  </a:lnTo>
                  <a:lnTo>
                    <a:pt x="1716" y="264"/>
                  </a:lnTo>
                  <a:lnTo>
                    <a:pt x="1722" y="270"/>
                  </a:lnTo>
                  <a:lnTo>
                    <a:pt x="0" y="348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98" name="Group 150"/>
          <p:cNvGrpSpPr>
            <a:grpSpLocks/>
          </p:cNvGrpSpPr>
          <p:nvPr/>
        </p:nvGrpSpPr>
        <p:grpSpPr bwMode="auto">
          <a:xfrm>
            <a:off x="1655763" y="1773238"/>
            <a:ext cx="2733675" cy="1314450"/>
            <a:chOff x="645" y="813"/>
            <a:chExt cx="1722" cy="828"/>
          </a:xfrm>
        </p:grpSpPr>
        <p:sp>
          <p:nvSpPr>
            <p:cNvPr id="12503" name="Freeform 151"/>
            <p:cNvSpPr>
              <a:spLocks/>
            </p:cNvSpPr>
            <p:nvPr/>
          </p:nvSpPr>
          <p:spPr bwMode="auto">
            <a:xfrm>
              <a:off x="645" y="1083"/>
              <a:ext cx="1722" cy="558"/>
            </a:xfrm>
            <a:custGeom>
              <a:avLst/>
              <a:gdLst>
                <a:gd name="T0" fmla="*/ 1722 w 1722"/>
                <a:gd name="T1" fmla="*/ 78 h 558"/>
                <a:gd name="T2" fmla="*/ 0 w 1722"/>
                <a:gd name="T3" fmla="*/ 0 h 558"/>
                <a:gd name="T4" fmla="*/ 0 w 1722"/>
                <a:gd name="T5" fmla="*/ 480 h 558"/>
                <a:gd name="T6" fmla="*/ 1722 w 1722"/>
                <a:gd name="T7" fmla="*/ 558 h 558"/>
                <a:gd name="T8" fmla="*/ 1722 w 1722"/>
                <a:gd name="T9" fmla="*/ 78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2"/>
                <a:gd name="T16" fmla="*/ 0 h 558"/>
                <a:gd name="T17" fmla="*/ 1722 w 1722"/>
                <a:gd name="T18" fmla="*/ 558 h 5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2" h="558">
                  <a:moveTo>
                    <a:pt x="1722" y="78"/>
                  </a:moveTo>
                  <a:lnTo>
                    <a:pt x="0" y="0"/>
                  </a:lnTo>
                  <a:lnTo>
                    <a:pt x="0" y="480"/>
                  </a:lnTo>
                  <a:lnTo>
                    <a:pt x="1722" y="558"/>
                  </a:lnTo>
                  <a:lnTo>
                    <a:pt x="1722" y="78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4" name="Freeform 152"/>
            <p:cNvSpPr>
              <a:spLocks/>
            </p:cNvSpPr>
            <p:nvPr/>
          </p:nvSpPr>
          <p:spPr bwMode="auto">
            <a:xfrm>
              <a:off x="645" y="813"/>
              <a:ext cx="1722" cy="348"/>
            </a:xfrm>
            <a:custGeom>
              <a:avLst/>
              <a:gdLst>
                <a:gd name="T0" fmla="*/ 0 w 1722"/>
                <a:gd name="T1" fmla="*/ 270 h 348"/>
                <a:gd name="T2" fmla="*/ 6 w 1722"/>
                <a:gd name="T3" fmla="*/ 264 h 348"/>
                <a:gd name="T4" fmla="*/ 12 w 1722"/>
                <a:gd name="T5" fmla="*/ 258 h 348"/>
                <a:gd name="T6" fmla="*/ 18 w 1722"/>
                <a:gd name="T7" fmla="*/ 246 h 348"/>
                <a:gd name="T8" fmla="*/ 24 w 1722"/>
                <a:gd name="T9" fmla="*/ 240 h 348"/>
                <a:gd name="T10" fmla="*/ 36 w 1722"/>
                <a:gd name="T11" fmla="*/ 234 h 348"/>
                <a:gd name="T12" fmla="*/ 42 w 1722"/>
                <a:gd name="T13" fmla="*/ 222 h 348"/>
                <a:gd name="T14" fmla="*/ 48 w 1722"/>
                <a:gd name="T15" fmla="*/ 216 h 348"/>
                <a:gd name="T16" fmla="*/ 60 w 1722"/>
                <a:gd name="T17" fmla="*/ 210 h 348"/>
                <a:gd name="T18" fmla="*/ 72 w 1722"/>
                <a:gd name="T19" fmla="*/ 204 h 348"/>
                <a:gd name="T20" fmla="*/ 78 w 1722"/>
                <a:gd name="T21" fmla="*/ 192 h 348"/>
                <a:gd name="T22" fmla="*/ 78 w 1722"/>
                <a:gd name="T23" fmla="*/ 192 h 348"/>
                <a:gd name="T24" fmla="*/ 90 w 1722"/>
                <a:gd name="T25" fmla="*/ 186 h 348"/>
                <a:gd name="T26" fmla="*/ 102 w 1722"/>
                <a:gd name="T27" fmla="*/ 180 h 348"/>
                <a:gd name="T28" fmla="*/ 114 w 1722"/>
                <a:gd name="T29" fmla="*/ 174 h 348"/>
                <a:gd name="T30" fmla="*/ 126 w 1722"/>
                <a:gd name="T31" fmla="*/ 168 h 348"/>
                <a:gd name="T32" fmla="*/ 138 w 1722"/>
                <a:gd name="T33" fmla="*/ 156 h 348"/>
                <a:gd name="T34" fmla="*/ 150 w 1722"/>
                <a:gd name="T35" fmla="*/ 150 h 348"/>
                <a:gd name="T36" fmla="*/ 168 w 1722"/>
                <a:gd name="T37" fmla="*/ 144 h 348"/>
                <a:gd name="T38" fmla="*/ 180 w 1722"/>
                <a:gd name="T39" fmla="*/ 138 h 348"/>
                <a:gd name="T40" fmla="*/ 192 w 1722"/>
                <a:gd name="T41" fmla="*/ 132 h 348"/>
                <a:gd name="T42" fmla="*/ 210 w 1722"/>
                <a:gd name="T43" fmla="*/ 120 h 348"/>
                <a:gd name="T44" fmla="*/ 222 w 1722"/>
                <a:gd name="T45" fmla="*/ 114 h 348"/>
                <a:gd name="T46" fmla="*/ 240 w 1722"/>
                <a:gd name="T47" fmla="*/ 108 h 348"/>
                <a:gd name="T48" fmla="*/ 258 w 1722"/>
                <a:gd name="T49" fmla="*/ 102 h 348"/>
                <a:gd name="T50" fmla="*/ 276 w 1722"/>
                <a:gd name="T51" fmla="*/ 96 h 348"/>
                <a:gd name="T52" fmla="*/ 288 w 1722"/>
                <a:gd name="T53" fmla="*/ 90 h 348"/>
                <a:gd name="T54" fmla="*/ 306 w 1722"/>
                <a:gd name="T55" fmla="*/ 84 h 348"/>
                <a:gd name="T56" fmla="*/ 324 w 1722"/>
                <a:gd name="T57" fmla="*/ 78 h 348"/>
                <a:gd name="T58" fmla="*/ 348 w 1722"/>
                <a:gd name="T59" fmla="*/ 72 h 348"/>
                <a:gd name="T60" fmla="*/ 366 w 1722"/>
                <a:gd name="T61" fmla="*/ 66 h 348"/>
                <a:gd name="T62" fmla="*/ 384 w 1722"/>
                <a:gd name="T63" fmla="*/ 60 h 348"/>
                <a:gd name="T64" fmla="*/ 384 w 1722"/>
                <a:gd name="T65" fmla="*/ 60 h 348"/>
                <a:gd name="T66" fmla="*/ 402 w 1722"/>
                <a:gd name="T67" fmla="*/ 54 h 348"/>
                <a:gd name="T68" fmla="*/ 426 w 1722"/>
                <a:gd name="T69" fmla="*/ 48 h 348"/>
                <a:gd name="T70" fmla="*/ 444 w 1722"/>
                <a:gd name="T71" fmla="*/ 42 h 348"/>
                <a:gd name="T72" fmla="*/ 468 w 1722"/>
                <a:gd name="T73" fmla="*/ 36 h 348"/>
                <a:gd name="T74" fmla="*/ 486 w 1722"/>
                <a:gd name="T75" fmla="*/ 30 h 348"/>
                <a:gd name="T76" fmla="*/ 510 w 1722"/>
                <a:gd name="T77" fmla="*/ 24 h 348"/>
                <a:gd name="T78" fmla="*/ 528 w 1722"/>
                <a:gd name="T79" fmla="*/ 18 h 348"/>
                <a:gd name="T80" fmla="*/ 552 w 1722"/>
                <a:gd name="T81" fmla="*/ 12 h 348"/>
                <a:gd name="T82" fmla="*/ 576 w 1722"/>
                <a:gd name="T83" fmla="*/ 6 h 348"/>
                <a:gd name="T84" fmla="*/ 600 w 1722"/>
                <a:gd name="T85" fmla="*/ 0 h 348"/>
                <a:gd name="T86" fmla="*/ 1722 w 1722"/>
                <a:gd name="T87" fmla="*/ 348 h 348"/>
                <a:gd name="T88" fmla="*/ 0 w 1722"/>
                <a:gd name="T89" fmla="*/ 270 h 3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22"/>
                <a:gd name="T136" fmla="*/ 0 h 348"/>
                <a:gd name="T137" fmla="*/ 1722 w 1722"/>
                <a:gd name="T138" fmla="*/ 348 h 3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22" h="348">
                  <a:moveTo>
                    <a:pt x="0" y="270"/>
                  </a:moveTo>
                  <a:lnTo>
                    <a:pt x="6" y="264"/>
                  </a:lnTo>
                  <a:lnTo>
                    <a:pt x="12" y="258"/>
                  </a:lnTo>
                  <a:lnTo>
                    <a:pt x="18" y="246"/>
                  </a:lnTo>
                  <a:lnTo>
                    <a:pt x="24" y="240"/>
                  </a:lnTo>
                  <a:lnTo>
                    <a:pt x="36" y="234"/>
                  </a:lnTo>
                  <a:lnTo>
                    <a:pt x="42" y="222"/>
                  </a:lnTo>
                  <a:lnTo>
                    <a:pt x="48" y="216"/>
                  </a:lnTo>
                  <a:lnTo>
                    <a:pt x="60" y="210"/>
                  </a:lnTo>
                  <a:lnTo>
                    <a:pt x="72" y="204"/>
                  </a:lnTo>
                  <a:lnTo>
                    <a:pt x="78" y="192"/>
                  </a:lnTo>
                  <a:lnTo>
                    <a:pt x="90" y="186"/>
                  </a:lnTo>
                  <a:lnTo>
                    <a:pt x="102" y="180"/>
                  </a:lnTo>
                  <a:lnTo>
                    <a:pt x="114" y="174"/>
                  </a:lnTo>
                  <a:lnTo>
                    <a:pt x="126" y="168"/>
                  </a:lnTo>
                  <a:lnTo>
                    <a:pt x="138" y="156"/>
                  </a:lnTo>
                  <a:lnTo>
                    <a:pt x="150" y="150"/>
                  </a:lnTo>
                  <a:lnTo>
                    <a:pt x="168" y="144"/>
                  </a:lnTo>
                  <a:lnTo>
                    <a:pt x="180" y="138"/>
                  </a:lnTo>
                  <a:lnTo>
                    <a:pt x="192" y="132"/>
                  </a:lnTo>
                  <a:lnTo>
                    <a:pt x="210" y="120"/>
                  </a:lnTo>
                  <a:lnTo>
                    <a:pt x="222" y="114"/>
                  </a:lnTo>
                  <a:lnTo>
                    <a:pt x="240" y="108"/>
                  </a:lnTo>
                  <a:lnTo>
                    <a:pt x="258" y="102"/>
                  </a:lnTo>
                  <a:lnTo>
                    <a:pt x="276" y="96"/>
                  </a:lnTo>
                  <a:lnTo>
                    <a:pt x="288" y="90"/>
                  </a:lnTo>
                  <a:lnTo>
                    <a:pt x="306" y="84"/>
                  </a:lnTo>
                  <a:lnTo>
                    <a:pt x="324" y="78"/>
                  </a:lnTo>
                  <a:lnTo>
                    <a:pt x="348" y="72"/>
                  </a:lnTo>
                  <a:lnTo>
                    <a:pt x="366" y="66"/>
                  </a:lnTo>
                  <a:lnTo>
                    <a:pt x="384" y="60"/>
                  </a:lnTo>
                  <a:lnTo>
                    <a:pt x="402" y="54"/>
                  </a:lnTo>
                  <a:lnTo>
                    <a:pt x="426" y="48"/>
                  </a:lnTo>
                  <a:lnTo>
                    <a:pt x="444" y="42"/>
                  </a:lnTo>
                  <a:lnTo>
                    <a:pt x="468" y="36"/>
                  </a:lnTo>
                  <a:lnTo>
                    <a:pt x="486" y="30"/>
                  </a:lnTo>
                  <a:lnTo>
                    <a:pt x="510" y="24"/>
                  </a:lnTo>
                  <a:lnTo>
                    <a:pt x="528" y="18"/>
                  </a:lnTo>
                  <a:lnTo>
                    <a:pt x="552" y="12"/>
                  </a:lnTo>
                  <a:lnTo>
                    <a:pt x="576" y="6"/>
                  </a:lnTo>
                  <a:lnTo>
                    <a:pt x="600" y="0"/>
                  </a:lnTo>
                  <a:lnTo>
                    <a:pt x="1722" y="348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99" name="Group 153"/>
          <p:cNvGrpSpPr>
            <a:grpSpLocks/>
          </p:cNvGrpSpPr>
          <p:nvPr/>
        </p:nvGrpSpPr>
        <p:grpSpPr bwMode="auto">
          <a:xfrm>
            <a:off x="1655763" y="2205038"/>
            <a:ext cx="2771775" cy="1247775"/>
            <a:chOff x="567" y="1161"/>
            <a:chExt cx="1746" cy="786"/>
          </a:xfrm>
        </p:grpSpPr>
        <p:sp>
          <p:nvSpPr>
            <p:cNvPr id="12500" name="Freeform 154"/>
            <p:cNvSpPr>
              <a:spLocks/>
            </p:cNvSpPr>
            <p:nvPr/>
          </p:nvSpPr>
          <p:spPr bwMode="auto">
            <a:xfrm>
              <a:off x="567" y="1239"/>
              <a:ext cx="234" cy="708"/>
            </a:xfrm>
            <a:custGeom>
              <a:avLst/>
              <a:gdLst>
                <a:gd name="T0" fmla="*/ 234 w 234"/>
                <a:gd name="T1" fmla="*/ 228 h 708"/>
                <a:gd name="T2" fmla="*/ 216 w 234"/>
                <a:gd name="T3" fmla="*/ 222 h 708"/>
                <a:gd name="T4" fmla="*/ 204 w 234"/>
                <a:gd name="T5" fmla="*/ 216 h 708"/>
                <a:gd name="T6" fmla="*/ 192 w 234"/>
                <a:gd name="T7" fmla="*/ 210 h 708"/>
                <a:gd name="T8" fmla="*/ 174 w 234"/>
                <a:gd name="T9" fmla="*/ 198 h 708"/>
                <a:gd name="T10" fmla="*/ 162 w 234"/>
                <a:gd name="T11" fmla="*/ 192 h 708"/>
                <a:gd name="T12" fmla="*/ 150 w 234"/>
                <a:gd name="T13" fmla="*/ 186 h 708"/>
                <a:gd name="T14" fmla="*/ 138 w 234"/>
                <a:gd name="T15" fmla="*/ 180 h 708"/>
                <a:gd name="T16" fmla="*/ 126 w 234"/>
                <a:gd name="T17" fmla="*/ 174 h 708"/>
                <a:gd name="T18" fmla="*/ 114 w 234"/>
                <a:gd name="T19" fmla="*/ 162 h 708"/>
                <a:gd name="T20" fmla="*/ 102 w 234"/>
                <a:gd name="T21" fmla="*/ 156 h 708"/>
                <a:gd name="T22" fmla="*/ 96 w 234"/>
                <a:gd name="T23" fmla="*/ 150 h 708"/>
                <a:gd name="T24" fmla="*/ 84 w 234"/>
                <a:gd name="T25" fmla="*/ 144 h 708"/>
                <a:gd name="T26" fmla="*/ 72 w 234"/>
                <a:gd name="T27" fmla="*/ 132 h 708"/>
                <a:gd name="T28" fmla="*/ 66 w 234"/>
                <a:gd name="T29" fmla="*/ 126 h 708"/>
                <a:gd name="T30" fmla="*/ 60 w 234"/>
                <a:gd name="T31" fmla="*/ 120 h 708"/>
                <a:gd name="T32" fmla="*/ 48 w 234"/>
                <a:gd name="T33" fmla="*/ 114 h 708"/>
                <a:gd name="T34" fmla="*/ 42 w 234"/>
                <a:gd name="T35" fmla="*/ 102 h 708"/>
                <a:gd name="T36" fmla="*/ 36 w 234"/>
                <a:gd name="T37" fmla="*/ 96 h 708"/>
                <a:gd name="T38" fmla="*/ 30 w 234"/>
                <a:gd name="T39" fmla="*/ 90 h 708"/>
                <a:gd name="T40" fmla="*/ 24 w 234"/>
                <a:gd name="T41" fmla="*/ 78 h 708"/>
                <a:gd name="T42" fmla="*/ 18 w 234"/>
                <a:gd name="T43" fmla="*/ 72 h 708"/>
                <a:gd name="T44" fmla="*/ 18 w 234"/>
                <a:gd name="T45" fmla="*/ 66 h 708"/>
                <a:gd name="T46" fmla="*/ 12 w 234"/>
                <a:gd name="T47" fmla="*/ 54 h 708"/>
                <a:gd name="T48" fmla="*/ 6 w 234"/>
                <a:gd name="T49" fmla="*/ 48 h 708"/>
                <a:gd name="T50" fmla="*/ 6 w 234"/>
                <a:gd name="T51" fmla="*/ 42 h 708"/>
                <a:gd name="T52" fmla="*/ 0 w 234"/>
                <a:gd name="T53" fmla="*/ 36 h 708"/>
                <a:gd name="T54" fmla="*/ 0 w 234"/>
                <a:gd name="T55" fmla="*/ 24 h 708"/>
                <a:gd name="T56" fmla="*/ 0 w 234"/>
                <a:gd name="T57" fmla="*/ 18 h 708"/>
                <a:gd name="T58" fmla="*/ 0 w 234"/>
                <a:gd name="T59" fmla="*/ 12 h 708"/>
                <a:gd name="T60" fmla="*/ 0 w 234"/>
                <a:gd name="T61" fmla="*/ 0 h 708"/>
                <a:gd name="T62" fmla="*/ 0 w 234"/>
                <a:gd name="T63" fmla="*/ 480 h 708"/>
                <a:gd name="T64" fmla="*/ 0 w 234"/>
                <a:gd name="T65" fmla="*/ 492 h 708"/>
                <a:gd name="T66" fmla="*/ 0 w 234"/>
                <a:gd name="T67" fmla="*/ 498 h 708"/>
                <a:gd name="T68" fmla="*/ 0 w 234"/>
                <a:gd name="T69" fmla="*/ 504 h 708"/>
                <a:gd name="T70" fmla="*/ 0 w 234"/>
                <a:gd name="T71" fmla="*/ 516 h 708"/>
                <a:gd name="T72" fmla="*/ 6 w 234"/>
                <a:gd name="T73" fmla="*/ 522 h 708"/>
                <a:gd name="T74" fmla="*/ 6 w 234"/>
                <a:gd name="T75" fmla="*/ 528 h 708"/>
                <a:gd name="T76" fmla="*/ 12 w 234"/>
                <a:gd name="T77" fmla="*/ 534 h 708"/>
                <a:gd name="T78" fmla="*/ 18 w 234"/>
                <a:gd name="T79" fmla="*/ 546 h 708"/>
                <a:gd name="T80" fmla="*/ 18 w 234"/>
                <a:gd name="T81" fmla="*/ 552 h 708"/>
                <a:gd name="T82" fmla="*/ 24 w 234"/>
                <a:gd name="T83" fmla="*/ 558 h 708"/>
                <a:gd name="T84" fmla="*/ 30 w 234"/>
                <a:gd name="T85" fmla="*/ 570 h 708"/>
                <a:gd name="T86" fmla="*/ 36 w 234"/>
                <a:gd name="T87" fmla="*/ 576 h 708"/>
                <a:gd name="T88" fmla="*/ 42 w 234"/>
                <a:gd name="T89" fmla="*/ 582 h 708"/>
                <a:gd name="T90" fmla="*/ 48 w 234"/>
                <a:gd name="T91" fmla="*/ 594 h 708"/>
                <a:gd name="T92" fmla="*/ 60 w 234"/>
                <a:gd name="T93" fmla="*/ 600 h 708"/>
                <a:gd name="T94" fmla="*/ 66 w 234"/>
                <a:gd name="T95" fmla="*/ 606 h 708"/>
                <a:gd name="T96" fmla="*/ 72 w 234"/>
                <a:gd name="T97" fmla="*/ 612 h 708"/>
                <a:gd name="T98" fmla="*/ 84 w 234"/>
                <a:gd name="T99" fmla="*/ 624 h 708"/>
                <a:gd name="T100" fmla="*/ 96 w 234"/>
                <a:gd name="T101" fmla="*/ 630 h 708"/>
                <a:gd name="T102" fmla="*/ 102 w 234"/>
                <a:gd name="T103" fmla="*/ 636 h 708"/>
                <a:gd name="T104" fmla="*/ 114 w 234"/>
                <a:gd name="T105" fmla="*/ 642 h 708"/>
                <a:gd name="T106" fmla="*/ 126 w 234"/>
                <a:gd name="T107" fmla="*/ 654 h 708"/>
                <a:gd name="T108" fmla="*/ 138 w 234"/>
                <a:gd name="T109" fmla="*/ 660 h 708"/>
                <a:gd name="T110" fmla="*/ 150 w 234"/>
                <a:gd name="T111" fmla="*/ 666 h 708"/>
                <a:gd name="T112" fmla="*/ 162 w 234"/>
                <a:gd name="T113" fmla="*/ 672 h 708"/>
                <a:gd name="T114" fmla="*/ 174 w 234"/>
                <a:gd name="T115" fmla="*/ 678 h 708"/>
                <a:gd name="T116" fmla="*/ 192 w 234"/>
                <a:gd name="T117" fmla="*/ 690 h 708"/>
                <a:gd name="T118" fmla="*/ 204 w 234"/>
                <a:gd name="T119" fmla="*/ 696 h 708"/>
                <a:gd name="T120" fmla="*/ 216 w 234"/>
                <a:gd name="T121" fmla="*/ 702 h 708"/>
                <a:gd name="T122" fmla="*/ 234 w 234"/>
                <a:gd name="T123" fmla="*/ 708 h 708"/>
                <a:gd name="T124" fmla="*/ 234 w 234"/>
                <a:gd name="T125" fmla="*/ 228 h 7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4"/>
                <a:gd name="T190" fmla="*/ 0 h 708"/>
                <a:gd name="T191" fmla="*/ 234 w 234"/>
                <a:gd name="T192" fmla="*/ 708 h 7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4" h="708">
                  <a:moveTo>
                    <a:pt x="234" y="228"/>
                  </a:moveTo>
                  <a:lnTo>
                    <a:pt x="216" y="222"/>
                  </a:lnTo>
                  <a:lnTo>
                    <a:pt x="204" y="216"/>
                  </a:lnTo>
                  <a:lnTo>
                    <a:pt x="192" y="210"/>
                  </a:lnTo>
                  <a:lnTo>
                    <a:pt x="174" y="198"/>
                  </a:lnTo>
                  <a:lnTo>
                    <a:pt x="162" y="192"/>
                  </a:lnTo>
                  <a:lnTo>
                    <a:pt x="150" y="186"/>
                  </a:lnTo>
                  <a:lnTo>
                    <a:pt x="138" y="180"/>
                  </a:lnTo>
                  <a:lnTo>
                    <a:pt x="126" y="174"/>
                  </a:lnTo>
                  <a:lnTo>
                    <a:pt x="114" y="162"/>
                  </a:lnTo>
                  <a:lnTo>
                    <a:pt x="102" y="156"/>
                  </a:lnTo>
                  <a:lnTo>
                    <a:pt x="96" y="150"/>
                  </a:lnTo>
                  <a:lnTo>
                    <a:pt x="84" y="144"/>
                  </a:lnTo>
                  <a:lnTo>
                    <a:pt x="72" y="132"/>
                  </a:lnTo>
                  <a:lnTo>
                    <a:pt x="66" y="126"/>
                  </a:lnTo>
                  <a:lnTo>
                    <a:pt x="60" y="120"/>
                  </a:lnTo>
                  <a:lnTo>
                    <a:pt x="48" y="114"/>
                  </a:lnTo>
                  <a:lnTo>
                    <a:pt x="42" y="102"/>
                  </a:lnTo>
                  <a:lnTo>
                    <a:pt x="36" y="96"/>
                  </a:lnTo>
                  <a:lnTo>
                    <a:pt x="30" y="90"/>
                  </a:lnTo>
                  <a:lnTo>
                    <a:pt x="24" y="78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0" y="492"/>
                  </a:lnTo>
                  <a:lnTo>
                    <a:pt x="0" y="498"/>
                  </a:lnTo>
                  <a:lnTo>
                    <a:pt x="0" y="504"/>
                  </a:lnTo>
                  <a:lnTo>
                    <a:pt x="0" y="516"/>
                  </a:lnTo>
                  <a:lnTo>
                    <a:pt x="6" y="522"/>
                  </a:lnTo>
                  <a:lnTo>
                    <a:pt x="6" y="528"/>
                  </a:lnTo>
                  <a:lnTo>
                    <a:pt x="12" y="534"/>
                  </a:lnTo>
                  <a:lnTo>
                    <a:pt x="18" y="546"/>
                  </a:lnTo>
                  <a:lnTo>
                    <a:pt x="18" y="552"/>
                  </a:lnTo>
                  <a:lnTo>
                    <a:pt x="24" y="558"/>
                  </a:lnTo>
                  <a:lnTo>
                    <a:pt x="30" y="570"/>
                  </a:lnTo>
                  <a:lnTo>
                    <a:pt x="36" y="576"/>
                  </a:lnTo>
                  <a:lnTo>
                    <a:pt x="42" y="582"/>
                  </a:lnTo>
                  <a:lnTo>
                    <a:pt x="48" y="594"/>
                  </a:lnTo>
                  <a:lnTo>
                    <a:pt x="60" y="600"/>
                  </a:lnTo>
                  <a:lnTo>
                    <a:pt x="66" y="606"/>
                  </a:lnTo>
                  <a:lnTo>
                    <a:pt x="72" y="612"/>
                  </a:lnTo>
                  <a:lnTo>
                    <a:pt x="84" y="624"/>
                  </a:lnTo>
                  <a:lnTo>
                    <a:pt x="96" y="630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6" y="654"/>
                  </a:lnTo>
                  <a:lnTo>
                    <a:pt x="138" y="660"/>
                  </a:lnTo>
                  <a:lnTo>
                    <a:pt x="150" y="666"/>
                  </a:lnTo>
                  <a:lnTo>
                    <a:pt x="162" y="672"/>
                  </a:lnTo>
                  <a:lnTo>
                    <a:pt x="174" y="678"/>
                  </a:lnTo>
                  <a:lnTo>
                    <a:pt x="192" y="690"/>
                  </a:lnTo>
                  <a:lnTo>
                    <a:pt x="204" y="696"/>
                  </a:lnTo>
                  <a:lnTo>
                    <a:pt x="216" y="702"/>
                  </a:lnTo>
                  <a:lnTo>
                    <a:pt x="234" y="708"/>
                  </a:lnTo>
                  <a:lnTo>
                    <a:pt x="234" y="228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1" name="Freeform 155"/>
            <p:cNvSpPr>
              <a:spLocks/>
            </p:cNvSpPr>
            <p:nvPr/>
          </p:nvSpPr>
          <p:spPr bwMode="auto">
            <a:xfrm>
              <a:off x="801" y="1239"/>
              <a:ext cx="1512" cy="708"/>
            </a:xfrm>
            <a:custGeom>
              <a:avLst/>
              <a:gdLst>
                <a:gd name="T0" fmla="*/ 1512 w 1512"/>
                <a:gd name="T1" fmla="*/ 0 h 708"/>
                <a:gd name="T2" fmla="*/ 0 w 1512"/>
                <a:gd name="T3" fmla="*/ 228 h 708"/>
                <a:gd name="T4" fmla="*/ 0 w 1512"/>
                <a:gd name="T5" fmla="*/ 708 h 708"/>
                <a:gd name="T6" fmla="*/ 1512 w 1512"/>
                <a:gd name="T7" fmla="*/ 480 h 708"/>
                <a:gd name="T8" fmla="*/ 1512 w 1512"/>
                <a:gd name="T9" fmla="*/ 0 h 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2"/>
                <a:gd name="T16" fmla="*/ 0 h 708"/>
                <a:gd name="T17" fmla="*/ 1512 w 1512"/>
                <a:gd name="T18" fmla="*/ 708 h 7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2" h="708">
                  <a:moveTo>
                    <a:pt x="1512" y="0"/>
                  </a:moveTo>
                  <a:lnTo>
                    <a:pt x="0" y="228"/>
                  </a:lnTo>
                  <a:lnTo>
                    <a:pt x="0" y="708"/>
                  </a:lnTo>
                  <a:lnTo>
                    <a:pt x="1512" y="480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02" name="Freeform 156"/>
            <p:cNvSpPr>
              <a:spLocks/>
            </p:cNvSpPr>
            <p:nvPr/>
          </p:nvSpPr>
          <p:spPr bwMode="auto">
            <a:xfrm>
              <a:off x="567" y="1161"/>
              <a:ext cx="1746" cy="306"/>
            </a:xfrm>
            <a:custGeom>
              <a:avLst/>
              <a:gdLst>
                <a:gd name="T0" fmla="*/ 234 w 1746"/>
                <a:gd name="T1" fmla="*/ 306 h 306"/>
                <a:gd name="T2" fmla="*/ 216 w 1746"/>
                <a:gd name="T3" fmla="*/ 300 h 306"/>
                <a:gd name="T4" fmla="*/ 204 w 1746"/>
                <a:gd name="T5" fmla="*/ 294 h 306"/>
                <a:gd name="T6" fmla="*/ 192 w 1746"/>
                <a:gd name="T7" fmla="*/ 288 h 306"/>
                <a:gd name="T8" fmla="*/ 174 w 1746"/>
                <a:gd name="T9" fmla="*/ 276 h 306"/>
                <a:gd name="T10" fmla="*/ 162 w 1746"/>
                <a:gd name="T11" fmla="*/ 270 h 306"/>
                <a:gd name="T12" fmla="*/ 150 w 1746"/>
                <a:gd name="T13" fmla="*/ 264 h 306"/>
                <a:gd name="T14" fmla="*/ 138 w 1746"/>
                <a:gd name="T15" fmla="*/ 258 h 306"/>
                <a:gd name="T16" fmla="*/ 126 w 1746"/>
                <a:gd name="T17" fmla="*/ 252 h 306"/>
                <a:gd name="T18" fmla="*/ 114 w 1746"/>
                <a:gd name="T19" fmla="*/ 240 h 306"/>
                <a:gd name="T20" fmla="*/ 102 w 1746"/>
                <a:gd name="T21" fmla="*/ 234 h 306"/>
                <a:gd name="T22" fmla="*/ 102 w 1746"/>
                <a:gd name="T23" fmla="*/ 234 h 306"/>
                <a:gd name="T24" fmla="*/ 96 w 1746"/>
                <a:gd name="T25" fmla="*/ 228 h 306"/>
                <a:gd name="T26" fmla="*/ 84 w 1746"/>
                <a:gd name="T27" fmla="*/ 222 h 306"/>
                <a:gd name="T28" fmla="*/ 72 w 1746"/>
                <a:gd name="T29" fmla="*/ 210 h 306"/>
                <a:gd name="T30" fmla="*/ 66 w 1746"/>
                <a:gd name="T31" fmla="*/ 204 h 306"/>
                <a:gd name="T32" fmla="*/ 60 w 1746"/>
                <a:gd name="T33" fmla="*/ 198 h 306"/>
                <a:gd name="T34" fmla="*/ 48 w 1746"/>
                <a:gd name="T35" fmla="*/ 192 h 306"/>
                <a:gd name="T36" fmla="*/ 42 w 1746"/>
                <a:gd name="T37" fmla="*/ 180 h 306"/>
                <a:gd name="T38" fmla="*/ 36 w 1746"/>
                <a:gd name="T39" fmla="*/ 174 h 306"/>
                <a:gd name="T40" fmla="*/ 30 w 1746"/>
                <a:gd name="T41" fmla="*/ 168 h 306"/>
                <a:gd name="T42" fmla="*/ 24 w 1746"/>
                <a:gd name="T43" fmla="*/ 156 h 306"/>
                <a:gd name="T44" fmla="*/ 18 w 1746"/>
                <a:gd name="T45" fmla="*/ 150 h 306"/>
                <a:gd name="T46" fmla="*/ 18 w 1746"/>
                <a:gd name="T47" fmla="*/ 144 h 306"/>
                <a:gd name="T48" fmla="*/ 12 w 1746"/>
                <a:gd name="T49" fmla="*/ 132 h 306"/>
                <a:gd name="T50" fmla="*/ 6 w 1746"/>
                <a:gd name="T51" fmla="*/ 126 h 306"/>
                <a:gd name="T52" fmla="*/ 6 w 1746"/>
                <a:gd name="T53" fmla="*/ 120 h 306"/>
                <a:gd name="T54" fmla="*/ 0 w 1746"/>
                <a:gd name="T55" fmla="*/ 114 h 306"/>
                <a:gd name="T56" fmla="*/ 0 w 1746"/>
                <a:gd name="T57" fmla="*/ 102 h 306"/>
                <a:gd name="T58" fmla="*/ 0 w 1746"/>
                <a:gd name="T59" fmla="*/ 96 h 306"/>
                <a:gd name="T60" fmla="*/ 0 w 1746"/>
                <a:gd name="T61" fmla="*/ 90 h 306"/>
                <a:gd name="T62" fmla="*/ 0 w 1746"/>
                <a:gd name="T63" fmla="*/ 78 h 306"/>
                <a:gd name="T64" fmla="*/ 0 w 1746"/>
                <a:gd name="T65" fmla="*/ 78 h 306"/>
                <a:gd name="T66" fmla="*/ 0 w 1746"/>
                <a:gd name="T67" fmla="*/ 72 h 306"/>
                <a:gd name="T68" fmla="*/ 0 w 1746"/>
                <a:gd name="T69" fmla="*/ 66 h 306"/>
                <a:gd name="T70" fmla="*/ 0 w 1746"/>
                <a:gd name="T71" fmla="*/ 54 h 306"/>
                <a:gd name="T72" fmla="*/ 0 w 1746"/>
                <a:gd name="T73" fmla="*/ 48 h 306"/>
                <a:gd name="T74" fmla="*/ 6 w 1746"/>
                <a:gd name="T75" fmla="*/ 42 h 306"/>
                <a:gd name="T76" fmla="*/ 6 w 1746"/>
                <a:gd name="T77" fmla="*/ 30 h 306"/>
                <a:gd name="T78" fmla="*/ 12 w 1746"/>
                <a:gd name="T79" fmla="*/ 24 h 306"/>
                <a:gd name="T80" fmla="*/ 18 w 1746"/>
                <a:gd name="T81" fmla="*/ 18 h 306"/>
                <a:gd name="T82" fmla="*/ 18 w 1746"/>
                <a:gd name="T83" fmla="*/ 6 h 306"/>
                <a:gd name="T84" fmla="*/ 24 w 1746"/>
                <a:gd name="T85" fmla="*/ 0 h 306"/>
                <a:gd name="T86" fmla="*/ 1746 w 1746"/>
                <a:gd name="T87" fmla="*/ 78 h 306"/>
                <a:gd name="T88" fmla="*/ 234 w 1746"/>
                <a:gd name="T89" fmla="*/ 306 h 3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46"/>
                <a:gd name="T136" fmla="*/ 0 h 306"/>
                <a:gd name="T137" fmla="*/ 1746 w 1746"/>
                <a:gd name="T138" fmla="*/ 306 h 3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46" h="306">
                  <a:moveTo>
                    <a:pt x="234" y="306"/>
                  </a:moveTo>
                  <a:lnTo>
                    <a:pt x="216" y="300"/>
                  </a:lnTo>
                  <a:lnTo>
                    <a:pt x="204" y="294"/>
                  </a:lnTo>
                  <a:lnTo>
                    <a:pt x="192" y="288"/>
                  </a:lnTo>
                  <a:lnTo>
                    <a:pt x="174" y="276"/>
                  </a:lnTo>
                  <a:lnTo>
                    <a:pt x="162" y="270"/>
                  </a:lnTo>
                  <a:lnTo>
                    <a:pt x="150" y="264"/>
                  </a:lnTo>
                  <a:lnTo>
                    <a:pt x="138" y="258"/>
                  </a:lnTo>
                  <a:lnTo>
                    <a:pt x="126" y="252"/>
                  </a:lnTo>
                  <a:lnTo>
                    <a:pt x="114" y="240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84" y="222"/>
                  </a:lnTo>
                  <a:lnTo>
                    <a:pt x="72" y="210"/>
                  </a:lnTo>
                  <a:lnTo>
                    <a:pt x="66" y="204"/>
                  </a:lnTo>
                  <a:lnTo>
                    <a:pt x="60" y="198"/>
                  </a:lnTo>
                  <a:lnTo>
                    <a:pt x="48" y="192"/>
                  </a:lnTo>
                  <a:lnTo>
                    <a:pt x="42" y="180"/>
                  </a:lnTo>
                  <a:lnTo>
                    <a:pt x="36" y="174"/>
                  </a:lnTo>
                  <a:lnTo>
                    <a:pt x="30" y="168"/>
                  </a:lnTo>
                  <a:lnTo>
                    <a:pt x="24" y="156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32"/>
                  </a:lnTo>
                  <a:lnTo>
                    <a:pt x="6" y="126"/>
                  </a:lnTo>
                  <a:lnTo>
                    <a:pt x="6" y="120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1746" y="78"/>
                  </a:lnTo>
                  <a:lnTo>
                    <a:pt x="234" y="306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00" name="Group 157"/>
          <p:cNvGrpSpPr>
            <a:grpSpLocks/>
          </p:cNvGrpSpPr>
          <p:nvPr/>
        </p:nvGrpSpPr>
        <p:grpSpPr bwMode="auto">
          <a:xfrm>
            <a:off x="2016125" y="2349500"/>
            <a:ext cx="2400300" cy="1438275"/>
            <a:chOff x="1087" y="1941"/>
            <a:chExt cx="1512" cy="906"/>
          </a:xfrm>
        </p:grpSpPr>
        <p:sp>
          <p:nvSpPr>
            <p:cNvPr id="12497" name="Freeform 158"/>
            <p:cNvSpPr>
              <a:spLocks/>
            </p:cNvSpPr>
            <p:nvPr/>
          </p:nvSpPr>
          <p:spPr bwMode="auto">
            <a:xfrm>
              <a:off x="1087" y="2169"/>
              <a:ext cx="918" cy="678"/>
            </a:xfrm>
            <a:custGeom>
              <a:avLst/>
              <a:gdLst>
                <a:gd name="T0" fmla="*/ 888 w 918"/>
                <a:gd name="T1" fmla="*/ 198 h 678"/>
                <a:gd name="T2" fmla="*/ 828 w 918"/>
                <a:gd name="T3" fmla="*/ 192 h 678"/>
                <a:gd name="T4" fmla="*/ 774 w 918"/>
                <a:gd name="T5" fmla="*/ 186 h 678"/>
                <a:gd name="T6" fmla="*/ 720 w 918"/>
                <a:gd name="T7" fmla="*/ 180 h 678"/>
                <a:gd name="T8" fmla="*/ 666 w 918"/>
                <a:gd name="T9" fmla="*/ 168 h 678"/>
                <a:gd name="T10" fmla="*/ 636 w 918"/>
                <a:gd name="T11" fmla="*/ 168 h 678"/>
                <a:gd name="T12" fmla="*/ 588 w 918"/>
                <a:gd name="T13" fmla="*/ 156 h 678"/>
                <a:gd name="T14" fmla="*/ 534 w 918"/>
                <a:gd name="T15" fmla="*/ 150 h 678"/>
                <a:gd name="T16" fmla="*/ 486 w 918"/>
                <a:gd name="T17" fmla="*/ 138 h 678"/>
                <a:gd name="T18" fmla="*/ 438 w 918"/>
                <a:gd name="T19" fmla="*/ 132 h 678"/>
                <a:gd name="T20" fmla="*/ 390 w 918"/>
                <a:gd name="T21" fmla="*/ 120 h 678"/>
                <a:gd name="T22" fmla="*/ 342 w 918"/>
                <a:gd name="T23" fmla="*/ 108 h 678"/>
                <a:gd name="T24" fmla="*/ 300 w 918"/>
                <a:gd name="T25" fmla="*/ 102 h 678"/>
                <a:gd name="T26" fmla="*/ 258 w 918"/>
                <a:gd name="T27" fmla="*/ 90 h 678"/>
                <a:gd name="T28" fmla="*/ 216 w 918"/>
                <a:gd name="T29" fmla="*/ 78 h 678"/>
                <a:gd name="T30" fmla="*/ 174 w 918"/>
                <a:gd name="T31" fmla="*/ 66 h 678"/>
                <a:gd name="T32" fmla="*/ 156 w 918"/>
                <a:gd name="T33" fmla="*/ 60 h 678"/>
                <a:gd name="T34" fmla="*/ 114 w 918"/>
                <a:gd name="T35" fmla="*/ 48 h 678"/>
                <a:gd name="T36" fmla="*/ 78 w 918"/>
                <a:gd name="T37" fmla="*/ 36 h 678"/>
                <a:gd name="T38" fmla="*/ 48 w 918"/>
                <a:gd name="T39" fmla="*/ 18 h 678"/>
                <a:gd name="T40" fmla="*/ 12 w 918"/>
                <a:gd name="T41" fmla="*/ 6 h 678"/>
                <a:gd name="T42" fmla="*/ 0 w 918"/>
                <a:gd name="T43" fmla="*/ 480 h 678"/>
                <a:gd name="T44" fmla="*/ 30 w 918"/>
                <a:gd name="T45" fmla="*/ 492 h 678"/>
                <a:gd name="T46" fmla="*/ 66 w 918"/>
                <a:gd name="T47" fmla="*/ 504 h 678"/>
                <a:gd name="T48" fmla="*/ 96 w 918"/>
                <a:gd name="T49" fmla="*/ 522 h 678"/>
                <a:gd name="T50" fmla="*/ 138 w 918"/>
                <a:gd name="T51" fmla="*/ 534 h 678"/>
                <a:gd name="T52" fmla="*/ 174 w 918"/>
                <a:gd name="T53" fmla="*/ 546 h 678"/>
                <a:gd name="T54" fmla="*/ 192 w 918"/>
                <a:gd name="T55" fmla="*/ 552 h 678"/>
                <a:gd name="T56" fmla="*/ 234 w 918"/>
                <a:gd name="T57" fmla="*/ 564 h 678"/>
                <a:gd name="T58" fmla="*/ 276 w 918"/>
                <a:gd name="T59" fmla="*/ 576 h 678"/>
                <a:gd name="T60" fmla="*/ 318 w 918"/>
                <a:gd name="T61" fmla="*/ 582 h 678"/>
                <a:gd name="T62" fmla="*/ 366 w 918"/>
                <a:gd name="T63" fmla="*/ 594 h 678"/>
                <a:gd name="T64" fmla="*/ 414 w 918"/>
                <a:gd name="T65" fmla="*/ 606 h 678"/>
                <a:gd name="T66" fmla="*/ 462 w 918"/>
                <a:gd name="T67" fmla="*/ 618 h 678"/>
                <a:gd name="T68" fmla="*/ 510 w 918"/>
                <a:gd name="T69" fmla="*/ 624 h 678"/>
                <a:gd name="T70" fmla="*/ 558 w 918"/>
                <a:gd name="T71" fmla="*/ 636 h 678"/>
                <a:gd name="T72" fmla="*/ 612 w 918"/>
                <a:gd name="T73" fmla="*/ 642 h 678"/>
                <a:gd name="T74" fmla="*/ 636 w 918"/>
                <a:gd name="T75" fmla="*/ 648 h 678"/>
                <a:gd name="T76" fmla="*/ 690 w 918"/>
                <a:gd name="T77" fmla="*/ 654 h 678"/>
                <a:gd name="T78" fmla="*/ 744 w 918"/>
                <a:gd name="T79" fmla="*/ 660 h 678"/>
                <a:gd name="T80" fmla="*/ 804 w 918"/>
                <a:gd name="T81" fmla="*/ 666 h 678"/>
                <a:gd name="T82" fmla="*/ 858 w 918"/>
                <a:gd name="T83" fmla="*/ 672 h 678"/>
                <a:gd name="T84" fmla="*/ 918 w 918"/>
                <a:gd name="T85" fmla="*/ 678 h 6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8"/>
                <a:gd name="T130" fmla="*/ 0 h 678"/>
                <a:gd name="T131" fmla="*/ 918 w 918"/>
                <a:gd name="T132" fmla="*/ 678 h 6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8" h="678">
                  <a:moveTo>
                    <a:pt x="918" y="198"/>
                  </a:moveTo>
                  <a:lnTo>
                    <a:pt x="888" y="198"/>
                  </a:lnTo>
                  <a:lnTo>
                    <a:pt x="858" y="192"/>
                  </a:lnTo>
                  <a:lnTo>
                    <a:pt x="828" y="192"/>
                  </a:lnTo>
                  <a:lnTo>
                    <a:pt x="804" y="186"/>
                  </a:lnTo>
                  <a:lnTo>
                    <a:pt x="774" y="186"/>
                  </a:lnTo>
                  <a:lnTo>
                    <a:pt x="744" y="180"/>
                  </a:lnTo>
                  <a:lnTo>
                    <a:pt x="720" y="180"/>
                  </a:lnTo>
                  <a:lnTo>
                    <a:pt x="690" y="174"/>
                  </a:lnTo>
                  <a:lnTo>
                    <a:pt x="666" y="168"/>
                  </a:lnTo>
                  <a:lnTo>
                    <a:pt x="636" y="168"/>
                  </a:lnTo>
                  <a:lnTo>
                    <a:pt x="612" y="162"/>
                  </a:lnTo>
                  <a:lnTo>
                    <a:pt x="588" y="156"/>
                  </a:lnTo>
                  <a:lnTo>
                    <a:pt x="558" y="156"/>
                  </a:lnTo>
                  <a:lnTo>
                    <a:pt x="534" y="150"/>
                  </a:lnTo>
                  <a:lnTo>
                    <a:pt x="510" y="144"/>
                  </a:lnTo>
                  <a:lnTo>
                    <a:pt x="486" y="138"/>
                  </a:lnTo>
                  <a:lnTo>
                    <a:pt x="462" y="138"/>
                  </a:lnTo>
                  <a:lnTo>
                    <a:pt x="438" y="132"/>
                  </a:lnTo>
                  <a:lnTo>
                    <a:pt x="414" y="126"/>
                  </a:lnTo>
                  <a:lnTo>
                    <a:pt x="390" y="120"/>
                  </a:lnTo>
                  <a:lnTo>
                    <a:pt x="366" y="114"/>
                  </a:lnTo>
                  <a:lnTo>
                    <a:pt x="342" y="108"/>
                  </a:lnTo>
                  <a:lnTo>
                    <a:pt x="318" y="102"/>
                  </a:lnTo>
                  <a:lnTo>
                    <a:pt x="300" y="102"/>
                  </a:lnTo>
                  <a:lnTo>
                    <a:pt x="276" y="96"/>
                  </a:lnTo>
                  <a:lnTo>
                    <a:pt x="258" y="90"/>
                  </a:lnTo>
                  <a:lnTo>
                    <a:pt x="234" y="84"/>
                  </a:lnTo>
                  <a:lnTo>
                    <a:pt x="216" y="78"/>
                  </a:lnTo>
                  <a:lnTo>
                    <a:pt x="192" y="72"/>
                  </a:lnTo>
                  <a:lnTo>
                    <a:pt x="174" y="66"/>
                  </a:lnTo>
                  <a:lnTo>
                    <a:pt x="156" y="60"/>
                  </a:lnTo>
                  <a:lnTo>
                    <a:pt x="138" y="54"/>
                  </a:lnTo>
                  <a:lnTo>
                    <a:pt x="114" y="48"/>
                  </a:lnTo>
                  <a:lnTo>
                    <a:pt x="96" y="42"/>
                  </a:lnTo>
                  <a:lnTo>
                    <a:pt x="78" y="36"/>
                  </a:lnTo>
                  <a:lnTo>
                    <a:pt x="66" y="24"/>
                  </a:lnTo>
                  <a:lnTo>
                    <a:pt x="48" y="18"/>
                  </a:lnTo>
                  <a:lnTo>
                    <a:pt x="30" y="12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12" y="486"/>
                  </a:lnTo>
                  <a:lnTo>
                    <a:pt x="30" y="492"/>
                  </a:lnTo>
                  <a:lnTo>
                    <a:pt x="48" y="498"/>
                  </a:lnTo>
                  <a:lnTo>
                    <a:pt x="66" y="504"/>
                  </a:lnTo>
                  <a:lnTo>
                    <a:pt x="78" y="516"/>
                  </a:lnTo>
                  <a:lnTo>
                    <a:pt x="96" y="522"/>
                  </a:lnTo>
                  <a:lnTo>
                    <a:pt x="114" y="528"/>
                  </a:lnTo>
                  <a:lnTo>
                    <a:pt x="138" y="534"/>
                  </a:lnTo>
                  <a:lnTo>
                    <a:pt x="156" y="540"/>
                  </a:lnTo>
                  <a:lnTo>
                    <a:pt x="174" y="546"/>
                  </a:lnTo>
                  <a:lnTo>
                    <a:pt x="192" y="552"/>
                  </a:lnTo>
                  <a:lnTo>
                    <a:pt x="216" y="558"/>
                  </a:lnTo>
                  <a:lnTo>
                    <a:pt x="234" y="564"/>
                  </a:lnTo>
                  <a:lnTo>
                    <a:pt x="258" y="570"/>
                  </a:lnTo>
                  <a:lnTo>
                    <a:pt x="276" y="576"/>
                  </a:lnTo>
                  <a:lnTo>
                    <a:pt x="300" y="582"/>
                  </a:lnTo>
                  <a:lnTo>
                    <a:pt x="318" y="582"/>
                  </a:lnTo>
                  <a:lnTo>
                    <a:pt x="342" y="588"/>
                  </a:lnTo>
                  <a:lnTo>
                    <a:pt x="366" y="594"/>
                  </a:lnTo>
                  <a:lnTo>
                    <a:pt x="390" y="600"/>
                  </a:lnTo>
                  <a:lnTo>
                    <a:pt x="414" y="606"/>
                  </a:lnTo>
                  <a:lnTo>
                    <a:pt x="438" y="612"/>
                  </a:lnTo>
                  <a:lnTo>
                    <a:pt x="462" y="618"/>
                  </a:lnTo>
                  <a:lnTo>
                    <a:pt x="486" y="618"/>
                  </a:lnTo>
                  <a:lnTo>
                    <a:pt x="510" y="624"/>
                  </a:lnTo>
                  <a:lnTo>
                    <a:pt x="534" y="630"/>
                  </a:lnTo>
                  <a:lnTo>
                    <a:pt x="558" y="636"/>
                  </a:lnTo>
                  <a:lnTo>
                    <a:pt x="588" y="636"/>
                  </a:lnTo>
                  <a:lnTo>
                    <a:pt x="612" y="642"/>
                  </a:lnTo>
                  <a:lnTo>
                    <a:pt x="636" y="648"/>
                  </a:lnTo>
                  <a:lnTo>
                    <a:pt x="666" y="648"/>
                  </a:lnTo>
                  <a:lnTo>
                    <a:pt x="690" y="654"/>
                  </a:lnTo>
                  <a:lnTo>
                    <a:pt x="720" y="660"/>
                  </a:lnTo>
                  <a:lnTo>
                    <a:pt x="744" y="660"/>
                  </a:lnTo>
                  <a:lnTo>
                    <a:pt x="774" y="666"/>
                  </a:lnTo>
                  <a:lnTo>
                    <a:pt x="804" y="666"/>
                  </a:lnTo>
                  <a:lnTo>
                    <a:pt x="828" y="672"/>
                  </a:lnTo>
                  <a:lnTo>
                    <a:pt x="858" y="672"/>
                  </a:lnTo>
                  <a:lnTo>
                    <a:pt x="888" y="678"/>
                  </a:lnTo>
                  <a:lnTo>
                    <a:pt x="918" y="678"/>
                  </a:lnTo>
                  <a:lnTo>
                    <a:pt x="918" y="198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8" name="Freeform 159"/>
            <p:cNvSpPr>
              <a:spLocks/>
            </p:cNvSpPr>
            <p:nvPr/>
          </p:nvSpPr>
          <p:spPr bwMode="auto">
            <a:xfrm>
              <a:off x="2005" y="1941"/>
              <a:ext cx="594" cy="906"/>
            </a:xfrm>
            <a:custGeom>
              <a:avLst/>
              <a:gdLst>
                <a:gd name="T0" fmla="*/ 594 w 594"/>
                <a:gd name="T1" fmla="*/ 0 h 906"/>
                <a:gd name="T2" fmla="*/ 0 w 594"/>
                <a:gd name="T3" fmla="*/ 426 h 906"/>
                <a:gd name="T4" fmla="*/ 0 w 594"/>
                <a:gd name="T5" fmla="*/ 906 h 906"/>
                <a:gd name="T6" fmla="*/ 594 w 594"/>
                <a:gd name="T7" fmla="*/ 480 h 906"/>
                <a:gd name="T8" fmla="*/ 594 w 594"/>
                <a:gd name="T9" fmla="*/ 0 h 9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4"/>
                <a:gd name="T16" fmla="*/ 0 h 906"/>
                <a:gd name="T17" fmla="*/ 594 w 594"/>
                <a:gd name="T18" fmla="*/ 906 h 9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4" h="906">
                  <a:moveTo>
                    <a:pt x="594" y="0"/>
                  </a:moveTo>
                  <a:lnTo>
                    <a:pt x="0" y="426"/>
                  </a:lnTo>
                  <a:lnTo>
                    <a:pt x="0" y="906"/>
                  </a:lnTo>
                  <a:lnTo>
                    <a:pt x="594" y="48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9" name="Freeform 160"/>
            <p:cNvSpPr>
              <a:spLocks/>
            </p:cNvSpPr>
            <p:nvPr/>
          </p:nvSpPr>
          <p:spPr bwMode="auto">
            <a:xfrm>
              <a:off x="1087" y="1941"/>
              <a:ext cx="1512" cy="426"/>
            </a:xfrm>
            <a:custGeom>
              <a:avLst/>
              <a:gdLst>
                <a:gd name="T0" fmla="*/ 918 w 1512"/>
                <a:gd name="T1" fmla="*/ 426 h 426"/>
                <a:gd name="T2" fmla="*/ 888 w 1512"/>
                <a:gd name="T3" fmla="*/ 426 h 426"/>
                <a:gd name="T4" fmla="*/ 858 w 1512"/>
                <a:gd name="T5" fmla="*/ 420 h 426"/>
                <a:gd name="T6" fmla="*/ 828 w 1512"/>
                <a:gd name="T7" fmla="*/ 420 h 426"/>
                <a:gd name="T8" fmla="*/ 804 w 1512"/>
                <a:gd name="T9" fmla="*/ 414 h 426"/>
                <a:gd name="T10" fmla="*/ 774 w 1512"/>
                <a:gd name="T11" fmla="*/ 414 h 426"/>
                <a:gd name="T12" fmla="*/ 744 w 1512"/>
                <a:gd name="T13" fmla="*/ 408 h 426"/>
                <a:gd name="T14" fmla="*/ 720 w 1512"/>
                <a:gd name="T15" fmla="*/ 408 h 426"/>
                <a:gd name="T16" fmla="*/ 690 w 1512"/>
                <a:gd name="T17" fmla="*/ 402 h 426"/>
                <a:gd name="T18" fmla="*/ 666 w 1512"/>
                <a:gd name="T19" fmla="*/ 396 h 426"/>
                <a:gd name="T20" fmla="*/ 636 w 1512"/>
                <a:gd name="T21" fmla="*/ 396 h 426"/>
                <a:gd name="T22" fmla="*/ 636 w 1512"/>
                <a:gd name="T23" fmla="*/ 396 h 426"/>
                <a:gd name="T24" fmla="*/ 612 w 1512"/>
                <a:gd name="T25" fmla="*/ 390 h 426"/>
                <a:gd name="T26" fmla="*/ 588 w 1512"/>
                <a:gd name="T27" fmla="*/ 384 h 426"/>
                <a:gd name="T28" fmla="*/ 558 w 1512"/>
                <a:gd name="T29" fmla="*/ 384 h 426"/>
                <a:gd name="T30" fmla="*/ 534 w 1512"/>
                <a:gd name="T31" fmla="*/ 378 h 426"/>
                <a:gd name="T32" fmla="*/ 510 w 1512"/>
                <a:gd name="T33" fmla="*/ 372 h 426"/>
                <a:gd name="T34" fmla="*/ 486 w 1512"/>
                <a:gd name="T35" fmla="*/ 366 h 426"/>
                <a:gd name="T36" fmla="*/ 462 w 1512"/>
                <a:gd name="T37" fmla="*/ 366 h 426"/>
                <a:gd name="T38" fmla="*/ 438 w 1512"/>
                <a:gd name="T39" fmla="*/ 360 h 426"/>
                <a:gd name="T40" fmla="*/ 414 w 1512"/>
                <a:gd name="T41" fmla="*/ 354 h 426"/>
                <a:gd name="T42" fmla="*/ 390 w 1512"/>
                <a:gd name="T43" fmla="*/ 348 h 426"/>
                <a:gd name="T44" fmla="*/ 366 w 1512"/>
                <a:gd name="T45" fmla="*/ 342 h 426"/>
                <a:gd name="T46" fmla="*/ 342 w 1512"/>
                <a:gd name="T47" fmla="*/ 336 h 426"/>
                <a:gd name="T48" fmla="*/ 318 w 1512"/>
                <a:gd name="T49" fmla="*/ 330 h 426"/>
                <a:gd name="T50" fmla="*/ 300 w 1512"/>
                <a:gd name="T51" fmla="*/ 330 h 426"/>
                <a:gd name="T52" fmla="*/ 276 w 1512"/>
                <a:gd name="T53" fmla="*/ 324 h 426"/>
                <a:gd name="T54" fmla="*/ 258 w 1512"/>
                <a:gd name="T55" fmla="*/ 318 h 426"/>
                <a:gd name="T56" fmla="*/ 234 w 1512"/>
                <a:gd name="T57" fmla="*/ 312 h 426"/>
                <a:gd name="T58" fmla="*/ 216 w 1512"/>
                <a:gd name="T59" fmla="*/ 306 h 426"/>
                <a:gd name="T60" fmla="*/ 192 w 1512"/>
                <a:gd name="T61" fmla="*/ 300 h 426"/>
                <a:gd name="T62" fmla="*/ 174 w 1512"/>
                <a:gd name="T63" fmla="*/ 294 h 426"/>
                <a:gd name="T64" fmla="*/ 174 w 1512"/>
                <a:gd name="T65" fmla="*/ 294 h 426"/>
                <a:gd name="T66" fmla="*/ 156 w 1512"/>
                <a:gd name="T67" fmla="*/ 288 h 426"/>
                <a:gd name="T68" fmla="*/ 138 w 1512"/>
                <a:gd name="T69" fmla="*/ 282 h 426"/>
                <a:gd name="T70" fmla="*/ 114 w 1512"/>
                <a:gd name="T71" fmla="*/ 276 h 426"/>
                <a:gd name="T72" fmla="*/ 96 w 1512"/>
                <a:gd name="T73" fmla="*/ 270 h 426"/>
                <a:gd name="T74" fmla="*/ 78 w 1512"/>
                <a:gd name="T75" fmla="*/ 264 h 426"/>
                <a:gd name="T76" fmla="*/ 66 w 1512"/>
                <a:gd name="T77" fmla="*/ 252 h 426"/>
                <a:gd name="T78" fmla="*/ 48 w 1512"/>
                <a:gd name="T79" fmla="*/ 246 h 426"/>
                <a:gd name="T80" fmla="*/ 30 w 1512"/>
                <a:gd name="T81" fmla="*/ 240 h 426"/>
                <a:gd name="T82" fmla="*/ 12 w 1512"/>
                <a:gd name="T83" fmla="*/ 234 h 426"/>
                <a:gd name="T84" fmla="*/ 0 w 1512"/>
                <a:gd name="T85" fmla="*/ 228 h 426"/>
                <a:gd name="T86" fmla="*/ 1512 w 1512"/>
                <a:gd name="T87" fmla="*/ 0 h 426"/>
                <a:gd name="T88" fmla="*/ 918 w 1512"/>
                <a:gd name="T89" fmla="*/ 426 h 4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12"/>
                <a:gd name="T136" fmla="*/ 0 h 426"/>
                <a:gd name="T137" fmla="*/ 1512 w 1512"/>
                <a:gd name="T138" fmla="*/ 426 h 4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12" h="426">
                  <a:moveTo>
                    <a:pt x="918" y="426"/>
                  </a:moveTo>
                  <a:lnTo>
                    <a:pt x="888" y="426"/>
                  </a:lnTo>
                  <a:lnTo>
                    <a:pt x="858" y="420"/>
                  </a:lnTo>
                  <a:lnTo>
                    <a:pt x="828" y="420"/>
                  </a:lnTo>
                  <a:lnTo>
                    <a:pt x="804" y="414"/>
                  </a:lnTo>
                  <a:lnTo>
                    <a:pt x="774" y="414"/>
                  </a:lnTo>
                  <a:lnTo>
                    <a:pt x="744" y="408"/>
                  </a:lnTo>
                  <a:lnTo>
                    <a:pt x="720" y="408"/>
                  </a:lnTo>
                  <a:lnTo>
                    <a:pt x="690" y="402"/>
                  </a:lnTo>
                  <a:lnTo>
                    <a:pt x="666" y="396"/>
                  </a:lnTo>
                  <a:lnTo>
                    <a:pt x="636" y="396"/>
                  </a:lnTo>
                  <a:lnTo>
                    <a:pt x="612" y="390"/>
                  </a:lnTo>
                  <a:lnTo>
                    <a:pt x="588" y="384"/>
                  </a:lnTo>
                  <a:lnTo>
                    <a:pt x="558" y="384"/>
                  </a:lnTo>
                  <a:lnTo>
                    <a:pt x="534" y="378"/>
                  </a:lnTo>
                  <a:lnTo>
                    <a:pt x="510" y="372"/>
                  </a:lnTo>
                  <a:lnTo>
                    <a:pt x="486" y="366"/>
                  </a:lnTo>
                  <a:lnTo>
                    <a:pt x="462" y="366"/>
                  </a:lnTo>
                  <a:lnTo>
                    <a:pt x="438" y="360"/>
                  </a:lnTo>
                  <a:lnTo>
                    <a:pt x="414" y="354"/>
                  </a:lnTo>
                  <a:lnTo>
                    <a:pt x="390" y="348"/>
                  </a:lnTo>
                  <a:lnTo>
                    <a:pt x="366" y="342"/>
                  </a:lnTo>
                  <a:lnTo>
                    <a:pt x="342" y="336"/>
                  </a:lnTo>
                  <a:lnTo>
                    <a:pt x="318" y="330"/>
                  </a:lnTo>
                  <a:lnTo>
                    <a:pt x="300" y="330"/>
                  </a:lnTo>
                  <a:lnTo>
                    <a:pt x="276" y="324"/>
                  </a:lnTo>
                  <a:lnTo>
                    <a:pt x="258" y="318"/>
                  </a:lnTo>
                  <a:lnTo>
                    <a:pt x="234" y="312"/>
                  </a:lnTo>
                  <a:lnTo>
                    <a:pt x="216" y="306"/>
                  </a:lnTo>
                  <a:lnTo>
                    <a:pt x="192" y="300"/>
                  </a:lnTo>
                  <a:lnTo>
                    <a:pt x="174" y="294"/>
                  </a:lnTo>
                  <a:lnTo>
                    <a:pt x="156" y="288"/>
                  </a:lnTo>
                  <a:lnTo>
                    <a:pt x="138" y="282"/>
                  </a:lnTo>
                  <a:lnTo>
                    <a:pt x="114" y="276"/>
                  </a:lnTo>
                  <a:lnTo>
                    <a:pt x="96" y="270"/>
                  </a:lnTo>
                  <a:lnTo>
                    <a:pt x="78" y="264"/>
                  </a:lnTo>
                  <a:lnTo>
                    <a:pt x="66" y="252"/>
                  </a:lnTo>
                  <a:lnTo>
                    <a:pt x="48" y="246"/>
                  </a:lnTo>
                  <a:lnTo>
                    <a:pt x="30" y="240"/>
                  </a:lnTo>
                  <a:lnTo>
                    <a:pt x="12" y="234"/>
                  </a:lnTo>
                  <a:lnTo>
                    <a:pt x="0" y="228"/>
                  </a:lnTo>
                  <a:lnTo>
                    <a:pt x="1512" y="0"/>
                  </a:lnTo>
                  <a:lnTo>
                    <a:pt x="918" y="426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1" name="AutoShape 161"/>
          <p:cNvSpPr>
            <a:spLocks noChangeArrowheads="1"/>
          </p:cNvSpPr>
          <p:nvPr/>
        </p:nvSpPr>
        <p:spPr bwMode="auto">
          <a:xfrm flipV="1">
            <a:off x="5219700" y="2416175"/>
            <a:ext cx="1943100" cy="76200"/>
          </a:xfrm>
          <a:prstGeom prst="doubleWave">
            <a:avLst>
              <a:gd name="adj1" fmla="val 10319"/>
              <a:gd name="adj2" fmla="val 9250"/>
            </a:avLst>
          </a:prstGeom>
          <a:solidFill>
            <a:srgbClr val="FFCC66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AutoShape 162"/>
          <p:cNvSpPr>
            <a:spLocks noChangeArrowheads="1"/>
          </p:cNvSpPr>
          <p:nvPr/>
        </p:nvSpPr>
        <p:spPr bwMode="auto">
          <a:xfrm flipV="1">
            <a:off x="6804025" y="2705100"/>
            <a:ext cx="358775" cy="76200"/>
          </a:xfrm>
          <a:prstGeom prst="doubleWave">
            <a:avLst>
              <a:gd name="adj1" fmla="val 10319"/>
              <a:gd name="adj2" fmla="val 10000"/>
            </a:avLst>
          </a:prstGeom>
          <a:solidFill>
            <a:srgbClr val="FFCC66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303" name="Group 163"/>
          <p:cNvGrpSpPr>
            <a:grpSpLocks/>
          </p:cNvGrpSpPr>
          <p:nvPr/>
        </p:nvGrpSpPr>
        <p:grpSpPr bwMode="auto">
          <a:xfrm>
            <a:off x="1906588" y="2281238"/>
            <a:ext cx="593725" cy="293687"/>
            <a:chOff x="873" y="2655"/>
            <a:chExt cx="499" cy="246"/>
          </a:xfrm>
        </p:grpSpPr>
        <p:sp>
          <p:nvSpPr>
            <p:cNvPr id="12493" name="Freeform 164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33 w 961"/>
                <a:gd name="T1" fmla="*/ 1 h 473"/>
                <a:gd name="T2" fmla="*/ 29 w 961"/>
                <a:gd name="T3" fmla="*/ 3 h 473"/>
                <a:gd name="T4" fmla="*/ 25 w 961"/>
                <a:gd name="T5" fmla="*/ 6 h 473"/>
                <a:gd name="T6" fmla="*/ 17 w 961"/>
                <a:gd name="T7" fmla="*/ 4 h 473"/>
                <a:gd name="T8" fmla="*/ 14 w 961"/>
                <a:gd name="T9" fmla="*/ 5 h 473"/>
                <a:gd name="T10" fmla="*/ 7 w 961"/>
                <a:gd name="T11" fmla="*/ 8 h 473"/>
                <a:gd name="T12" fmla="*/ 6 w 961"/>
                <a:gd name="T13" fmla="*/ 10 h 473"/>
                <a:gd name="T14" fmla="*/ 6 w 961"/>
                <a:gd name="T15" fmla="*/ 14 h 473"/>
                <a:gd name="T16" fmla="*/ 3 w 961"/>
                <a:gd name="T17" fmla="*/ 16 h 473"/>
                <a:gd name="T18" fmla="*/ 3 w 961"/>
                <a:gd name="T19" fmla="*/ 20 h 473"/>
                <a:gd name="T20" fmla="*/ 0 w 961"/>
                <a:gd name="T21" fmla="*/ 23 h 473"/>
                <a:gd name="T22" fmla="*/ 2 w 961"/>
                <a:gd name="T23" fmla="*/ 25 h 473"/>
                <a:gd name="T24" fmla="*/ 8 w 961"/>
                <a:gd name="T25" fmla="*/ 28 h 473"/>
                <a:gd name="T26" fmla="*/ 17 w 961"/>
                <a:gd name="T27" fmla="*/ 28 h 473"/>
                <a:gd name="T28" fmla="*/ 23 w 961"/>
                <a:gd name="T29" fmla="*/ 30 h 473"/>
                <a:gd name="T30" fmla="*/ 31 w 961"/>
                <a:gd name="T31" fmla="*/ 30 h 473"/>
                <a:gd name="T32" fmla="*/ 39 w 961"/>
                <a:gd name="T33" fmla="*/ 26 h 473"/>
                <a:gd name="T34" fmla="*/ 42 w 961"/>
                <a:gd name="T35" fmla="*/ 28 h 473"/>
                <a:gd name="T36" fmla="*/ 50 w 961"/>
                <a:gd name="T37" fmla="*/ 28 h 473"/>
                <a:gd name="T38" fmla="*/ 56 w 961"/>
                <a:gd name="T39" fmla="*/ 22 h 473"/>
                <a:gd name="T40" fmla="*/ 61 w 961"/>
                <a:gd name="T41" fmla="*/ 21 h 473"/>
                <a:gd name="T42" fmla="*/ 61 w 961"/>
                <a:gd name="T43" fmla="*/ 18 h 473"/>
                <a:gd name="T44" fmla="*/ 56 w 961"/>
                <a:gd name="T45" fmla="*/ 15 h 473"/>
                <a:gd name="T46" fmla="*/ 55 w 961"/>
                <a:gd name="T47" fmla="*/ 8 h 473"/>
                <a:gd name="T48" fmla="*/ 48 w 961"/>
                <a:gd name="T49" fmla="*/ 4 h 473"/>
                <a:gd name="T50" fmla="*/ 44 w 961"/>
                <a:gd name="T51" fmla="*/ 3 h 473"/>
                <a:gd name="T52" fmla="*/ 40 w 961"/>
                <a:gd name="T53" fmla="*/ 1 h 473"/>
                <a:gd name="T54" fmla="*/ 36 w 961"/>
                <a:gd name="T55" fmla="*/ 0 h 473"/>
                <a:gd name="T56" fmla="*/ 33 w 961"/>
                <a:gd name="T57" fmla="*/ 1 h 473"/>
                <a:gd name="T58" fmla="*/ 33 w 961"/>
                <a:gd name="T59" fmla="*/ 1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" name="Freeform 165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 w 858"/>
                <a:gd name="T1" fmla="*/ 7 h 349"/>
                <a:gd name="T2" fmla="*/ 7 w 858"/>
                <a:gd name="T3" fmla="*/ 11 h 349"/>
                <a:gd name="T4" fmla="*/ 13 w 858"/>
                <a:gd name="T5" fmla="*/ 10 h 349"/>
                <a:gd name="T6" fmla="*/ 19 w 858"/>
                <a:gd name="T7" fmla="*/ 12 h 349"/>
                <a:gd name="T8" fmla="*/ 29 w 858"/>
                <a:gd name="T9" fmla="*/ 12 h 349"/>
                <a:gd name="T10" fmla="*/ 39 w 858"/>
                <a:gd name="T11" fmla="*/ 12 h 349"/>
                <a:gd name="T12" fmla="*/ 45 w 858"/>
                <a:gd name="T13" fmla="*/ 8 h 349"/>
                <a:gd name="T14" fmla="*/ 49 w 858"/>
                <a:gd name="T15" fmla="*/ 6 h 349"/>
                <a:gd name="T16" fmla="*/ 45 w 858"/>
                <a:gd name="T17" fmla="*/ 3 h 349"/>
                <a:gd name="T18" fmla="*/ 41 w 858"/>
                <a:gd name="T19" fmla="*/ 1 h 349"/>
                <a:gd name="T20" fmla="*/ 48 w 858"/>
                <a:gd name="T21" fmla="*/ 0 h 349"/>
                <a:gd name="T22" fmla="*/ 52 w 858"/>
                <a:gd name="T23" fmla="*/ 5 h 349"/>
                <a:gd name="T24" fmla="*/ 53 w 858"/>
                <a:gd name="T25" fmla="*/ 9 h 349"/>
                <a:gd name="T26" fmla="*/ 54 w 858"/>
                <a:gd name="T27" fmla="*/ 12 h 349"/>
                <a:gd name="T28" fmla="*/ 49 w 858"/>
                <a:gd name="T29" fmla="*/ 15 h 349"/>
                <a:gd name="T30" fmla="*/ 44 w 858"/>
                <a:gd name="T31" fmla="*/ 19 h 349"/>
                <a:gd name="T32" fmla="*/ 33 w 858"/>
                <a:gd name="T33" fmla="*/ 20 h 349"/>
                <a:gd name="T34" fmla="*/ 26 w 858"/>
                <a:gd name="T35" fmla="*/ 21 h 349"/>
                <a:gd name="T36" fmla="*/ 23 w 858"/>
                <a:gd name="T37" fmla="*/ 20 h 349"/>
                <a:gd name="T38" fmla="*/ 20 w 858"/>
                <a:gd name="T39" fmla="*/ 16 h 349"/>
                <a:gd name="T40" fmla="*/ 24 w 858"/>
                <a:gd name="T41" fmla="*/ 20 h 349"/>
                <a:gd name="T42" fmla="*/ 27 w 858"/>
                <a:gd name="T43" fmla="*/ 20 h 349"/>
                <a:gd name="T44" fmla="*/ 31 w 858"/>
                <a:gd name="T45" fmla="*/ 18 h 349"/>
                <a:gd name="T46" fmla="*/ 41 w 858"/>
                <a:gd name="T47" fmla="*/ 18 h 349"/>
                <a:gd name="T48" fmla="*/ 47 w 858"/>
                <a:gd name="T49" fmla="*/ 16 h 349"/>
                <a:gd name="T50" fmla="*/ 47 w 858"/>
                <a:gd name="T51" fmla="*/ 10 h 349"/>
                <a:gd name="T52" fmla="*/ 40 w 858"/>
                <a:gd name="T53" fmla="*/ 13 h 349"/>
                <a:gd name="T54" fmla="*/ 30 w 858"/>
                <a:gd name="T55" fmla="*/ 15 h 349"/>
                <a:gd name="T56" fmla="*/ 20 w 858"/>
                <a:gd name="T57" fmla="*/ 14 h 349"/>
                <a:gd name="T58" fmla="*/ 13 w 858"/>
                <a:gd name="T59" fmla="*/ 13 h 349"/>
                <a:gd name="T60" fmla="*/ 6 w 858"/>
                <a:gd name="T61" fmla="*/ 13 h 349"/>
                <a:gd name="T62" fmla="*/ 1 w 858"/>
                <a:gd name="T63" fmla="*/ 10 h 349"/>
                <a:gd name="T64" fmla="*/ 1 w 858"/>
                <a:gd name="T65" fmla="*/ 5 h 349"/>
                <a:gd name="T66" fmla="*/ 2 w 858"/>
                <a:gd name="T67" fmla="*/ 6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5" name="Freeform 166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6 h 163"/>
                <a:gd name="T2" fmla="*/ 5 w 632"/>
                <a:gd name="T3" fmla="*/ 6 h 163"/>
                <a:gd name="T4" fmla="*/ 7 w 632"/>
                <a:gd name="T5" fmla="*/ 6 h 163"/>
                <a:gd name="T6" fmla="*/ 10 w 632"/>
                <a:gd name="T7" fmla="*/ 7 h 163"/>
                <a:gd name="T8" fmla="*/ 13 w 632"/>
                <a:gd name="T9" fmla="*/ 8 h 163"/>
                <a:gd name="T10" fmla="*/ 15 w 632"/>
                <a:gd name="T11" fmla="*/ 11 h 163"/>
                <a:gd name="T12" fmla="*/ 20 w 632"/>
                <a:gd name="T13" fmla="*/ 10 h 163"/>
                <a:gd name="T14" fmla="*/ 29 w 632"/>
                <a:gd name="T15" fmla="*/ 7 h 163"/>
                <a:gd name="T16" fmla="*/ 30 w 632"/>
                <a:gd name="T17" fmla="*/ 6 h 163"/>
                <a:gd name="T18" fmla="*/ 28 w 632"/>
                <a:gd name="T19" fmla="*/ 5 h 163"/>
                <a:gd name="T20" fmla="*/ 23 w 632"/>
                <a:gd name="T21" fmla="*/ 5 h 163"/>
                <a:gd name="T22" fmla="*/ 13 w 632"/>
                <a:gd name="T23" fmla="*/ 7 h 163"/>
                <a:gd name="T24" fmla="*/ 14 w 632"/>
                <a:gd name="T25" fmla="*/ 5 h 163"/>
                <a:gd name="T26" fmla="*/ 18 w 632"/>
                <a:gd name="T27" fmla="*/ 3 h 163"/>
                <a:gd name="T28" fmla="*/ 20 w 632"/>
                <a:gd name="T29" fmla="*/ 2 h 163"/>
                <a:gd name="T30" fmla="*/ 24 w 632"/>
                <a:gd name="T31" fmla="*/ 2 h 163"/>
                <a:gd name="T32" fmla="*/ 26 w 632"/>
                <a:gd name="T33" fmla="*/ 2 h 163"/>
                <a:gd name="T34" fmla="*/ 28 w 632"/>
                <a:gd name="T35" fmla="*/ 3 h 163"/>
                <a:gd name="T36" fmla="*/ 30 w 632"/>
                <a:gd name="T37" fmla="*/ 4 h 163"/>
                <a:gd name="T38" fmla="*/ 37 w 632"/>
                <a:gd name="T39" fmla="*/ 5 h 163"/>
                <a:gd name="T40" fmla="*/ 40 w 632"/>
                <a:gd name="T41" fmla="*/ 5 h 163"/>
                <a:gd name="T42" fmla="*/ 35 w 632"/>
                <a:gd name="T43" fmla="*/ 4 h 163"/>
                <a:gd name="T44" fmla="*/ 30 w 632"/>
                <a:gd name="T45" fmla="*/ 3 h 163"/>
                <a:gd name="T46" fmla="*/ 29 w 632"/>
                <a:gd name="T47" fmla="*/ 2 h 163"/>
                <a:gd name="T48" fmla="*/ 26 w 632"/>
                <a:gd name="T49" fmla="*/ 1 h 163"/>
                <a:gd name="T50" fmla="*/ 24 w 632"/>
                <a:gd name="T51" fmla="*/ 0 h 163"/>
                <a:gd name="T52" fmla="*/ 20 w 632"/>
                <a:gd name="T53" fmla="*/ 1 h 163"/>
                <a:gd name="T54" fmla="*/ 17 w 632"/>
                <a:gd name="T55" fmla="*/ 2 h 163"/>
                <a:gd name="T56" fmla="*/ 14 w 632"/>
                <a:gd name="T57" fmla="*/ 4 h 163"/>
                <a:gd name="T58" fmla="*/ 12 w 632"/>
                <a:gd name="T59" fmla="*/ 6 h 163"/>
                <a:gd name="T60" fmla="*/ 10 w 632"/>
                <a:gd name="T61" fmla="*/ 6 h 163"/>
                <a:gd name="T62" fmla="*/ 3 w 632"/>
                <a:gd name="T63" fmla="*/ 4 h 163"/>
                <a:gd name="T64" fmla="*/ 0 w 632"/>
                <a:gd name="T65" fmla="*/ 6 h 163"/>
                <a:gd name="T66" fmla="*/ 0 w 632"/>
                <a:gd name="T67" fmla="*/ 6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6" name="Freeform 167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6 w 998"/>
                <a:gd name="T1" fmla="*/ 3 h 284"/>
                <a:gd name="T2" fmla="*/ 5 w 998"/>
                <a:gd name="T3" fmla="*/ 5 h 284"/>
                <a:gd name="T4" fmla="*/ 8 w 998"/>
                <a:gd name="T5" fmla="*/ 7 h 284"/>
                <a:gd name="T6" fmla="*/ 10 w 998"/>
                <a:gd name="T7" fmla="*/ 10 h 284"/>
                <a:gd name="T8" fmla="*/ 14 w 998"/>
                <a:gd name="T9" fmla="*/ 8 h 284"/>
                <a:gd name="T10" fmla="*/ 17 w 998"/>
                <a:gd name="T11" fmla="*/ 9 h 284"/>
                <a:gd name="T12" fmla="*/ 15 w 998"/>
                <a:gd name="T13" fmla="*/ 10 h 284"/>
                <a:gd name="T14" fmla="*/ 11 w 998"/>
                <a:gd name="T15" fmla="*/ 11 h 284"/>
                <a:gd name="T16" fmla="*/ 6 w 998"/>
                <a:gd name="T17" fmla="*/ 9 h 284"/>
                <a:gd name="T18" fmla="*/ 3 w 998"/>
                <a:gd name="T19" fmla="*/ 11 h 284"/>
                <a:gd name="T20" fmla="*/ 11 w 998"/>
                <a:gd name="T21" fmla="*/ 15 h 284"/>
                <a:gd name="T22" fmla="*/ 20 w 998"/>
                <a:gd name="T23" fmla="*/ 14 h 284"/>
                <a:gd name="T24" fmla="*/ 25 w 998"/>
                <a:gd name="T25" fmla="*/ 17 h 284"/>
                <a:gd name="T26" fmla="*/ 31 w 998"/>
                <a:gd name="T27" fmla="*/ 17 h 284"/>
                <a:gd name="T28" fmla="*/ 37 w 998"/>
                <a:gd name="T29" fmla="*/ 14 h 284"/>
                <a:gd name="T30" fmla="*/ 43 w 998"/>
                <a:gd name="T31" fmla="*/ 11 h 284"/>
                <a:gd name="T32" fmla="*/ 42 w 998"/>
                <a:gd name="T33" fmla="*/ 14 h 284"/>
                <a:gd name="T34" fmla="*/ 48 w 998"/>
                <a:gd name="T35" fmla="*/ 15 h 284"/>
                <a:gd name="T36" fmla="*/ 53 w 998"/>
                <a:gd name="T37" fmla="*/ 12 h 284"/>
                <a:gd name="T38" fmla="*/ 57 w 998"/>
                <a:gd name="T39" fmla="*/ 9 h 284"/>
                <a:gd name="T40" fmla="*/ 61 w 998"/>
                <a:gd name="T41" fmla="*/ 7 h 284"/>
                <a:gd name="T42" fmla="*/ 57 w 998"/>
                <a:gd name="T43" fmla="*/ 3 h 284"/>
                <a:gd name="T44" fmla="*/ 62 w 998"/>
                <a:gd name="T45" fmla="*/ 5 h 284"/>
                <a:gd name="T46" fmla="*/ 62 w 998"/>
                <a:gd name="T47" fmla="*/ 8 h 284"/>
                <a:gd name="T48" fmla="*/ 60 w 998"/>
                <a:gd name="T49" fmla="*/ 10 h 284"/>
                <a:gd name="T50" fmla="*/ 56 w 998"/>
                <a:gd name="T51" fmla="*/ 13 h 284"/>
                <a:gd name="T52" fmla="*/ 52 w 998"/>
                <a:gd name="T53" fmla="*/ 16 h 284"/>
                <a:gd name="T54" fmla="*/ 42 w 998"/>
                <a:gd name="T55" fmla="*/ 16 h 284"/>
                <a:gd name="T56" fmla="*/ 40 w 998"/>
                <a:gd name="T57" fmla="*/ 15 h 284"/>
                <a:gd name="T58" fmla="*/ 34 w 998"/>
                <a:gd name="T59" fmla="*/ 18 h 284"/>
                <a:gd name="T60" fmla="*/ 25 w 998"/>
                <a:gd name="T61" fmla="*/ 18 h 284"/>
                <a:gd name="T62" fmla="*/ 18 w 998"/>
                <a:gd name="T63" fmla="*/ 16 h 284"/>
                <a:gd name="T64" fmla="*/ 7 w 998"/>
                <a:gd name="T65" fmla="*/ 16 h 284"/>
                <a:gd name="T66" fmla="*/ 1 w 998"/>
                <a:gd name="T67" fmla="*/ 13 h 284"/>
                <a:gd name="T68" fmla="*/ 1 w 998"/>
                <a:gd name="T69" fmla="*/ 9 h 284"/>
                <a:gd name="T70" fmla="*/ 3 w 998"/>
                <a:gd name="T71" fmla="*/ 7 h 284"/>
                <a:gd name="T72" fmla="*/ 3 w 998"/>
                <a:gd name="T73" fmla="*/ 3 h 284"/>
                <a:gd name="T74" fmla="*/ 8 w 998"/>
                <a:gd name="T75" fmla="*/ 0 h 284"/>
                <a:gd name="T76" fmla="*/ 8 w 998"/>
                <a:gd name="T77" fmla="*/ 2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04" name="Group 168"/>
          <p:cNvGrpSpPr>
            <a:grpSpLocks/>
          </p:cNvGrpSpPr>
          <p:nvPr/>
        </p:nvGrpSpPr>
        <p:grpSpPr bwMode="auto">
          <a:xfrm>
            <a:off x="2339975" y="1849438"/>
            <a:ext cx="593725" cy="293687"/>
            <a:chOff x="873" y="2655"/>
            <a:chExt cx="499" cy="246"/>
          </a:xfrm>
        </p:grpSpPr>
        <p:sp>
          <p:nvSpPr>
            <p:cNvPr id="12489" name="Freeform 169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33 w 961"/>
                <a:gd name="T1" fmla="*/ 1 h 473"/>
                <a:gd name="T2" fmla="*/ 29 w 961"/>
                <a:gd name="T3" fmla="*/ 3 h 473"/>
                <a:gd name="T4" fmla="*/ 25 w 961"/>
                <a:gd name="T5" fmla="*/ 6 h 473"/>
                <a:gd name="T6" fmla="*/ 17 w 961"/>
                <a:gd name="T7" fmla="*/ 4 h 473"/>
                <a:gd name="T8" fmla="*/ 14 w 961"/>
                <a:gd name="T9" fmla="*/ 5 h 473"/>
                <a:gd name="T10" fmla="*/ 7 w 961"/>
                <a:gd name="T11" fmla="*/ 8 h 473"/>
                <a:gd name="T12" fmla="*/ 6 w 961"/>
                <a:gd name="T13" fmla="*/ 10 h 473"/>
                <a:gd name="T14" fmla="*/ 6 w 961"/>
                <a:gd name="T15" fmla="*/ 14 h 473"/>
                <a:gd name="T16" fmla="*/ 3 w 961"/>
                <a:gd name="T17" fmla="*/ 16 h 473"/>
                <a:gd name="T18" fmla="*/ 3 w 961"/>
                <a:gd name="T19" fmla="*/ 20 h 473"/>
                <a:gd name="T20" fmla="*/ 0 w 961"/>
                <a:gd name="T21" fmla="*/ 23 h 473"/>
                <a:gd name="T22" fmla="*/ 2 w 961"/>
                <a:gd name="T23" fmla="*/ 25 h 473"/>
                <a:gd name="T24" fmla="*/ 8 w 961"/>
                <a:gd name="T25" fmla="*/ 28 h 473"/>
                <a:gd name="T26" fmla="*/ 17 w 961"/>
                <a:gd name="T27" fmla="*/ 28 h 473"/>
                <a:gd name="T28" fmla="*/ 23 w 961"/>
                <a:gd name="T29" fmla="*/ 30 h 473"/>
                <a:gd name="T30" fmla="*/ 31 w 961"/>
                <a:gd name="T31" fmla="*/ 30 h 473"/>
                <a:gd name="T32" fmla="*/ 39 w 961"/>
                <a:gd name="T33" fmla="*/ 26 h 473"/>
                <a:gd name="T34" fmla="*/ 42 w 961"/>
                <a:gd name="T35" fmla="*/ 28 h 473"/>
                <a:gd name="T36" fmla="*/ 50 w 961"/>
                <a:gd name="T37" fmla="*/ 28 h 473"/>
                <a:gd name="T38" fmla="*/ 56 w 961"/>
                <a:gd name="T39" fmla="*/ 22 h 473"/>
                <a:gd name="T40" fmla="*/ 61 w 961"/>
                <a:gd name="T41" fmla="*/ 21 h 473"/>
                <a:gd name="T42" fmla="*/ 61 w 961"/>
                <a:gd name="T43" fmla="*/ 18 h 473"/>
                <a:gd name="T44" fmla="*/ 56 w 961"/>
                <a:gd name="T45" fmla="*/ 15 h 473"/>
                <a:gd name="T46" fmla="*/ 55 w 961"/>
                <a:gd name="T47" fmla="*/ 8 h 473"/>
                <a:gd name="T48" fmla="*/ 48 w 961"/>
                <a:gd name="T49" fmla="*/ 4 h 473"/>
                <a:gd name="T50" fmla="*/ 44 w 961"/>
                <a:gd name="T51" fmla="*/ 3 h 473"/>
                <a:gd name="T52" fmla="*/ 40 w 961"/>
                <a:gd name="T53" fmla="*/ 1 h 473"/>
                <a:gd name="T54" fmla="*/ 36 w 961"/>
                <a:gd name="T55" fmla="*/ 0 h 473"/>
                <a:gd name="T56" fmla="*/ 33 w 961"/>
                <a:gd name="T57" fmla="*/ 1 h 473"/>
                <a:gd name="T58" fmla="*/ 33 w 961"/>
                <a:gd name="T59" fmla="*/ 1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0" name="Freeform 170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 w 858"/>
                <a:gd name="T1" fmla="*/ 7 h 349"/>
                <a:gd name="T2" fmla="*/ 7 w 858"/>
                <a:gd name="T3" fmla="*/ 11 h 349"/>
                <a:gd name="T4" fmla="*/ 13 w 858"/>
                <a:gd name="T5" fmla="*/ 10 h 349"/>
                <a:gd name="T6" fmla="*/ 19 w 858"/>
                <a:gd name="T7" fmla="*/ 12 h 349"/>
                <a:gd name="T8" fmla="*/ 29 w 858"/>
                <a:gd name="T9" fmla="*/ 12 h 349"/>
                <a:gd name="T10" fmla="*/ 39 w 858"/>
                <a:gd name="T11" fmla="*/ 12 h 349"/>
                <a:gd name="T12" fmla="*/ 45 w 858"/>
                <a:gd name="T13" fmla="*/ 8 h 349"/>
                <a:gd name="T14" fmla="*/ 49 w 858"/>
                <a:gd name="T15" fmla="*/ 6 h 349"/>
                <a:gd name="T16" fmla="*/ 45 w 858"/>
                <a:gd name="T17" fmla="*/ 3 h 349"/>
                <a:gd name="T18" fmla="*/ 41 w 858"/>
                <a:gd name="T19" fmla="*/ 1 h 349"/>
                <a:gd name="T20" fmla="*/ 48 w 858"/>
                <a:gd name="T21" fmla="*/ 0 h 349"/>
                <a:gd name="T22" fmla="*/ 52 w 858"/>
                <a:gd name="T23" fmla="*/ 5 h 349"/>
                <a:gd name="T24" fmla="*/ 53 w 858"/>
                <a:gd name="T25" fmla="*/ 9 h 349"/>
                <a:gd name="T26" fmla="*/ 54 w 858"/>
                <a:gd name="T27" fmla="*/ 12 h 349"/>
                <a:gd name="T28" fmla="*/ 49 w 858"/>
                <a:gd name="T29" fmla="*/ 15 h 349"/>
                <a:gd name="T30" fmla="*/ 44 w 858"/>
                <a:gd name="T31" fmla="*/ 19 h 349"/>
                <a:gd name="T32" fmla="*/ 33 w 858"/>
                <a:gd name="T33" fmla="*/ 20 h 349"/>
                <a:gd name="T34" fmla="*/ 26 w 858"/>
                <a:gd name="T35" fmla="*/ 21 h 349"/>
                <a:gd name="T36" fmla="*/ 23 w 858"/>
                <a:gd name="T37" fmla="*/ 20 h 349"/>
                <a:gd name="T38" fmla="*/ 20 w 858"/>
                <a:gd name="T39" fmla="*/ 16 h 349"/>
                <a:gd name="T40" fmla="*/ 24 w 858"/>
                <a:gd name="T41" fmla="*/ 20 h 349"/>
                <a:gd name="T42" fmla="*/ 27 w 858"/>
                <a:gd name="T43" fmla="*/ 20 h 349"/>
                <a:gd name="T44" fmla="*/ 31 w 858"/>
                <a:gd name="T45" fmla="*/ 18 h 349"/>
                <a:gd name="T46" fmla="*/ 41 w 858"/>
                <a:gd name="T47" fmla="*/ 18 h 349"/>
                <a:gd name="T48" fmla="*/ 47 w 858"/>
                <a:gd name="T49" fmla="*/ 16 h 349"/>
                <a:gd name="T50" fmla="*/ 47 w 858"/>
                <a:gd name="T51" fmla="*/ 10 h 349"/>
                <a:gd name="T52" fmla="*/ 40 w 858"/>
                <a:gd name="T53" fmla="*/ 13 h 349"/>
                <a:gd name="T54" fmla="*/ 30 w 858"/>
                <a:gd name="T55" fmla="*/ 15 h 349"/>
                <a:gd name="T56" fmla="*/ 20 w 858"/>
                <a:gd name="T57" fmla="*/ 14 h 349"/>
                <a:gd name="T58" fmla="*/ 13 w 858"/>
                <a:gd name="T59" fmla="*/ 13 h 349"/>
                <a:gd name="T60" fmla="*/ 6 w 858"/>
                <a:gd name="T61" fmla="*/ 13 h 349"/>
                <a:gd name="T62" fmla="*/ 1 w 858"/>
                <a:gd name="T63" fmla="*/ 10 h 349"/>
                <a:gd name="T64" fmla="*/ 1 w 858"/>
                <a:gd name="T65" fmla="*/ 5 h 349"/>
                <a:gd name="T66" fmla="*/ 2 w 858"/>
                <a:gd name="T67" fmla="*/ 6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1" name="Freeform 171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6 h 163"/>
                <a:gd name="T2" fmla="*/ 5 w 632"/>
                <a:gd name="T3" fmla="*/ 6 h 163"/>
                <a:gd name="T4" fmla="*/ 7 w 632"/>
                <a:gd name="T5" fmla="*/ 6 h 163"/>
                <a:gd name="T6" fmla="*/ 10 w 632"/>
                <a:gd name="T7" fmla="*/ 7 h 163"/>
                <a:gd name="T8" fmla="*/ 13 w 632"/>
                <a:gd name="T9" fmla="*/ 8 h 163"/>
                <a:gd name="T10" fmla="*/ 15 w 632"/>
                <a:gd name="T11" fmla="*/ 11 h 163"/>
                <a:gd name="T12" fmla="*/ 20 w 632"/>
                <a:gd name="T13" fmla="*/ 10 h 163"/>
                <a:gd name="T14" fmla="*/ 29 w 632"/>
                <a:gd name="T15" fmla="*/ 7 h 163"/>
                <a:gd name="T16" fmla="*/ 30 w 632"/>
                <a:gd name="T17" fmla="*/ 6 h 163"/>
                <a:gd name="T18" fmla="*/ 28 w 632"/>
                <a:gd name="T19" fmla="*/ 5 h 163"/>
                <a:gd name="T20" fmla="*/ 23 w 632"/>
                <a:gd name="T21" fmla="*/ 5 h 163"/>
                <a:gd name="T22" fmla="*/ 13 w 632"/>
                <a:gd name="T23" fmla="*/ 7 h 163"/>
                <a:gd name="T24" fmla="*/ 14 w 632"/>
                <a:gd name="T25" fmla="*/ 5 h 163"/>
                <a:gd name="T26" fmla="*/ 18 w 632"/>
                <a:gd name="T27" fmla="*/ 3 h 163"/>
                <a:gd name="T28" fmla="*/ 20 w 632"/>
                <a:gd name="T29" fmla="*/ 2 h 163"/>
                <a:gd name="T30" fmla="*/ 24 w 632"/>
                <a:gd name="T31" fmla="*/ 2 h 163"/>
                <a:gd name="T32" fmla="*/ 26 w 632"/>
                <a:gd name="T33" fmla="*/ 2 h 163"/>
                <a:gd name="T34" fmla="*/ 28 w 632"/>
                <a:gd name="T35" fmla="*/ 3 h 163"/>
                <a:gd name="T36" fmla="*/ 30 w 632"/>
                <a:gd name="T37" fmla="*/ 4 h 163"/>
                <a:gd name="T38" fmla="*/ 37 w 632"/>
                <a:gd name="T39" fmla="*/ 5 h 163"/>
                <a:gd name="T40" fmla="*/ 40 w 632"/>
                <a:gd name="T41" fmla="*/ 5 h 163"/>
                <a:gd name="T42" fmla="*/ 35 w 632"/>
                <a:gd name="T43" fmla="*/ 4 h 163"/>
                <a:gd name="T44" fmla="*/ 30 w 632"/>
                <a:gd name="T45" fmla="*/ 3 h 163"/>
                <a:gd name="T46" fmla="*/ 29 w 632"/>
                <a:gd name="T47" fmla="*/ 2 h 163"/>
                <a:gd name="T48" fmla="*/ 26 w 632"/>
                <a:gd name="T49" fmla="*/ 1 h 163"/>
                <a:gd name="T50" fmla="*/ 24 w 632"/>
                <a:gd name="T51" fmla="*/ 0 h 163"/>
                <a:gd name="T52" fmla="*/ 20 w 632"/>
                <a:gd name="T53" fmla="*/ 1 h 163"/>
                <a:gd name="T54" fmla="*/ 17 w 632"/>
                <a:gd name="T55" fmla="*/ 2 h 163"/>
                <a:gd name="T56" fmla="*/ 14 w 632"/>
                <a:gd name="T57" fmla="*/ 4 h 163"/>
                <a:gd name="T58" fmla="*/ 12 w 632"/>
                <a:gd name="T59" fmla="*/ 6 h 163"/>
                <a:gd name="T60" fmla="*/ 10 w 632"/>
                <a:gd name="T61" fmla="*/ 6 h 163"/>
                <a:gd name="T62" fmla="*/ 3 w 632"/>
                <a:gd name="T63" fmla="*/ 4 h 163"/>
                <a:gd name="T64" fmla="*/ 0 w 632"/>
                <a:gd name="T65" fmla="*/ 6 h 163"/>
                <a:gd name="T66" fmla="*/ 0 w 632"/>
                <a:gd name="T67" fmla="*/ 6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2" name="Freeform 172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6 w 998"/>
                <a:gd name="T1" fmla="*/ 3 h 284"/>
                <a:gd name="T2" fmla="*/ 5 w 998"/>
                <a:gd name="T3" fmla="*/ 5 h 284"/>
                <a:gd name="T4" fmla="*/ 8 w 998"/>
                <a:gd name="T5" fmla="*/ 7 h 284"/>
                <a:gd name="T6" fmla="*/ 10 w 998"/>
                <a:gd name="T7" fmla="*/ 10 h 284"/>
                <a:gd name="T8" fmla="*/ 14 w 998"/>
                <a:gd name="T9" fmla="*/ 8 h 284"/>
                <a:gd name="T10" fmla="*/ 17 w 998"/>
                <a:gd name="T11" fmla="*/ 9 h 284"/>
                <a:gd name="T12" fmla="*/ 15 w 998"/>
                <a:gd name="T13" fmla="*/ 10 h 284"/>
                <a:gd name="T14" fmla="*/ 11 w 998"/>
                <a:gd name="T15" fmla="*/ 11 h 284"/>
                <a:gd name="T16" fmla="*/ 6 w 998"/>
                <a:gd name="T17" fmla="*/ 9 h 284"/>
                <a:gd name="T18" fmla="*/ 3 w 998"/>
                <a:gd name="T19" fmla="*/ 11 h 284"/>
                <a:gd name="T20" fmla="*/ 11 w 998"/>
                <a:gd name="T21" fmla="*/ 15 h 284"/>
                <a:gd name="T22" fmla="*/ 20 w 998"/>
                <a:gd name="T23" fmla="*/ 14 h 284"/>
                <a:gd name="T24" fmla="*/ 25 w 998"/>
                <a:gd name="T25" fmla="*/ 17 h 284"/>
                <a:gd name="T26" fmla="*/ 31 w 998"/>
                <a:gd name="T27" fmla="*/ 17 h 284"/>
                <a:gd name="T28" fmla="*/ 37 w 998"/>
                <a:gd name="T29" fmla="*/ 14 h 284"/>
                <a:gd name="T30" fmla="*/ 43 w 998"/>
                <a:gd name="T31" fmla="*/ 11 h 284"/>
                <a:gd name="T32" fmla="*/ 42 w 998"/>
                <a:gd name="T33" fmla="*/ 14 h 284"/>
                <a:gd name="T34" fmla="*/ 48 w 998"/>
                <a:gd name="T35" fmla="*/ 15 h 284"/>
                <a:gd name="T36" fmla="*/ 53 w 998"/>
                <a:gd name="T37" fmla="*/ 12 h 284"/>
                <a:gd name="T38" fmla="*/ 57 w 998"/>
                <a:gd name="T39" fmla="*/ 9 h 284"/>
                <a:gd name="T40" fmla="*/ 61 w 998"/>
                <a:gd name="T41" fmla="*/ 7 h 284"/>
                <a:gd name="T42" fmla="*/ 57 w 998"/>
                <a:gd name="T43" fmla="*/ 3 h 284"/>
                <a:gd name="T44" fmla="*/ 62 w 998"/>
                <a:gd name="T45" fmla="*/ 5 h 284"/>
                <a:gd name="T46" fmla="*/ 62 w 998"/>
                <a:gd name="T47" fmla="*/ 8 h 284"/>
                <a:gd name="T48" fmla="*/ 60 w 998"/>
                <a:gd name="T49" fmla="*/ 10 h 284"/>
                <a:gd name="T50" fmla="*/ 56 w 998"/>
                <a:gd name="T51" fmla="*/ 13 h 284"/>
                <a:gd name="T52" fmla="*/ 52 w 998"/>
                <a:gd name="T53" fmla="*/ 16 h 284"/>
                <a:gd name="T54" fmla="*/ 42 w 998"/>
                <a:gd name="T55" fmla="*/ 16 h 284"/>
                <a:gd name="T56" fmla="*/ 40 w 998"/>
                <a:gd name="T57" fmla="*/ 15 h 284"/>
                <a:gd name="T58" fmla="*/ 34 w 998"/>
                <a:gd name="T59" fmla="*/ 18 h 284"/>
                <a:gd name="T60" fmla="*/ 25 w 998"/>
                <a:gd name="T61" fmla="*/ 18 h 284"/>
                <a:gd name="T62" fmla="*/ 18 w 998"/>
                <a:gd name="T63" fmla="*/ 16 h 284"/>
                <a:gd name="T64" fmla="*/ 7 w 998"/>
                <a:gd name="T65" fmla="*/ 16 h 284"/>
                <a:gd name="T66" fmla="*/ 1 w 998"/>
                <a:gd name="T67" fmla="*/ 13 h 284"/>
                <a:gd name="T68" fmla="*/ 1 w 998"/>
                <a:gd name="T69" fmla="*/ 9 h 284"/>
                <a:gd name="T70" fmla="*/ 3 w 998"/>
                <a:gd name="T71" fmla="*/ 7 h 284"/>
                <a:gd name="T72" fmla="*/ 3 w 998"/>
                <a:gd name="T73" fmla="*/ 3 h 284"/>
                <a:gd name="T74" fmla="*/ 8 w 998"/>
                <a:gd name="T75" fmla="*/ 0 h 284"/>
                <a:gd name="T76" fmla="*/ 8 w 998"/>
                <a:gd name="T77" fmla="*/ 2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05" name="Group 173"/>
          <p:cNvGrpSpPr>
            <a:grpSpLocks/>
          </p:cNvGrpSpPr>
          <p:nvPr/>
        </p:nvGrpSpPr>
        <p:grpSpPr bwMode="auto">
          <a:xfrm>
            <a:off x="3635375" y="1704975"/>
            <a:ext cx="593725" cy="293688"/>
            <a:chOff x="873" y="2655"/>
            <a:chExt cx="499" cy="246"/>
          </a:xfrm>
        </p:grpSpPr>
        <p:sp>
          <p:nvSpPr>
            <p:cNvPr id="12485" name="Freeform 174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33 w 961"/>
                <a:gd name="T1" fmla="*/ 1 h 473"/>
                <a:gd name="T2" fmla="*/ 29 w 961"/>
                <a:gd name="T3" fmla="*/ 3 h 473"/>
                <a:gd name="T4" fmla="*/ 25 w 961"/>
                <a:gd name="T5" fmla="*/ 6 h 473"/>
                <a:gd name="T6" fmla="*/ 17 w 961"/>
                <a:gd name="T7" fmla="*/ 4 h 473"/>
                <a:gd name="T8" fmla="*/ 14 w 961"/>
                <a:gd name="T9" fmla="*/ 5 h 473"/>
                <a:gd name="T10" fmla="*/ 7 w 961"/>
                <a:gd name="T11" fmla="*/ 8 h 473"/>
                <a:gd name="T12" fmla="*/ 6 w 961"/>
                <a:gd name="T13" fmla="*/ 10 h 473"/>
                <a:gd name="T14" fmla="*/ 6 w 961"/>
                <a:gd name="T15" fmla="*/ 14 h 473"/>
                <a:gd name="T16" fmla="*/ 3 w 961"/>
                <a:gd name="T17" fmla="*/ 16 h 473"/>
                <a:gd name="T18" fmla="*/ 3 w 961"/>
                <a:gd name="T19" fmla="*/ 20 h 473"/>
                <a:gd name="T20" fmla="*/ 0 w 961"/>
                <a:gd name="T21" fmla="*/ 23 h 473"/>
                <a:gd name="T22" fmla="*/ 2 w 961"/>
                <a:gd name="T23" fmla="*/ 25 h 473"/>
                <a:gd name="T24" fmla="*/ 8 w 961"/>
                <a:gd name="T25" fmla="*/ 28 h 473"/>
                <a:gd name="T26" fmla="*/ 17 w 961"/>
                <a:gd name="T27" fmla="*/ 28 h 473"/>
                <a:gd name="T28" fmla="*/ 23 w 961"/>
                <a:gd name="T29" fmla="*/ 30 h 473"/>
                <a:gd name="T30" fmla="*/ 31 w 961"/>
                <a:gd name="T31" fmla="*/ 30 h 473"/>
                <a:gd name="T32" fmla="*/ 39 w 961"/>
                <a:gd name="T33" fmla="*/ 26 h 473"/>
                <a:gd name="T34" fmla="*/ 42 w 961"/>
                <a:gd name="T35" fmla="*/ 28 h 473"/>
                <a:gd name="T36" fmla="*/ 50 w 961"/>
                <a:gd name="T37" fmla="*/ 28 h 473"/>
                <a:gd name="T38" fmla="*/ 56 w 961"/>
                <a:gd name="T39" fmla="*/ 22 h 473"/>
                <a:gd name="T40" fmla="*/ 61 w 961"/>
                <a:gd name="T41" fmla="*/ 21 h 473"/>
                <a:gd name="T42" fmla="*/ 61 w 961"/>
                <a:gd name="T43" fmla="*/ 18 h 473"/>
                <a:gd name="T44" fmla="*/ 56 w 961"/>
                <a:gd name="T45" fmla="*/ 15 h 473"/>
                <a:gd name="T46" fmla="*/ 55 w 961"/>
                <a:gd name="T47" fmla="*/ 8 h 473"/>
                <a:gd name="T48" fmla="*/ 48 w 961"/>
                <a:gd name="T49" fmla="*/ 4 h 473"/>
                <a:gd name="T50" fmla="*/ 44 w 961"/>
                <a:gd name="T51" fmla="*/ 3 h 473"/>
                <a:gd name="T52" fmla="*/ 40 w 961"/>
                <a:gd name="T53" fmla="*/ 1 h 473"/>
                <a:gd name="T54" fmla="*/ 36 w 961"/>
                <a:gd name="T55" fmla="*/ 0 h 473"/>
                <a:gd name="T56" fmla="*/ 33 w 961"/>
                <a:gd name="T57" fmla="*/ 1 h 473"/>
                <a:gd name="T58" fmla="*/ 33 w 961"/>
                <a:gd name="T59" fmla="*/ 1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6" name="Freeform 175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 w 858"/>
                <a:gd name="T1" fmla="*/ 7 h 349"/>
                <a:gd name="T2" fmla="*/ 7 w 858"/>
                <a:gd name="T3" fmla="*/ 11 h 349"/>
                <a:gd name="T4" fmla="*/ 13 w 858"/>
                <a:gd name="T5" fmla="*/ 10 h 349"/>
                <a:gd name="T6" fmla="*/ 19 w 858"/>
                <a:gd name="T7" fmla="*/ 12 h 349"/>
                <a:gd name="T8" fmla="*/ 29 w 858"/>
                <a:gd name="T9" fmla="*/ 12 h 349"/>
                <a:gd name="T10" fmla="*/ 39 w 858"/>
                <a:gd name="T11" fmla="*/ 12 h 349"/>
                <a:gd name="T12" fmla="*/ 45 w 858"/>
                <a:gd name="T13" fmla="*/ 8 h 349"/>
                <a:gd name="T14" fmla="*/ 49 w 858"/>
                <a:gd name="T15" fmla="*/ 6 h 349"/>
                <a:gd name="T16" fmla="*/ 45 w 858"/>
                <a:gd name="T17" fmla="*/ 3 h 349"/>
                <a:gd name="T18" fmla="*/ 41 w 858"/>
                <a:gd name="T19" fmla="*/ 1 h 349"/>
                <a:gd name="T20" fmla="*/ 48 w 858"/>
                <a:gd name="T21" fmla="*/ 0 h 349"/>
                <a:gd name="T22" fmla="*/ 52 w 858"/>
                <a:gd name="T23" fmla="*/ 5 h 349"/>
                <a:gd name="T24" fmla="*/ 53 w 858"/>
                <a:gd name="T25" fmla="*/ 9 h 349"/>
                <a:gd name="T26" fmla="*/ 54 w 858"/>
                <a:gd name="T27" fmla="*/ 12 h 349"/>
                <a:gd name="T28" fmla="*/ 49 w 858"/>
                <a:gd name="T29" fmla="*/ 15 h 349"/>
                <a:gd name="T30" fmla="*/ 44 w 858"/>
                <a:gd name="T31" fmla="*/ 19 h 349"/>
                <a:gd name="T32" fmla="*/ 33 w 858"/>
                <a:gd name="T33" fmla="*/ 20 h 349"/>
                <a:gd name="T34" fmla="*/ 26 w 858"/>
                <a:gd name="T35" fmla="*/ 21 h 349"/>
                <a:gd name="T36" fmla="*/ 23 w 858"/>
                <a:gd name="T37" fmla="*/ 20 h 349"/>
                <a:gd name="T38" fmla="*/ 20 w 858"/>
                <a:gd name="T39" fmla="*/ 16 h 349"/>
                <a:gd name="T40" fmla="*/ 24 w 858"/>
                <a:gd name="T41" fmla="*/ 20 h 349"/>
                <a:gd name="T42" fmla="*/ 27 w 858"/>
                <a:gd name="T43" fmla="*/ 20 h 349"/>
                <a:gd name="T44" fmla="*/ 31 w 858"/>
                <a:gd name="T45" fmla="*/ 18 h 349"/>
                <a:gd name="T46" fmla="*/ 41 w 858"/>
                <a:gd name="T47" fmla="*/ 18 h 349"/>
                <a:gd name="T48" fmla="*/ 47 w 858"/>
                <a:gd name="T49" fmla="*/ 16 h 349"/>
                <a:gd name="T50" fmla="*/ 47 w 858"/>
                <a:gd name="T51" fmla="*/ 10 h 349"/>
                <a:gd name="T52" fmla="*/ 40 w 858"/>
                <a:gd name="T53" fmla="*/ 13 h 349"/>
                <a:gd name="T54" fmla="*/ 30 w 858"/>
                <a:gd name="T55" fmla="*/ 15 h 349"/>
                <a:gd name="T56" fmla="*/ 20 w 858"/>
                <a:gd name="T57" fmla="*/ 14 h 349"/>
                <a:gd name="T58" fmla="*/ 13 w 858"/>
                <a:gd name="T59" fmla="*/ 13 h 349"/>
                <a:gd name="T60" fmla="*/ 6 w 858"/>
                <a:gd name="T61" fmla="*/ 13 h 349"/>
                <a:gd name="T62" fmla="*/ 1 w 858"/>
                <a:gd name="T63" fmla="*/ 10 h 349"/>
                <a:gd name="T64" fmla="*/ 1 w 858"/>
                <a:gd name="T65" fmla="*/ 5 h 349"/>
                <a:gd name="T66" fmla="*/ 2 w 858"/>
                <a:gd name="T67" fmla="*/ 6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7" name="Freeform 176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6 h 163"/>
                <a:gd name="T2" fmla="*/ 5 w 632"/>
                <a:gd name="T3" fmla="*/ 6 h 163"/>
                <a:gd name="T4" fmla="*/ 7 w 632"/>
                <a:gd name="T5" fmla="*/ 6 h 163"/>
                <a:gd name="T6" fmla="*/ 10 w 632"/>
                <a:gd name="T7" fmla="*/ 7 h 163"/>
                <a:gd name="T8" fmla="*/ 13 w 632"/>
                <a:gd name="T9" fmla="*/ 8 h 163"/>
                <a:gd name="T10" fmla="*/ 15 w 632"/>
                <a:gd name="T11" fmla="*/ 11 h 163"/>
                <a:gd name="T12" fmla="*/ 20 w 632"/>
                <a:gd name="T13" fmla="*/ 10 h 163"/>
                <a:gd name="T14" fmla="*/ 29 w 632"/>
                <a:gd name="T15" fmla="*/ 7 h 163"/>
                <a:gd name="T16" fmla="*/ 30 w 632"/>
                <a:gd name="T17" fmla="*/ 6 h 163"/>
                <a:gd name="T18" fmla="*/ 28 w 632"/>
                <a:gd name="T19" fmla="*/ 5 h 163"/>
                <a:gd name="T20" fmla="*/ 23 w 632"/>
                <a:gd name="T21" fmla="*/ 5 h 163"/>
                <a:gd name="T22" fmla="*/ 13 w 632"/>
                <a:gd name="T23" fmla="*/ 7 h 163"/>
                <a:gd name="T24" fmla="*/ 14 w 632"/>
                <a:gd name="T25" fmla="*/ 5 h 163"/>
                <a:gd name="T26" fmla="*/ 18 w 632"/>
                <a:gd name="T27" fmla="*/ 3 h 163"/>
                <a:gd name="T28" fmla="*/ 20 w 632"/>
                <a:gd name="T29" fmla="*/ 2 h 163"/>
                <a:gd name="T30" fmla="*/ 24 w 632"/>
                <a:gd name="T31" fmla="*/ 2 h 163"/>
                <a:gd name="T32" fmla="*/ 26 w 632"/>
                <a:gd name="T33" fmla="*/ 2 h 163"/>
                <a:gd name="T34" fmla="*/ 28 w 632"/>
                <a:gd name="T35" fmla="*/ 3 h 163"/>
                <a:gd name="T36" fmla="*/ 30 w 632"/>
                <a:gd name="T37" fmla="*/ 4 h 163"/>
                <a:gd name="T38" fmla="*/ 37 w 632"/>
                <a:gd name="T39" fmla="*/ 5 h 163"/>
                <a:gd name="T40" fmla="*/ 40 w 632"/>
                <a:gd name="T41" fmla="*/ 5 h 163"/>
                <a:gd name="T42" fmla="*/ 35 w 632"/>
                <a:gd name="T43" fmla="*/ 4 h 163"/>
                <a:gd name="T44" fmla="*/ 30 w 632"/>
                <a:gd name="T45" fmla="*/ 3 h 163"/>
                <a:gd name="T46" fmla="*/ 29 w 632"/>
                <a:gd name="T47" fmla="*/ 2 h 163"/>
                <a:gd name="T48" fmla="*/ 26 w 632"/>
                <a:gd name="T49" fmla="*/ 1 h 163"/>
                <a:gd name="T50" fmla="*/ 24 w 632"/>
                <a:gd name="T51" fmla="*/ 0 h 163"/>
                <a:gd name="T52" fmla="*/ 20 w 632"/>
                <a:gd name="T53" fmla="*/ 1 h 163"/>
                <a:gd name="T54" fmla="*/ 17 w 632"/>
                <a:gd name="T55" fmla="*/ 2 h 163"/>
                <a:gd name="T56" fmla="*/ 14 w 632"/>
                <a:gd name="T57" fmla="*/ 4 h 163"/>
                <a:gd name="T58" fmla="*/ 12 w 632"/>
                <a:gd name="T59" fmla="*/ 6 h 163"/>
                <a:gd name="T60" fmla="*/ 10 w 632"/>
                <a:gd name="T61" fmla="*/ 6 h 163"/>
                <a:gd name="T62" fmla="*/ 3 w 632"/>
                <a:gd name="T63" fmla="*/ 4 h 163"/>
                <a:gd name="T64" fmla="*/ 0 w 632"/>
                <a:gd name="T65" fmla="*/ 6 h 163"/>
                <a:gd name="T66" fmla="*/ 0 w 632"/>
                <a:gd name="T67" fmla="*/ 6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8" name="Freeform 177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6 w 998"/>
                <a:gd name="T1" fmla="*/ 3 h 284"/>
                <a:gd name="T2" fmla="*/ 5 w 998"/>
                <a:gd name="T3" fmla="*/ 5 h 284"/>
                <a:gd name="T4" fmla="*/ 8 w 998"/>
                <a:gd name="T5" fmla="*/ 7 h 284"/>
                <a:gd name="T6" fmla="*/ 10 w 998"/>
                <a:gd name="T7" fmla="*/ 10 h 284"/>
                <a:gd name="T8" fmla="*/ 14 w 998"/>
                <a:gd name="T9" fmla="*/ 8 h 284"/>
                <a:gd name="T10" fmla="*/ 17 w 998"/>
                <a:gd name="T11" fmla="*/ 9 h 284"/>
                <a:gd name="T12" fmla="*/ 15 w 998"/>
                <a:gd name="T13" fmla="*/ 10 h 284"/>
                <a:gd name="T14" fmla="*/ 11 w 998"/>
                <a:gd name="T15" fmla="*/ 11 h 284"/>
                <a:gd name="T16" fmla="*/ 6 w 998"/>
                <a:gd name="T17" fmla="*/ 9 h 284"/>
                <a:gd name="T18" fmla="*/ 3 w 998"/>
                <a:gd name="T19" fmla="*/ 11 h 284"/>
                <a:gd name="T20" fmla="*/ 11 w 998"/>
                <a:gd name="T21" fmla="*/ 15 h 284"/>
                <a:gd name="T22" fmla="*/ 20 w 998"/>
                <a:gd name="T23" fmla="*/ 14 h 284"/>
                <a:gd name="T24" fmla="*/ 25 w 998"/>
                <a:gd name="T25" fmla="*/ 17 h 284"/>
                <a:gd name="T26" fmla="*/ 31 w 998"/>
                <a:gd name="T27" fmla="*/ 17 h 284"/>
                <a:gd name="T28" fmla="*/ 37 w 998"/>
                <a:gd name="T29" fmla="*/ 14 h 284"/>
                <a:gd name="T30" fmla="*/ 43 w 998"/>
                <a:gd name="T31" fmla="*/ 11 h 284"/>
                <a:gd name="T32" fmla="*/ 42 w 998"/>
                <a:gd name="T33" fmla="*/ 14 h 284"/>
                <a:gd name="T34" fmla="*/ 48 w 998"/>
                <a:gd name="T35" fmla="*/ 15 h 284"/>
                <a:gd name="T36" fmla="*/ 53 w 998"/>
                <a:gd name="T37" fmla="*/ 12 h 284"/>
                <a:gd name="T38" fmla="*/ 57 w 998"/>
                <a:gd name="T39" fmla="*/ 9 h 284"/>
                <a:gd name="T40" fmla="*/ 61 w 998"/>
                <a:gd name="T41" fmla="*/ 7 h 284"/>
                <a:gd name="T42" fmla="*/ 57 w 998"/>
                <a:gd name="T43" fmla="*/ 3 h 284"/>
                <a:gd name="T44" fmla="*/ 62 w 998"/>
                <a:gd name="T45" fmla="*/ 5 h 284"/>
                <a:gd name="T46" fmla="*/ 62 w 998"/>
                <a:gd name="T47" fmla="*/ 8 h 284"/>
                <a:gd name="T48" fmla="*/ 60 w 998"/>
                <a:gd name="T49" fmla="*/ 10 h 284"/>
                <a:gd name="T50" fmla="*/ 56 w 998"/>
                <a:gd name="T51" fmla="*/ 13 h 284"/>
                <a:gd name="T52" fmla="*/ 52 w 998"/>
                <a:gd name="T53" fmla="*/ 16 h 284"/>
                <a:gd name="T54" fmla="*/ 42 w 998"/>
                <a:gd name="T55" fmla="*/ 16 h 284"/>
                <a:gd name="T56" fmla="*/ 40 w 998"/>
                <a:gd name="T57" fmla="*/ 15 h 284"/>
                <a:gd name="T58" fmla="*/ 34 w 998"/>
                <a:gd name="T59" fmla="*/ 18 h 284"/>
                <a:gd name="T60" fmla="*/ 25 w 998"/>
                <a:gd name="T61" fmla="*/ 18 h 284"/>
                <a:gd name="T62" fmla="*/ 18 w 998"/>
                <a:gd name="T63" fmla="*/ 16 h 284"/>
                <a:gd name="T64" fmla="*/ 7 w 998"/>
                <a:gd name="T65" fmla="*/ 16 h 284"/>
                <a:gd name="T66" fmla="*/ 1 w 998"/>
                <a:gd name="T67" fmla="*/ 13 h 284"/>
                <a:gd name="T68" fmla="*/ 1 w 998"/>
                <a:gd name="T69" fmla="*/ 9 h 284"/>
                <a:gd name="T70" fmla="*/ 3 w 998"/>
                <a:gd name="T71" fmla="*/ 7 h 284"/>
                <a:gd name="T72" fmla="*/ 3 w 998"/>
                <a:gd name="T73" fmla="*/ 3 h 284"/>
                <a:gd name="T74" fmla="*/ 8 w 998"/>
                <a:gd name="T75" fmla="*/ 0 h 284"/>
                <a:gd name="T76" fmla="*/ 8 w 998"/>
                <a:gd name="T77" fmla="*/ 2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06" name="Group 178"/>
          <p:cNvGrpSpPr>
            <a:grpSpLocks/>
          </p:cNvGrpSpPr>
          <p:nvPr/>
        </p:nvGrpSpPr>
        <p:grpSpPr bwMode="auto">
          <a:xfrm>
            <a:off x="4572000" y="1704975"/>
            <a:ext cx="593725" cy="293688"/>
            <a:chOff x="873" y="2655"/>
            <a:chExt cx="499" cy="246"/>
          </a:xfrm>
        </p:grpSpPr>
        <p:sp>
          <p:nvSpPr>
            <p:cNvPr id="12481" name="Freeform 179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33 w 961"/>
                <a:gd name="T1" fmla="*/ 1 h 473"/>
                <a:gd name="T2" fmla="*/ 29 w 961"/>
                <a:gd name="T3" fmla="*/ 3 h 473"/>
                <a:gd name="T4" fmla="*/ 25 w 961"/>
                <a:gd name="T5" fmla="*/ 6 h 473"/>
                <a:gd name="T6" fmla="*/ 17 w 961"/>
                <a:gd name="T7" fmla="*/ 4 h 473"/>
                <a:gd name="T8" fmla="*/ 14 w 961"/>
                <a:gd name="T9" fmla="*/ 5 h 473"/>
                <a:gd name="T10" fmla="*/ 7 w 961"/>
                <a:gd name="T11" fmla="*/ 8 h 473"/>
                <a:gd name="T12" fmla="*/ 6 w 961"/>
                <a:gd name="T13" fmla="*/ 10 h 473"/>
                <a:gd name="T14" fmla="*/ 6 w 961"/>
                <a:gd name="T15" fmla="*/ 14 h 473"/>
                <a:gd name="T16" fmla="*/ 3 w 961"/>
                <a:gd name="T17" fmla="*/ 16 h 473"/>
                <a:gd name="T18" fmla="*/ 3 w 961"/>
                <a:gd name="T19" fmla="*/ 20 h 473"/>
                <a:gd name="T20" fmla="*/ 0 w 961"/>
                <a:gd name="T21" fmla="*/ 23 h 473"/>
                <a:gd name="T22" fmla="*/ 2 w 961"/>
                <a:gd name="T23" fmla="*/ 25 h 473"/>
                <a:gd name="T24" fmla="*/ 8 w 961"/>
                <a:gd name="T25" fmla="*/ 28 h 473"/>
                <a:gd name="T26" fmla="*/ 17 w 961"/>
                <a:gd name="T27" fmla="*/ 28 h 473"/>
                <a:gd name="T28" fmla="*/ 23 w 961"/>
                <a:gd name="T29" fmla="*/ 30 h 473"/>
                <a:gd name="T30" fmla="*/ 31 w 961"/>
                <a:gd name="T31" fmla="*/ 30 h 473"/>
                <a:gd name="T32" fmla="*/ 39 w 961"/>
                <a:gd name="T33" fmla="*/ 26 h 473"/>
                <a:gd name="T34" fmla="*/ 42 w 961"/>
                <a:gd name="T35" fmla="*/ 28 h 473"/>
                <a:gd name="T36" fmla="*/ 50 w 961"/>
                <a:gd name="T37" fmla="*/ 28 h 473"/>
                <a:gd name="T38" fmla="*/ 56 w 961"/>
                <a:gd name="T39" fmla="*/ 22 h 473"/>
                <a:gd name="T40" fmla="*/ 61 w 961"/>
                <a:gd name="T41" fmla="*/ 21 h 473"/>
                <a:gd name="T42" fmla="*/ 61 w 961"/>
                <a:gd name="T43" fmla="*/ 18 h 473"/>
                <a:gd name="T44" fmla="*/ 56 w 961"/>
                <a:gd name="T45" fmla="*/ 15 h 473"/>
                <a:gd name="T46" fmla="*/ 55 w 961"/>
                <a:gd name="T47" fmla="*/ 8 h 473"/>
                <a:gd name="T48" fmla="*/ 48 w 961"/>
                <a:gd name="T49" fmla="*/ 4 h 473"/>
                <a:gd name="T50" fmla="*/ 44 w 961"/>
                <a:gd name="T51" fmla="*/ 3 h 473"/>
                <a:gd name="T52" fmla="*/ 40 w 961"/>
                <a:gd name="T53" fmla="*/ 1 h 473"/>
                <a:gd name="T54" fmla="*/ 36 w 961"/>
                <a:gd name="T55" fmla="*/ 0 h 473"/>
                <a:gd name="T56" fmla="*/ 33 w 961"/>
                <a:gd name="T57" fmla="*/ 1 h 473"/>
                <a:gd name="T58" fmla="*/ 33 w 961"/>
                <a:gd name="T59" fmla="*/ 1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2" name="Freeform 180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 w 858"/>
                <a:gd name="T1" fmla="*/ 7 h 349"/>
                <a:gd name="T2" fmla="*/ 7 w 858"/>
                <a:gd name="T3" fmla="*/ 11 h 349"/>
                <a:gd name="T4" fmla="*/ 13 w 858"/>
                <a:gd name="T5" fmla="*/ 10 h 349"/>
                <a:gd name="T6" fmla="*/ 19 w 858"/>
                <a:gd name="T7" fmla="*/ 12 h 349"/>
                <a:gd name="T8" fmla="*/ 29 w 858"/>
                <a:gd name="T9" fmla="*/ 12 h 349"/>
                <a:gd name="T10" fmla="*/ 39 w 858"/>
                <a:gd name="T11" fmla="*/ 12 h 349"/>
                <a:gd name="T12" fmla="*/ 45 w 858"/>
                <a:gd name="T13" fmla="*/ 8 h 349"/>
                <a:gd name="T14" fmla="*/ 49 w 858"/>
                <a:gd name="T15" fmla="*/ 6 h 349"/>
                <a:gd name="T16" fmla="*/ 45 w 858"/>
                <a:gd name="T17" fmla="*/ 3 h 349"/>
                <a:gd name="T18" fmla="*/ 41 w 858"/>
                <a:gd name="T19" fmla="*/ 1 h 349"/>
                <a:gd name="T20" fmla="*/ 48 w 858"/>
                <a:gd name="T21" fmla="*/ 0 h 349"/>
                <a:gd name="T22" fmla="*/ 52 w 858"/>
                <a:gd name="T23" fmla="*/ 5 h 349"/>
                <a:gd name="T24" fmla="*/ 53 w 858"/>
                <a:gd name="T25" fmla="*/ 9 h 349"/>
                <a:gd name="T26" fmla="*/ 54 w 858"/>
                <a:gd name="T27" fmla="*/ 12 h 349"/>
                <a:gd name="T28" fmla="*/ 49 w 858"/>
                <a:gd name="T29" fmla="*/ 15 h 349"/>
                <a:gd name="T30" fmla="*/ 44 w 858"/>
                <a:gd name="T31" fmla="*/ 19 h 349"/>
                <a:gd name="T32" fmla="*/ 33 w 858"/>
                <a:gd name="T33" fmla="*/ 20 h 349"/>
                <a:gd name="T34" fmla="*/ 26 w 858"/>
                <a:gd name="T35" fmla="*/ 21 h 349"/>
                <a:gd name="T36" fmla="*/ 23 w 858"/>
                <a:gd name="T37" fmla="*/ 20 h 349"/>
                <a:gd name="T38" fmla="*/ 20 w 858"/>
                <a:gd name="T39" fmla="*/ 16 h 349"/>
                <a:gd name="T40" fmla="*/ 24 w 858"/>
                <a:gd name="T41" fmla="*/ 20 h 349"/>
                <a:gd name="T42" fmla="*/ 27 w 858"/>
                <a:gd name="T43" fmla="*/ 20 h 349"/>
                <a:gd name="T44" fmla="*/ 31 w 858"/>
                <a:gd name="T45" fmla="*/ 18 h 349"/>
                <a:gd name="T46" fmla="*/ 41 w 858"/>
                <a:gd name="T47" fmla="*/ 18 h 349"/>
                <a:gd name="T48" fmla="*/ 47 w 858"/>
                <a:gd name="T49" fmla="*/ 16 h 349"/>
                <a:gd name="T50" fmla="*/ 47 w 858"/>
                <a:gd name="T51" fmla="*/ 10 h 349"/>
                <a:gd name="T52" fmla="*/ 40 w 858"/>
                <a:gd name="T53" fmla="*/ 13 h 349"/>
                <a:gd name="T54" fmla="*/ 30 w 858"/>
                <a:gd name="T55" fmla="*/ 15 h 349"/>
                <a:gd name="T56" fmla="*/ 20 w 858"/>
                <a:gd name="T57" fmla="*/ 14 h 349"/>
                <a:gd name="T58" fmla="*/ 13 w 858"/>
                <a:gd name="T59" fmla="*/ 13 h 349"/>
                <a:gd name="T60" fmla="*/ 6 w 858"/>
                <a:gd name="T61" fmla="*/ 13 h 349"/>
                <a:gd name="T62" fmla="*/ 1 w 858"/>
                <a:gd name="T63" fmla="*/ 10 h 349"/>
                <a:gd name="T64" fmla="*/ 1 w 858"/>
                <a:gd name="T65" fmla="*/ 5 h 349"/>
                <a:gd name="T66" fmla="*/ 2 w 858"/>
                <a:gd name="T67" fmla="*/ 6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3" name="Freeform 181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6 h 163"/>
                <a:gd name="T2" fmla="*/ 5 w 632"/>
                <a:gd name="T3" fmla="*/ 6 h 163"/>
                <a:gd name="T4" fmla="*/ 7 w 632"/>
                <a:gd name="T5" fmla="*/ 6 h 163"/>
                <a:gd name="T6" fmla="*/ 10 w 632"/>
                <a:gd name="T7" fmla="*/ 7 h 163"/>
                <a:gd name="T8" fmla="*/ 13 w 632"/>
                <a:gd name="T9" fmla="*/ 8 h 163"/>
                <a:gd name="T10" fmla="*/ 15 w 632"/>
                <a:gd name="T11" fmla="*/ 11 h 163"/>
                <a:gd name="T12" fmla="*/ 20 w 632"/>
                <a:gd name="T13" fmla="*/ 10 h 163"/>
                <a:gd name="T14" fmla="*/ 29 w 632"/>
                <a:gd name="T15" fmla="*/ 7 h 163"/>
                <a:gd name="T16" fmla="*/ 30 w 632"/>
                <a:gd name="T17" fmla="*/ 6 h 163"/>
                <a:gd name="T18" fmla="*/ 28 w 632"/>
                <a:gd name="T19" fmla="*/ 5 h 163"/>
                <a:gd name="T20" fmla="*/ 23 w 632"/>
                <a:gd name="T21" fmla="*/ 5 h 163"/>
                <a:gd name="T22" fmla="*/ 13 w 632"/>
                <a:gd name="T23" fmla="*/ 7 h 163"/>
                <a:gd name="T24" fmla="*/ 14 w 632"/>
                <a:gd name="T25" fmla="*/ 5 h 163"/>
                <a:gd name="T26" fmla="*/ 18 w 632"/>
                <a:gd name="T27" fmla="*/ 3 h 163"/>
                <a:gd name="T28" fmla="*/ 20 w 632"/>
                <a:gd name="T29" fmla="*/ 2 h 163"/>
                <a:gd name="T30" fmla="*/ 24 w 632"/>
                <a:gd name="T31" fmla="*/ 2 h 163"/>
                <a:gd name="T32" fmla="*/ 26 w 632"/>
                <a:gd name="T33" fmla="*/ 2 h 163"/>
                <a:gd name="T34" fmla="*/ 28 w 632"/>
                <a:gd name="T35" fmla="*/ 3 h 163"/>
                <a:gd name="T36" fmla="*/ 30 w 632"/>
                <a:gd name="T37" fmla="*/ 4 h 163"/>
                <a:gd name="T38" fmla="*/ 37 w 632"/>
                <a:gd name="T39" fmla="*/ 5 h 163"/>
                <a:gd name="T40" fmla="*/ 40 w 632"/>
                <a:gd name="T41" fmla="*/ 5 h 163"/>
                <a:gd name="T42" fmla="*/ 35 w 632"/>
                <a:gd name="T43" fmla="*/ 4 h 163"/>
                <a:gd name="T44" fmla="*/ 30 w 632"/>
                <a:gd name="T45" fmla="*/ 3 h 163"/>
                <a:gd name="T46" fmla="*/ 29 w 632"/>
                <a:gd name="T47" fmla="*/ 2 h 163"/>
                <a:gd name="T48" fmla="*/ 26 w 632"/>
                <a:gd name="T49" fmla="*/ 1 h 163"/>
                <a:gd name="T50" fmla="*/ 24 w 632"/>
                <a:gd name="T51" fmla="*/ 0 h 163"/>
                <a:gd name="T52" fmla="*/ 20 w 632"/>
                <a:gd name="T53" fmla="*/ 1 h 163"/>
                <a:gd name="T54" fmla="*/ 17 w 632"/>
                <a:gd name="T55" fmla="*/ 2 h 163"/>
                <a:gd name="T56" fmla="*/ 14 w 632"/>
                <a:gd name="T57" fmla="*/ 4 h 163"/>
                <a:gd name="T58" fmla="*/ 12 w 632"/>
                <a:gd name="T59" fmla="*/ 6 h 163"/>
                <a:gd name="T60" fmla="*/ 10 w 632"/>
                <a:gd name="T61" fmla="*/ 6 h 163"/>
                <a:gd name="T62" fmla="*/ 3 w 632"/>
                <a:gd name="T63" fmla="*/ 4 h 163"/>
                <a:gd name="T64" fmla="*/ 0 w 632"/>
                <a:gd name="T65" fmla="*/ 6 h 163"/>
                <a:gd name="T66" fmla="*/ 0 w 632"/>
                <a:gd name="T67" fmla="*/ 6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4" name="Freeform 182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6 w 998"/>
                <a:gd name="T1" fmla="*/ 3 h 284"/>
                <a:gd name="T2" fmla="*/ 5 w 998"/>
                <a:gd name="T3" fmla="*/ 5 h 284"/>
                <a:gd name="T4" fmla="*/ 8 w 998"/>
                <a:gd name="T5" fmla="*/ 7 h 284"/>
                <a:gd name="T6" fmla="*/ 10 w 998"/>
                <a:gd name="T7" fmla="*/ 10 h 284"/>
                <a:gd name="T8" fmla="*/ 14 w 998"/>
                <a:gd name="T9" fmla="*/ 8 h 284"/>
                <a:gd name="T10" fmla="*/ 17 w 998"/>
                <a:gd name="T11" fmla="*/ 9 h 284"/>
                <a:gd name="T12" fmla="*/ 15 w 998"/>
                <a:gd name="T13" fmla="*/ 10 h 284"/>
                <a:gd name="T14" fmla="*/ 11 w 998"/>
                <a:gd name="T15" fmla="*/ 11 h 284"/>
                <a:gd name="T16" fmla="*/ 6 w 998"/>
                <a:gd name="T17" fmla="*/ 9 h 284"/>
                <a:gd name="T18" fmla="*/ 3 w 998"/>
                <a:gd name="T19" fmla="*/ 11 h 284"/>
                <a:gd name="T20" fmla="*/ 11 w 998"/>
                <a:gd name="T21" fmla="*/ 15 h 284"/>
                <a:gd name="T22" fmla="*/ 20 w 998"/>
                <a:gd name="T23" fmla="*/ 14 h 284"/>
                <a:gd name="T24" fmla="*/ 25 w 998"/>
                <a:gd name="T25" fmla="*/ 17 h 284"/>
                <a:gd name="T26" fmla="*/ 31 w 998"/>
                <a:gd name="T27" fmla="*/ 17 h 284"/>
                <a:gd name="T28" fmla="*/ 37 w 998"/>
                <a:gd name="T29" fmla="*/ 14 h 284"/>
                <a:gd name="T30" fmla="*/ 43 w 998"/>
                <a:gd name="T31" fmla="*/ 11 h 284"/>
                <a:gd name="T32" fmla="*/ 42 w 998"/>
                <a:gd name="T33" fmla="*/ 14 h 284"/>
                <a:gd name="T34" fmla="*/ 48 w 998"/>
                <a:gd name="T35" fmla="*/ 15 h 284"/>
                <a:gd name="T36" fmla="*/ 53 w 998"/>
                <a:gd name="T37" fmla="*/ 12 h 284"/>
                <a:gd name="T38" fmla="*/ 57 w 998"/>
                <a:gd name="T39" fmla="*/ 9 h 284"/>
                <a:gd name="T40" fmla="*/ 61 w 998"/>
                <a:gd name="T41" fmla="*/ 7 h 284"/>
                <a:gd name="T42" fmla="*/ 57 w 998"/>
                <a:gd name="T43" fmla="*/ 3 h 284"/>
                <a:gd name="T44" fmla="*/ 62 w 998"/>
                <a:gd name="T45" fmla="*/ 5 h 284"/>
                <a:gd name="T46" fmla="*/ 62 w 998"/>
                <a:gd name="T47" fmla="*/ 8 h 284"/>
                <a:gd name="T48" fmla="*/ 60 w 998"/>
                <a:gd name="T49" fmla="*/ 10 h 284"/>
                <a:gd name="T50" fmla="*/ 56 w 998"/>
                <a:gd name="T51" fmla="*/ 13 h 284"/>
                <a:gd name="T52" fmla="*/ 52 w 998"/>
                <a:gd name="T53" fmla="*/ 16 h 284"/>
                <a:gd name="T54" fmla="*/ 42 w 998"/>
                <a:gd name="T55" fmla="*/ 16 h 284"/>
                <a:gd name="T56" fmla="*/ 40 w 998"/>
                <a:gd name="T57" fmla="*/ 15 h 284"/>
                <a:gd name="T58" fmla="*/ 34 w 998"/>
                <a:gd name="T59" fmla="*/ 18 h 284"/>
                <a:gd name="T60" fmla="*/ 25 w 998"/>
                <a:gd name="T61" fmla="*/ 18 h 284"/>
                <a:gd name="T62" fmla="*/ 18 w 998"/>
                <a:gd name="T63" fmla="*/ 16 h 284"/>
                <a:gd name="T64" fmla="*/ 7 w 998"/>
                <a:gd name="T65" fmla="*/ 16 h 284"/>
                <a:gd name="T66" fmla="*/ 1 w 998"/>
                <a:gd name="T67" fmla="*/ 13 h 284"/>
                <a:gd name="T68" fmla="*/ 1 w 998"/>
                <a:gd name="T69" fmla="*/ 9 h 284"/>
                <a:gd name="T70" fmla="*/ 3 w 998"/>
                <a:gd name="T71" fmla="*/ 7 h 284"/>
                <a:gd name="T72" fmla="*/ 3 w 998"/>
                <a:gd name="T73" fmla="*/ 3 h 284"/>
                <a:gd name="T74" fmla="*/ 8 w 998"/>
                <a:gd name="T75" fmla="*/ 0 h 284"/>
                <a:gd name="T76" fmla="*/ 8 w 998"/>
                <a:gd name="T77" fmla="*/ 2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07" name="Group 195"/>
          <p:cNvGrpSpPr>
            <a:grpSpLocks/>
          </p:cNvGrpSpPr>
          <p:nvPr/>
        </p:nvGrpSpPr>
        <p:grpSpPr bwMode="auto">
          <a:xfrm>
            <a:off x="5786438" y="1849438"/>
            <a:ext cx="593725" cy="293687"/>
            <a:chOff x="873" y="2655"/>
            <a:chExt cx="499" cy="246"/>
          </a:xfrm>
        </p:grpSpPr>
        <p:sp>
          <p:nvSpPr>
            <p:cNvPr id="12477" name="Freeform 196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33 w 961"/>
                <a:gd name="T1" fmla="*/ 1 h 473"/>
                <a:gd name="T2" fmla="*/ 29 w 961"/>
                <a:gd name="T3" fmla="*/ 3 h 473"/>
                <a:gd name="T4" fmla="*/ 25 w 961"/>
                <a:gd name="T5" fmla="*/ 6 h 473"/>
                <a:gd name="T6" fmla="*/ 17 w 961"/>
                <a:gd name="T7" fmla="*/ 4 h 473"/>
                <a:gd name="T8" fmla="*/ 14 w 961"/>
                <a:gd name="T9" fmla="*/ 5 h 473"/>
                <a:gd name="T10" fmla="*/ 7 w 961"/>
                <a:gd name="T11" fmla="*/ 8 h 473"/>
                <a:gd name="T12" fmla="*/ 6 w 961"/>
                <a:gd name="T13" fmla="*/ 10 h 473"/>
                <a:gd name="T14" fmla="*/ 6 w 961"/>
                <a:gd name="T15" fmla="*/ 14 h 473"/>
                <a:gd name="T16" fmla="*/ 3 w 961"/>
                <a:gd name="T17" fmla="*/ 16 h 473"/>
                <a:gd name="T18" fmla="*/ 3 w 961"/>
                <a:gd name="T19" fmla="*/ 20 h 473"/>
                <a:gd name="T20" fmla="*/ 0 w 961"/>
                <a:gd name="T21" fmla="*/ 23 h 473"/>
                <a:gd name="T22" fmla="*/ 2 w 961"/>
                <a:gd name="T23" fmla="*/ 25 h 473"/>
                <a:gd name="T24" fmla="*/ 8 w 961"/>
                <a:gd name="T25" fmla="*/ 28 h 473"/>
                <a:gd name="T26" fmla="*/ 17 w 961"/>
                <a:gd name="T27" fmla="*/ 28 h 473"/>
                <a:gd name="T28" fmla="*/ 23 w 961"/>
                <a:gd name="T29" fmla="*/ 30 h 473"/>
                <a:gd name="T30" fmla="*/ 31 w 961"/>
                <a:gd name="T31" fmla="*/ 30 h 473"/>
                <a:gd name="T32" fmla="*/ 39 w 961"/>
                <a:gd name="T33" fmla="*/ 26 h 473"/>
                <a:gd name="T34" fmla="*/ 42 w 961"/>
                <a:gd name="T35" fmla="*/ 28 h 473"/>
                <a:gd name="T36" fmla="*/ 50 w 961"/>
                <a:gd name="T37" fmla="*/ 28 h 473"/>
                <a:gd name="T38" fmla="*/ 56 w 961"/>
                <a:gd name="T39" fmla="*/ 22 h 473"/>
                <a:gd name="T40" fmla="*/ 61 w 961"/>
                <a:gd name="T41" fmla="*/ 21 h 473"/>
                <a:gd name="T42" fmla="*/ 61 w 961"/>
                <a:gd name="T43" fmla="*/ 18 h 473"/>
                <a:gd name="T44" fmla="*/ 56 w 961"/>
                <a:gd name="T45" fmla="*/ 15 h 473"/>
                <a:gd name="T46" fmla="*/ 55 w 961"/>
                <a:gd name="T47" fmla="*/ 8 h 473"/>
                <a:gd name="T48" fmla="*/ 48 w 961"/>
                <a:gd name="T49" fmla="*/ 4 h 473"/>
                <a:gd name="T50" fmla="*/ 44 w 961"/>
                <a:gd name="T51" fmla="*/ 3 h 473"/>
                <a:gd name="T52" fmla="*/ 40 w 961"/>
                <a:gd name="T53" fmla="*/ 1 h 473"/>
                <a:gd name="T54" fmla="*/ 36 w 961"/>
                <a:gd name="T55" fmla="*/ 0 h 473"/>
                <a:gd name="T56" fmla="*/ 33 w 961"/>
                <a:gd name="T57" fmla="*/ 1 h 473"/>
                <a:gd name="T58" fmla="*/ 33 w 961"/>
                <a:gd name="T59" fmla="*/ 1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8" name="Freeform 197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 w 858"/>
                <a:gd name="T1" fmla="*/ 7 h 349"/>
                <a:gd name="T2" fmla="*/ 7 w 858"/>
                <a:gd name="T3" fmla="*/ 11 h 349"/>
                <a:gd name="T4" fmla="*/ 13 w 858"/>
                <a:gd name="T5" fmla="*/ 10 h 349"/>
                <a:gd name="T6" fmla="*/ 19 w 858"/>
                <a:gd name="T7" fmla="*/ 12 h 349"/>
                <a:gd name="T8" fmla="*/ 29 w 858"/>
                <a:gd name="T9" fmla="*/ 12 h 349"/>
                <a:gd name="T10" fmla="*/ 39 w 858"/>
                <a:gd name="T11" fmla="*/ 12 h 349"/>
                <a:gd name="T12" fmla="*/ 45 w 858"/>
                <a:gd name="T13" fmla="*/ 8 h 349"/>
                <a:gd name="T14" fmla="*/ 49 w 858"/>
                <a:gd name="T15" fmla="*/ 6 h 349"/>
                <a:gd name="T16" fmla="*/ 45 w 858"/>
                <a:gd name="T17" fmla="*/ 3 h 349"/>
                <a:gd name="T18" fmla="*/ 41 w 858"/>
                <a:gd name="T19" fmla="*/ 1 h 349"/>
                <a:gd name="T20" fmla="*/ 48 w 858"/>
                <a:gd name="T21" fmla="*/ 0 h 349"/>
                <a:gd name="T22" fmla="*/ 52 w 858"/>
                <a:gd name="T23" fmla="*/ 5 h 349"/>
                <a:gd name="T24" fmla="*/ 53 w 858"/>
                <a:gd name="T25" fmla="*/ 9 h 349"/>
                <a:gd name="T26" fmla="*/ 54 w 858"/>
                <a:gd name="T27" fmla="*/ 12 h 349"/>
                <a:gd name="T28" fmla="*/ 49 w 858"/>
                <a:gd name="T29" fmla="*/ 15 h 349"/>
                <a:gd name="T30" fmla="*/ 44 w 858"/>
                <a:gd name="T31" fmla="*/ 19 h 349"/>
                <a:gd name="T32" fmla="*/ 33 w 858"/>
                <a:gd name="T33" fmla="*/ 20 h 349"/>
                <a:gd name="T34" fmla="*/ 26 w 858"/>
                <a:gd name="T35" fmla="*/ 21 h 349"/>
                <a:gd name="T36" fmla="*/ 23 w 858"/>
                <a:gd name="T37" fmla="*/ 20 h 349"/>
                <a:gd name="T38" fmla="*/ 20 w 858"/>
                <a:gd name="T39" fmla="*/ 16 h 349"/>
                <a:gd name="T40" fmla="*/ 24 w 858"/>
                <a:gd name="T41" fmla="*/ 20 h 349"/>
                <a:gd name="T42" fmla="*/ 27 w 858"/>
                <a:gd name="T43" fmla="*/ 20 h 349"/>
                <a:gd name="T44" fmla="*/ 31 w 858"/>
                <a:gd name="T45" fmla="*/ 18 h 349"/>
                <a:gd name="T46" fmla="*/ 41 w 858"/>
                <a:gd name="T47" fmla="*/ 18 h 349"/>
                <a:gd name="T48" fmla="*/ 47 w 858"/>
                <a:gd name="T49" fmla="*/ 16 h 349"/>
                <a:gd name="T50" fmla="*/ 47 w 858"/>
                <a:gd name="T51" fmla="*/ 10 h 349"/>
                <a:gd name="T52" fmla="*/ 40 w 858"/>
                <a:gd name="T53" fmla="*/ 13 h 349"/>
                <a:gd name="T54" fmla="*/ 30 w 858"/>
                <a:gd name="T55" fmla="*/ 15 h 349"/>
                <a:gd name="T56" fmla="*/ 20 w 858"/>
                <a:gd name="T57" fmla="*/ 14 h 349"/>
                <a:gd name="T58" fmla="*/ 13 w 858"/>
                <a:gd name="T59" fmla="*/ 13 h 349"/>
                <a:gd name="T60" fmla="*/ 6 w 858"/>
                <a:gd name="T61" fmla="*/ 13 h 349"/>
                <a:gd name="T62" fmla="*/ 1 w 858"/>
                <a:gd name="T63" fmla="*/ 10 h 349"/>
                <a:gd name="T64" fmla="*/ 1 w 858"/>
                <a:gd name="T65" fmla="*/ 5 h 349"/>
                <a:gd name="T66" fmla="*/ 2 w 858"/>
                <a:gd name="T67" fmla="*/ 6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9" name="Freeform 198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6 h 163"/>
                <a:gd name="T2" fmla="*/ 5 w 632"/>
                <a:gd name="T3" fmla="*/ 6 h 163"/>
                <a:gd name="T4" fmla="*/ 7 w 632"/>
                <a:gd name="T5" fmla="*/ 6 h 163"/>
                <a:gd name="T6" fmla="*/ 10 w 632"/>
                <a:gd name="T7" fmla="*/ 7 h 163"/>
                <a:gd name="T8" fmla="*/ 13 w 632"/>
                <a:gd name="T9" fmla="*/ 8 h 163"/>
                <a:gd name="T10" fmla="*/ 15 w 632"/>
                <a:gd name="T11" fmla="*/ 11 h 163"/>
                <a:gd name="T12" fmla="*/ 20 w 632"/>
                <a:gd name="T13" fmla="*/ 10 h 163"/>
                <a:gd name="T14" fmla="*/ 29 w 632"/>
                <a:gd name="T15" fmla="*/ 7 h 163"/>
                <a:gd name="T16" fmla="*/ 30 w 632"/>
                <a:gd name="T17" fmla="*/ 6 h 163"/>
                <a:gd name="T18" fmla="*/ 28 w 632"/>
                <a:gd name="T19" fmla="*/ 5 h 163"/>
                <a:gd name="T20" fmla="*/ 23 w 632"/>
                <a:gd name="T21" fmla="*/ 5 h 163"/>
                <a:gd name="T22" fmla="*/ 13 w 632"/>
                <a:gd name="T23" fmla="*/ 7 h 163"/>
                <a:gd name="T24" fmla="*/ 14 w 632"/>
                <a:gd name="T25" fmla="*/ 5 h 163"/>
                <a:gd name="T26" fmla="*/ 18 w 632"/>
                <a:gd name="T27" fmla="*/ 3 h 163"/>
                <a:gd name="T28" fmla="*/ 20 w 632"/>
                <a:gd name="T29" fmla="*/ 2 h 163"/>
                <a:gd name="T30" fmla="*/ 24 w 632"/>
                <a:gd name="T31" fmla="*/ 2 h 163"/>
                <a:gd name="T32" fmla="*/ 26 w 632"/>
                <a:gd name="T33" fmla="*/ 2 h 163"/>
                <a:gd name="T34" fmla="*/ 28 w 632"/>
                <a:gd name="T35" fmla="*/ 3 h 163"/>
                <a:gd name="T36" fmla="*/ 30 w 632"/>
                <a:gd name="T37" fmla="*/ 4 h 163"/>
                <a:gd name="T38" fmla="*/ 37 w 632"/>
                <a:gd name="T39" fmla="*/ 5 h 163"/>
                <a:gd name="T40" fmla="*/ 40 w 632"/>
                <a:gd name="T41" fmla="*/ 5 h 163"/>
                <a:gd name="T42" fmla="*/ 35 w 632"/>
                <a:gd name="T43" fmla="*/ 4 h 163"/>
                <a:gd name="T44" fmla="*/ 30 w 632"/>
                <a:gd name="T45" fmla="*/ 3 h 163"/>
                <a:gd name="T46" fmla="*/ 29 w 632"/>
                <a:gd name="T47" fmla="*/ 2 h 163"/>
                <a:gd name="T48" fmla="*/ 26 w 632"/>
                <a:gd name="T49" fmla="*/ 1 h 163"/>
                <a:gd name="T50" fmla="*/ 24 w 632"/>
                <a:gd name="T51" fmla="*/ 0 h 163"/>
                <a:gd name="T52" fmla="*/ 20 w 632"/>
                <a:gd name="T53" fmla="*/ 1 h 163"/>
                <a:gd name="T54" fmla="*/ 17 w 632"/>
                <a:gd name="T55" fmla="*/ 2 h 163"/>
                <a:gd name="T56" fmla="*/ 14 w 632"/>
                <a:gd name="T57" fmla="*/ 4 h 163"/>
                <a:gd name="T58" fmla="*/ 12 w 632"/>
                <a:gd name="T59" fmla="*/ 6 h 163"/>
                <a:gd name="T60" fmla="*/ 10 w 632"/>
                <a:gd name="T61" fmla="*/ 6 h 163"/>
                <a:gd name="T62" fmla="*/ 3 w 632"/>
                <a:gd name="T63" fmla="*/ 4 h 163"/>
                <a:gd name="T64" fmla="*/ 0 w 632"/>
                <a:gd name="T65" fmla="*/ 6 h 163"/>
                <a:gd name="T66" fmla="*/ 0 w 632"/>
                <a:gd name="T67" fmla="*/ 6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80" name="Freeform 199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6 w 998"/>
                <a:gd name="T1" fmla="*/ 3 h 284"/>
                <a:gd name="T2" fmla="*/ 5 w 998"/>
                <a:gd name="T3" fmla="*/ 5 h 284"/>
                <a:gd name="T4" fmla="*/ 8 w 998"/>
                <a:gd name="T5" fmla="*/ 7 h 284"/>
                <a:gd name="T6" fmla="*/ 10 w 998"/>
                <a:gd name="T7" fmla="*/ 10 h 284"/>
                <a:gd name="T8" fmla="*/ 14 w 998"/>
                <a:gd name="T9" fmla="*/ 8 h 284"/>
                <a:gd name="T10" fmla="*/ 17 w 998"/>
                <a:gd name="T11" fmla="*/ 9 h 284"/>
                <a:gd name="T12" fmla="*/ 15 w 998"/>
                <a:gd name="T13" fmla="*/ 10 h 284"/>
                <a:gd name="T14" fmla="*/ 11 w 998"/>
                <a:gd name="T15" fmla="*/ 11 h 284"/>
                <a:gd name="T16" fmla="*/ 6 w 998"/>
                <a:gd name="T17" fmla="*/ 9 h 284"/>
                <a:gd name="T18" fmla="*/ 3 w 998"/>
                <a:gd name="T19" fmla="*/ 11 h 284"/>
                <a:gd name="T20" fmla="*/ 11 w 998"/>
                <a:gd name="T21" fmla="*/ 15 h 284"/>
                <a:gd name="T22" fmla="*/ 20 w 998"/>
                <a:gd name="T23" fmla="*/ 14 h 284"/>
                <a:gd name="T24" fmla="*/ 25 w 998"/>
                <a:gd name="T25" fmla="*/ 17 h 284"/>
                <a:gd name="T26" fmla="*/ 31 w 998"/>
                <a:gd name="T27" fmla="*/ 17 h 284"/>
                <a:gd name="T28" fmla="*/ 37 w 998"/>
                <a:gd name="T29" fmla="*/ 14 h 284"/>
                <a:gd name="T30" fmla="*/ 43 w 998"/>
                <a:gd name="T31" fmla="*/ 11 h 284"/>
                <a:gd name="T32" fmla="*/ 42 w 998"/>
                <a:gd name="T33" fmla="*/ 14 h 284"/>
                <a:gd name="T34" fmla="*/ 48 w 998"/>
                <a:gd name="T35" fmla="*/ 15 h 284"/>
                <a:gd name="T36" fmla="*/ 53 w 998"/>
                <a:gd name="T37" fmla="*/ 12 h 284"/>
                <a:gd name="T38" fmla="*/ 57 w 998"/>
                <a:gd name="T39" fmla="*/ 9 h 284"/>
                <a:gd name="T40" fmla="*/ 61 w 998"/>
                <a:gd name="T41" fmla="*/ 7 h 284"/>
                <a:gd name="T42" fmla="*/ 57 w 998"/>
                <a:gd name="T43" fmla="*/ 3 h 284"/>
                <a:gd name="T44" fmla="*/ 62 w 998"/>
                <a:gd name="T45" fmla="*/ 5 h 284"/>
                <a:gd name="T46" fmla="*/ 62 w 998"/>
                <a:gd name="T47" fmla="*/ 8 h 284"/>
                <a:gd name="T48" fmla="*/ 60 w 998"/>
                <a:gd name="T49" fmla="*/ 10 h 284"/>
                <a:gd name="T50" fmla="*/ 56 w 998"/>
                <a:gd name="T51" fmla="*/ 13 h 284"/>
                <a:gd name="T52" fmla="*/ 52 w 998"/>
                <a:gd name="T53" fmla="*/ 16 h 284"/>
                <a:gd name="T54" fmla="*/ 42 w 998"/>
                <a:gd name="T55" fmla="*/ 16 h 284"/>
                <a:gd name="T56" fmla="*/ 40 w 998"/>
                <a:gd name="T57" fmla="*/ 15 h 284"/>
                <a:gd name="T58" fmla="*/ 34 w 998"/>
                <a:gd name="T59" fmla="*/ 18 h 284"/>
                <a:gd name="T60" fmla="*/ 25 w 998"/>
                <a:gd name="T61" fmla="*/ 18 h 284"/>
                <a:gd name="T62" fmla="*/ 18 w 998"/>
                <a:gd name="T63" fmla="*/ 16 h 284"/>
                <a:gd name="T64" fmla="*/ 7 w 998"/>
                <a:gd name="T65" fmla="*/ 16 h 284"/>
                <a:gd name="T66" fmla="*/ 1 w 998"/>
                <a:gd name="T67" fmla="*/ 13 h 284"/>
                <a:gd name="T68" fmla="*/ 1 w 998"/>
                <a:gd name="T69" fmla="*/ 9 h 284"/>
                <a:gd name="T70" fmla="*/ 3 w 998"/>
                <a:gd name="T71" fmla="*/ 7 h 284"/>
                <a:gd name="T72" fmla="*/ 3 w 998"/>
                <a:gd name="T73" fmla="*/ 3 h 284"/>
                <a:gd name="T74" fmla="*/ 8 w 998"/>
                <a:gd name="T75" fmla="*/ 0 h 284"/>
                <a:gd name="T76" fmla="*/ 8 w 998"/>
                <a:gd name="T77" fmla="*/ 2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08" name="Group 200"/>
          <p:cNvGrpSpPr>
            <a:grpSpLocks/>
          </p:cNvGrpSpPr>
          <p:nvPr/>
        </p:nvGrpSpPr>
        <p:grpSpPr bwMode="auto">
          <a:xfrm>
            <a:off x="2914650" y="2568575"/>
            <a:ext cx="593725" cy="293688"/>
            <a:chOff x="873" y="2655"/>
            <a:chExt cx="499" cy="246"/>
          </a:xfrm>
        </p:grpSpPr>
        <p:sp>
          <p:nvSpPr>
            <p:cNvPr id="12473" name="Freeform 201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33 w 961"/>
                <a:gd name="T1" fmla="*/ 1 h 473"/>
                <a:gd name="T2" fmla="*/ 29 w 961"/>
                <a:gd name="T3" fmla="*/ 3 h 473"/>
                <a:gd name="T4" fmla="*/ 25 w 961"/>
                <a:gd name="T5" fmla="*/ 6 h 473"/>
                <a:gd name="T6" fmla="*/ 17 w 961"/>
                <a:gd name="T7" fmla="*/ 4 h 473"/>
                <a:gd name="T8" fmla="*/ 14 w 961"/>
                <a:gd name="T9" fmla="*/ 5 h 473"/>
                <a:gd name="T10" fmla="*/ 7 w 961"/>
                <a:gd name="T11" fmla="*/ 8 h 473"/>
                <a:gd name="T12" fmla="*/ 6 w 961"/>
                <a:gd name="T13" fmla="*/ 10 h 473"/>
                <a:gd name="T14" fmla="*/ 6 w 961"/>
                <a:gd name="T15" fmla="*/ 14 h 473"/>
                <a:gd name="T16" fmla="*/ 3 w 961"/>
                <a:gd name="T17" fmla="*/ 16 h 473"/>
                <a:gd name="T18" fmla="*/ 3 w 961"/>
                <a:gd name="T19" fmla="*/ 20 h 473"/>
                <a:gd name="T20" fmla="*/ 0 w 961"/>
                <a:gd name="T21" fmla="*/ 23 h 473"/>
                <a:gd name="T22" fmla="*/ 2 w 961"/>
                <a:gd name="T23" fmla="*/ 25 h 473"/>
                <a:gd name="T24" fmla="*/ 8 w 961"/>
                <a:gd name="T25" fmla="*/ 28 h 473"/>
                <a:gd name="T26" fmla="*/ 17 w 961"/>
                <a:gd name="T27" fmla="*/ 28 h 473"/>
                <a:gd name="T28" fmla="*/ 23 w 961"/>
                <a:gd name="T29" fmla="*/ 30 h 473"/>
                <a:gd name="T30" fmla="*/ 31 w 961"/>
                <a:gd name="T31" fmla="*/ 30 h 473"/>
                <a:gd name="T32" fmla="*/ 39 w 961"/>
                <a:gd name="T33" fmla="*/ 26 h 473"/>
                <a:gd name="T34" fmla="*/ 42 w 961"/>
                <a:gd name="T35" fmla="*/ 28 h 473"/>
                <a:gd name="T36" fmla="*/ 50 w 961"/>
                <a:gd name="T37" fmla="*/ 28 h 473"/>
                <a:gd name="T38" fmla="*/ 56 w 961"/>
                <a:gd name="T39" fmla="*/ 22 h 473"/>
                <a:gd name="T40" fmla="*/ 61 w 961"/>
                <a:gd name="T41" fmla="*/ 21 h 473"/>
                <a:gd name="T42" fmla="*/ 61 w 961"/>
                <a:gd name="T43" fmla="*/ 18 h 473"/>
                <a:gd name="T44" fmla="*/ 56 w 961"/>
                <a:gd name="T45" fmla="*/ 15 h 473"/>
                <a:gd name="T46" fmla="*/ 55 w 961"/>
                <a:gd name="T47" fmla="*/ 8 h 473"/>
                <a:gd name="T48" fmla="*/ 48 w 961"/>
                <a:gd name="T49" fmla="*/ 4 h 473"/>
                <a:gd name="T50" fmla="*/ 44 w 961"/>
                <a:gd name="T51" fmla="*/ 3 h 473"/>
                <a:gd name="T52" fmla="*/ 40 w 961"/>
                <a:gd name="T53" fmla="*/ 1 h 473"/>
                <a:gd name="T54" fmla="*/ 36 w 961"/>
                <a:gd name="T55" fmla="*/ 0 h 473"/>
                <a:gd name="T56" fmla="*/ 33 w 961"/>
                <a:gd name="T57" fmla="*/ 1 h 473"/>
                <a:gd name="T58" fmla="*/ 33 w 961"/>
                <a:gd name="T59" fmla="*/ 1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4" name="Freeform 202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 w 858"/>
                <a:gd name="T1" fmla="*/ 7 h 349"/>
                <a:gd name="T2" fmla="*/ 7 w 858"/>
                <a:gd name="T3" fmla="*/ 11 h 349"/>
                <a:gd name="T4" fmla="*/ 13 w 858"/>
                <a:gd name="T5" fmla="*/ 10 h 349"/>
                <a:gd name="T6" fmla="*/ 19 w 858"/>
                <a:gd name="T7" fmla="*/ 12 h 349"/>
                <a:gd name="T8" fmla="*/ 29 w 858"/>
                <a:gd name="T9" fmla="*/ 12 h 349"/>
                <a:gd name="T10" fmla="*/ 39 w 858"/>
                <a:gd name="T11" fmla="*/ 12 h 349"/>
                <a:gd name="T12" fmla="*/ 45 w 858"/>
                <a:gd name="T13" fmla="*/ 8 h 349"/>
                <a:gd name="T14" fmla="*/ 49 w 858"/>
                <a:gd name="T15" fmla="*/ 6 h 349"/>
                <a:gd name="T16" fmla="*/ 45 w 858"/>
                <a:gd name="T17" fmla="*/ 3 h 349"/>
                <a:gd name="T18" fmla="*/ 41 w 858"/>
                <a:gd name="T19" fmla="*/ 1 h 349"/>
                <a:gd name="T20" fmla="*/ 48 w 858"/>
                <a:gd name="T21" fmla="*/ 0 h 349"/>
                <a:gd name="T22" fmla="*/ 52 w 858"/>
                <a:gd name="T23" fmla="*/ 5 h 349"/>
                <a:gd name="T24" fmla="*/ 53 w 858"/>
                <a:gd name="T25" fmla="*/ 9 h 349"/>
                <a:gd name="T26" fmla="*/ 54 w 858"/>
                <a:gd name="T27" fmla="*/ 12 h 349"/>
                <a:gd name="T28" fmla="*/ 49 w 858"/>
                <a:gd name="T29" fmla="*/ 15 h 349"/>
                <a:gd name="T30" fmla="*/ 44 w 858"/>
                <a:gd name="T31" fmla="*/ 19 h 349"/>
                <a:gd name="T32" fmla="*/ 33 w 858"/>
                <a:gd name="T33" fmla="*/ 20 h 349"/>
                <a:gd name="T34" fmla="*/ 26 w 858"/>
                <a:gd name="T35" fmla="*/ 21 h 349"/>
                <a:gd name="T36" fmla="*/ 23 w 858"/>
                <a:gd name="T37" fmla="*/ 20 h 349"/>
                <a:gd name="T38" fmla="*/ 20 w 858"/>
                <a:gd name="T39" fmla="*/ 16 h 349"/>
                <a:gd name="T40" fmla="*/ 24 w 858"/>
                <a:gd name="T41" fmla="*/ 20 h 349"/>
                <a:gd name="T42" fmla="*/ 27 w 858"/>
                <a:gd name="T43" fmla="*/ 20 h 349"/>
                <a:gd name="T44" fmla="*/ 31 w 858"/>
                <a:gd name="T45" fmla="*/ 18 h 349"/>
                <a:gd name="T46" fmla="*/ 41 w 858"/>
                <a:gd name="T47" fmla="*/ 18 h 349"/>
                <a:gd name="T48" fmla="*/ 47 w 858"/>
                <a:gd name="T49" fmla="*/ 16 h 349"/>
                <a:gd name="T50" fmla="*/ 47 w 858"/>
                <a:gd name="T51" fmla="*/ 10 h 349"/>
                <a:gd name="T52" fmla="*/ 40 w 858"/>
                <a:gd name="T53" fmla="*/ 13 h 349"/>
                <a:gd name="T54" fmla="*/ 30 w 858"/>
                <a:gd name="T55" fmla="*/ 15 h 349"/>
                <a:gd name="T56" fmla="*/ 20 w 858"/>
                <a:gd name="T57" fmla="*/ 14 h 349"/>
                <a:gd name="T58" fmla="*/ 13 w 858"/>
                <a:gd name="T59" fmla="*/ 13 h 349"/>
                <a:gd name="T60" fmla="*/ 6 w 858"/>
                <a:gd name="T61" fmla="*/ 13 h 349"/>
                <a:gd name="T62" fmla="*/ 1 w 858"/>
                <a:gd name="T63" fmla="*/ 10 h 349"/>
                <a:gd name="T64" fmla="*/ 1 w 858"/>
                <a:gd name="T65" fmla="*/ 5 h 349"/>
                <a:gd name="T66" fmla="*/ 2 w 858"/>
                <a:gd name="T67" fmla="*/ 6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5" name="Freeform 203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6 h 163"/>
                <a:gd name="T2" fmla="*/ 5 w 632"/>
                <a:gd name="T3" fmla="*/ 6 h 163"/>
                <a:gd name="T4" fmla="*/ 7 w 632"/>
                <a:gd name="T5" fmla="*/ 6 h 163"/>
                <a:gd name="T6" fmla="*/ 10 w 632"/>
                <a:gd name="T7" fmla="*/ 7 h 163"/>
                <a:gd name="T8" fmla="*/ 13 w 632"/>
                <a:gd name="T9" fmla="*/ 8 h 163"/>
                <a:gd name="T10" fmla="*/ 15 w 632"/>
                <a:gd name="T11" fmla="*/ 11 h 163"/>
                <a:gd name="T12" fmla="*/ 20 w 632"/>
                <a:gd name="T13" fmla="*/ 10 h 163"/>
                <a:gd name="T14" fmla="*/ 29 w 632"/>
                <a:gd name="T15" fmla="*/ 7 h 163"/>
                <a:gd name="T16" fmla="*/ 30 w 632"/>
                <a:gd name="T17" fmla="*/ 6 h 163"/>
                <a:gd name="T18" fmla="*/ 28 w 632"/>
                <a:gd name="T19" fmla="*/ 5 h 163"/>
                <a:gd name="T20" fmla="*/ 23 w 632"/>
                <a:gd name="T21" fmla="*/ 5 h 163"/>
                <a:gd name="T22" fmla="*/ 13 w 632"/>
                <a:gd name="T23" fmla="*/ 7 h 163"/>
                <a:gd name="T24" fmla="*/ 14 w 632"/>
                <a:gd name="T25" fmla="*/ 5 h 163"/>
                <a:gd name="T26" fmla="*/ 18 w 632"/>
                <a:gd name="T27" fmla="*/ 3 h 163"/>
                <a:gd name="T28" fmla="*/ 20 w 632"/>
                <a:gd name="T29" fmla="*/ 2 h 163"/>
                <a:gd name="T30" fmla="*/ 24 w 632"/>
                <a:gd name="T31" fmla="*/ 2 h 163"/>
                <a:gd name="T32" fmla="*/ 26 w 632"/>
                <a:gd name="T33" fmla="*/ 2 h 163"/>
                <a:gd name="T34" fmla="*/ 28 w 632"/>
                <a:gd name="T35" fmla="*/ 3 h 163"/>
                <a:gd name="T36" fmla="*/ 30 w 632"/>
                <a:gd name="T37" fmla="*/ 4 h 163"/>
                <a:gd name="T38" fmla="*/ 37 w 632"/>
                <a:gd name="T39" fmla="*/ 5 h 163"/>
                <a:gd name="T40" fmla="*/ 40 w 632"/>
                <a:gd name="T41" fmla="*/ 5 h 163"/>
                <a:gd name="T42" fmla="*/ 35 w 632"/>
                <a:gd name="T43" fmla="*/ 4 h 163"/>
                <a:gd name="T44" fmla="*/ 30 w 632"/>
                <a:gd name="T45" fmla="*/ 3 h 163"/>
                <a:gd name="T46" fmla="*/ 29 w 632"/>
                <a:gd name="T47" fmla="*/ 2 h 163"/>
                <a:gd name="T48" fmla="*/ 26 w 632"/>
                <a:gd name="T49" fmla="*/ 1 h 163"/>
                <a:gd name="T50" fmla="*/ 24 w 632"/>
                <a:gd name="T51" fmla="*/ 0 h 163"/>
                <a:gd name="T52" fmla="*/ 20 w 632"/>
                <a:gd name="T53" fmla="*/ 1 h 163"/>
                <a:gd name="T54" fmla="*/ 17 w 632"/>
                <a:gd name="T55" fmla="*/ 2 h 163"/>
                <a:gd name="T56" fmla="*/ 14 w 632"/>
                <a:gd name="T57" fmla="*/ 4 h 163"/>
                <a:gd name="T58" fmla="*/ 12 w 632"/>
                <a:gd name="T59" fmla="*/ 6 h 163"/>
                <a:gd name="T60" fmla="*/ 10 w 632"/>
                <a:gd name="T61" fmla="*/ 6 h 163"/>
                <a:gd name="T62" fmla="*/ 3 w 632"/>
                <a:gd name="T63" fmla="*/ 4 h 163"/>
                <a:gd name="T64" fmla="*/ 0 w 632"/>
                <a:gd name="T65" fmla="*/ 6 h 163"/>
                <a:gd name="T66" fmla="*/ 0 w 632"/>
                <a:gd name="T67" fmla="*/ 6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6" name="Freeform 204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6 w 998"/>
                <a:gd name="T1" fmla="*/ 3 h 284"/>
                <a:gd name="T2" fmla="*/ 5 w 998"/>
                <a:gd name="T3" fmla="*/ 5 h 284"/>
                <a:gd name="T4" fmla="*/ 8 w 998"/>
                <a:gd name="T5" fmla="*/ 7 h 284"/>
                <a:gd name="T6" fmla="*/ 10 w 998"/>
                <a:gd name="T7" fmla="*/ 10 h 284"/>
                <a:gd name="T8" fmla="*/ 14 w 998"/>
                <a:gd name="T9" fmla="*/ 8 h 284"/>
                <a:gd name="T10" fmla="*/ 17 w 998"/>
                <a:gd name="T11" fmla="*/ 9 h 284"/>
                <a:gd name="T12" fmla="*/ 15 w 998"/>
                <a:gd name="T13" fmla="*/ 10 h 284"/>
                <a:gd name="T14" fmla="*/ 11 w 998"/>
                <a:gd name="T15" fmla="*/ 11 h 284"/>
                <a:gd name="T16" fmla="*/ 6 w 998"/>
                <a:gd name="T17" fmla="*/ 9 h 284"/>
                <a:gd name="T18" fmla="*/ 3 w 998"/>
                <a:gd name="T19" fmla="*/ 11 h 284"/>
                <a:gd name="T20" fmla="*/ 11 w 998"/>
                <a:gd name="T21" fmla="*/ 15 h 284"/>
                <a:gd name="T22" fmla="*/ 20 w 998"/>
                <a:gd name="T23" fmla="*/ 14 h 284"/>
                <a:gd name="T24" fmla="*/ 25 w 998"/>
                <a:gd name="T25" fmla="*/ 17 h 284"/>
                <a:gd name="T26" fmla="*/ 31 w 998"/>
                <a:gd name="T27" fmla="*/ 17 h 284"/>
                <a:gd name="T28" fmla="*/ 37 w 998"/>
                <a:gd name="T29" fmla="*/ 14 h 284"/>
                <a:gd name="T30" fmla="*/ 43 w 998"/>
                <a:gd name="T31" fmla="*/ 11 h 284"/>
                <a:gd name="T32" fmla="*/ 42 w 998"/>
                <a:gd name="T33" fmla="*/ 14 h 284"/>
                <a:gd name="T34" fmla="*/ 48 w 998"/>
                <a:gd name="T35" fmla="*/ 15 h 284"/>
                <a:gd name="T36" fmla="*/ 53 w 998"/>
                <a:gd name="T37" fmla="*/ 12 h 284"/>
                <a:gd name="T38" fmla="*/ 57 w 998"/>
                <a:gd name="T39" fmla="*/ 9 h 284"/>
                <a:gd name="T40" fmla="*/ 61 w 998"/>
                <a:gd name="T41" fmla="*/ 7 h 284"/>
                <a:gd name="T42" fmla="*/ 57 w 998"/>
                <a:gd name="T43" fmla="*/ 3 h 284"/>
                <a:gd name="T44" fmla="*/ 62 w 998"/>
                <a:gd name="T45" fmla="*/ 5 h 284"/>
                <a:gd name="T46" fmla="*/ 62 w 998"/>
                <a:gd name="T47" fmla="*/ 8 h 284"/>
                <a:gd name="T48" fmla="*/ 60 w 998"/>
                <a:gd name="T49" fmla="*/ 10 h 284"/>
                <a:gd name="T50" fmla="*/ 56 w 998"/>
                <a:gd name="T51" fmla="*/ 13 h 284"/>
                <a:gd name="T52" fmla="*/ 52 w 998"/>
                <a:gd name="T53" fmla="*/ 16 h 284"/>
                <a:gd name="T54" fmla="*/ 42 w 998"/>
                <a:gd name="T55" fmla="*/ 16 h 284"/>
                <a:gd name="T56" fmla="*/ 40 w 998"/>
                <a:gd name="T57" fmla="*/ 15 h 284"/>
                <a:gd name="T58" fmla="*/ 34 w 998"/>
                <a:gd name="T59" fmla="*/ 18 h 284"/>
                <a:gd name="T60" fmla="*/ 25 w 998"/>
                <a:gd name="T61" fmla="*/ 18 h 284"/>
                <a:gd name="T62" fmla="*/ 18 w 998"/>
                <a:gd name="T63" fmla="*/ 16 h 284"/>
                <a:gd name="T64" fmla="*/ 7 w 998"/>
                <a:gd name="T65" fmla="*/ 16 h 284"/>
                <a:gd name="T66" fmla="*/ 1 w 998"/>
                <a:gd name="T67" fmla="*/ 13 h 284"/>
                <a:gd name="T68" fmla="*/ 1 w 998"/>
                <a:gd name="T69" fmla="*/ 9 h 284"/>
                <a:gd name="T70" fmla="*/ 3 w 998"/>
                <a:gd name="T71" fmla="*/ 7 h 284"/>
                <a:gd name="T72" fmla="*/ 3 w 998"/>
                <a:gd name="T73" fmla="*/ 3 h 284"/>
                <a:gd name="T74" fmla="*/ 8 w 998"/>
                <a:gd name="T75" fmla="*/ 0 h 284"/>
                <a:gd name="T76" fmla="*/ 8 w 998"/>
                <a:gd name="T77" fmla="*/ 2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09" name="Group 205"/>
          <p:cNvGrpSpPr>
            <a:grpSpLocks/>
          </p:cNvGrpSpPr>
          <p:nvPr/>
        </p:nvGrpSpPr>
        <p:grpSpPr bwMode="auto">
          <a:xfrm>
            <a:off x="2339975" y="3144838"/>
            <a:ext cx="1130300" cy="392112"/>
            <a:chOff x="3790" y="3898"/>
            <a:chExt cx="712" cy="247"/>
          </a:xfrm>
        </p:grpSpPr>
        <p:sp>
          <p:nvSpPr>
            <p:cNvPr id="12451" name="Freeform 206"/>
            <p:cNvSpPr>
              <a:spLocks/>
            </p:cNvSpPr>
            <p:nvPr/>
          </p:nvSpPr>
          <p:spPr bwMode="auto">
            <a:xfrm rot="398990">
              <a:off x="3790" y="3898"/>
              <a:ext cx="71" cy="60"/>
            </a:xfrm>
            <a:custGeom>
              <a:avLst/>
              <a:gdLst>
                <a:gd name="T0" fmla="*/ 393 w 32"/>
                <a:gd name="T1" fmla="*/ 360 h 33"/>
                <a:gd name="T2" fmla="*/ 557 w 32"/>
                <a:gd name="T3" fmla="*/ 336 h 33"/>
                <a:gd name="T4" fmla="*/ 655 w 32"/>
                <a:gd name="T5" fmla="*/ 295 h 33"/>
                <a:gd name="T6" fmla="*/ 734 w 32"/>
                <a:gd name="T7" fmla="*/ 251 h 33"/>
                <a:gd name="T8" fmla="*/ 779 w 32"/>
                <a:gd name="T9" fmla="*/ 175 h 33"/>
                <a:gd name="T10" fmla="*/ 734 w 32"/>
                <a:gd name="T11" fmla="*/ 96 h 33"/>
                <a:gd name="T12" fmla="*/ 655 w 32"/>
                <a:gd name="T13" fmla="*/ 53 h 33"/>
                <a:gd name="T14" fmla="*/ 557 w 32"/>
                <a:gd name="T15" fmla="*/ 24 h 33"/>
                <a:gd name="T16" fmla="*/ 393 w 32"/>
                <a:gd name="T17" fmla="*/ 0 h 33"/>
                <a:gd name="T18" fmla="*/ 217 w 32"/>
                <a:gd name="T19" fmla="*/ 24 h 33"/>
                <a:gd name="T20" fmla="*/ 118 w 32"/>
                <a:gd name="T21" fmla="*/ 53 h 33"/>
                <a:gd name="T22" fmla="*/ 20 w 32"/>
                <a:gd name="T23" fmla="*/ 96 h 33"/>
                <a:gd name="T24" fmla="*/ 0 w 32"/>
                <a:gd name="T25" fmla="*/ 175 h 33"/>
                <a:gd name="T26" fmla="*/ 20 w 32"/>
                <a:gd name="T27" fmla="*/ 251 h 33"/>
                <a:gd name="T28" fmla="*/ 118 w 32"/>
                <a:gd name="T29" fmla="*/ 295 h 33"/>
                <a:gd name="T30" fmla="*/ 217 w 32"/>
                <a:gd name="T31" fmla="*/ 336 h 33"/>
                <a:gd name="T32" fmla="*/ 393 w 32"/>
                <a:gd name="T33" fmla="*/ 36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2" name="Freeform 207"/>
            <p:cNvSpPr>
              <a:spLocks/>
            </p:cNvSpPr>
            <p:nvPr/>
          </p:nvSpPr>
          <p:spPr bwMode="auto">
            <a:xfrm rot="398990">
              <a:off x="3792" y="3902"/>
              <a:ext cx="63" cy="49"/>
            </a:xfrm>
            <a:custGeom>
              <a:avLst/>
              <a:gdLst>
                <a:gd name="T0" fmla="*/ 389 w 28"/>
                <a:gd name="T1" fmla="*/ 294 h 27"/>
                <a:gd name="T2" fmla="*/ 511 w 28"/>
                <a:gd name="T3" fmla="*/ 270 h 27"/>
                <a:gd name="T4" fmla="*/ 617 w 28"/>
                <a:gd name="T5" fmla="*/ 250 h 27"/>
                <a:gd name="T6" fmla="*/ 673 w 28"/>
                <a:gd name="T7" fmla="*/ 214 h 27"/>
                <a:gd name="T8" fmla="*/ 720 w 28"/>
                <a:gd name="T9" fmla="*/ 149 h 27"/>
                <a:gd name="T10" fmla="*/ 673 w 28"/>
                <a:gd name="T11" fmla="*/ 96 h 27"/>
                <a:gd name="T12" fmla="*/ 617 w 28"/>
                <a:gd name="T13" fmla="*/ 29 h 27"/>
                <a:gd name="T14" fmla="*/ 511 w 28"/>
                <a:gd name="T15" fmla="*/ 13 h 27"/>
                <a:gd name="T16" fmla="*/ 389 w 28"/>
                <a:gd name="T17" fmla="*/ 0 h 27"/>
                <a:gd name="T18" fmla="*/ 227 w 28"/>
                <a:gd name="T19" fmla="*/ 13 h 27"/>
                <a:gd name="T20" fmla="*/ 162 w 28"/>
                <a:gd name="T21" fmla="*/ 29 h 27"/>
                <a:gd name="T22" fmla="*/ 56 w 28"/>
                <a:gd name="T23" fmla="*/ 96 h 27"/>
                <a:gd name="T24" fmla="*/ 0 w 28"/>
                <a:gd name="T25" fmla="*/ 149 h 27"/>
                <a:gd name="T26" fmla="*/ 56 w 28"/>
                <a:gd name="T27" fmla="*/ 214 h 27"/>
                <a:gd name="T28" fmla="*/ 162 w 28"/>
                <a:gd name="T29" fmla="*/ 250 h 27"/>
                <a:gd name="T30" fmla="*/ 227 w 28"/>
                <a:gd name="T31" fmla="*/ 270 h 27"/>
                <a:gd name="T32" fmla="*/ 389 w 28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3" name="Freeform 208"/>
            <p:cNvSpPr>
              <a:spLocks/>
            </p:cNvSpPr>
            <p:nvPr/>
          </p:nvSpPr>
          <p:spPr bwMode="auto">
            <a:xfrm rot="398990">
              <a:off x="3845" y="3945"/>
              <a:ext cx="76" cy="58"/>
            </a:xfrm>
            <a:custGeom>
              <a:avLst/>
              <a:gdLst>
                <a:gd name="T0" fmla="*/ 445 w 34"/>
                <a:gd name="T1" fmla="*/ 344 h 32"/>
                <a:gd name="T2" fmla="*/ 624 w 34"/>
                <a:gd name="T3" fmla="*/ 332 h 32"/>
                <a:gd name="T4" fmla="*/ 724 w 34"/>
                <a:gd name="T5" fmla="*/ 292 h 32"/>
                <a:gd name="T6" fmla="*/ 825 w 34"/>
                <a:gd name="T7" fmla="*/ 250 h 32"/>
                <a:gd name="T8" fmla="*/ 849 w 34"/>
                <a:gd name="T9" fmla="*/ 174 h 32"/>
                <a:gd name="T10" fmla="*/ 825 w 34"/>
                <a:gd name="T11" fmla="*/ 96 h 32"/>
                <a:gd name="T12" fmla="*/ 724 w 34"/>
                <a:gd name="T13" fmla="*/ 53 h 32"/>
                <a:gd name="T14" fmla="*/ 624 w 34"/>
                <a:gd name="T15" fmla="*/ 13 h 32"/>
                <a:gd name="T16" fmla="*/ 445 w 34"/>
                <a:gd name="T17" fmla="*/ 0 h 32"/>
                <a:gd name="T18" fmla="*/ 279 w 34"/>
                <a:gd name="T19" fmla="*/ 13 h 32"/>
                <a:gd name="T20" fmla="*/ 125 w 34"/>
                <a:gd name="T21" fmla="*/ 53 h 32"/>
                <a:gd name="T22" fmla="*/ 45 w 34"/>
                <a:gd name="T23" fmla="*/ 96 h 32"/>
                <a:gd name="T24" fmla="*/ 0 w 34"/>
                <a:gd name="T25" fmla="*/ 174 h 32"/>
                <a:gd name="T26" fmla="*/ 45 w 34"/>
                <a:gd name="T27" fmla="*/ 250 h 32"/>
                <a:gd name="T28" fmla="*/ 125 w 34"/>
                <a:gd name="T29" fmla="*/ 292 h 32"/>
                <a:gd name="T30" fmla="*/ 279 w 34"/>
                <a:gd name="T31" fmla="*/ 332 h 32"/>
                <a:gd name="T32" fmla="*/ 445 w 34"/>
                <a:gd name="T33" fmla="*/ 344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2"/>
                <a:gd name="T53" fmla="*/ 34 w 3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4" name="Freeform 209"/>
            <p:cNvSpPr>
              <a:spLocks/>
            </p:cNvSpPr>
            <p:nvPr/>
          </p:nvSpPr>
          <p:spPr bwMode="auto">
            <a:xfrm rot="398990">
              <a:off x="3852" y="3947"/>
              <a:ext cx="62" cy="50"/>
            </a:xfrm>
            <a:custGeom>
              <a:avLst/>
              <a:gdLst>
                <a:gd name="T0" fmla="*/ 359 w 28"/>
                <a:gd name="T1" fmla="*/ 284 h 28"/>
                <a:gd name="T2" fmla="*/ 509 w 28"/>
                <a:gd name="T3" fmla="*/ 261 h 28"/>
                <a:gd name="T4" fmla="*/ 574 w 28"/>
                <a:gd name="T5" fmla="*/ 246 h 28"/>
                <a:gd name="T6" fmla="*/ 627 w 28"/>
                <a:gd name="T7" fmla="*/ 204 h 28"/>
                <a:gd name="T8" fmla="*/ 671 w 28"/>
                <a:gd name="T9" fmla="*/ 154 h 28"/>
                <a:gd name="T10" fmla="*/ 627 w 28"/>
                <a:gd name="T11" fmla="*/ 102 h 28"/>
                <a:gd name="T12" fmla="*/ 574 w 28"/>
                <a:gd name="T13" fmla="*/ 41 h 28"/>
                <a:gd name="T14" fmla="*/ 509 w 28"/>
                <a:gd name="T15" fmla="*/ 23 h 28"/>
                <a:gd name="T16" fmla="*/ 359 w 28"/>
                <a:gd name="T17" fmla="*/ 0 h 28"/>
                <a:gd name="T18" fmla="*/ 241 w 28"/>
                <a:gd name="T19" fmla="*/ 23 h 28"/>
                <a:gd name="T20" fmla="*/ 97 w 28"/>
                <a:gd name="T21" fmla="*/ 41 h 28"/>
                <a:gd name="T22" fmla="*/ 44 w 28"/>
                <a:gd name="T23" fmla="*/ 102 h 28"/>
                <a:gd name="T24" fmla="*/ 0 w 28"/>
                <a:gd name="T25" fmla="*/ 154 h 28"/>
                <a:gd name="T26" fmla="*/ 44 w 28"/>
                <a:gd name="T27" fmla="*/ 204 h 28"/>
                <a:gd name="T28" fmla="*/ 97 w 28"/>
                <a:gd name="T29" fmla="*/ 246 h 28"/>
                <a:gd name="T30" fmla="*/ 241 w 28"/>
                <a:gd name="T31" fmla="*/ 261 h 28"/>
                <a:gd name="T32" fmla="*/ 359 w 28"/>
                <a:gd name="T33" fmla="*/ 28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5" name="Freeform 210"/>
            <p:cNvSpPr>
              <a:spLocks/>
            </p:cNvSpPr>
            <p:nvPr/>
          </p:nvSpPr>
          <p:spPr bwMode="auto">
            <a:xfrm rot="398990">
              <a:off x="3905" y="3990"/>
              <a:ext cx="73" cy="60"/>
            </a:xfrm>
            <a:custGeom>
              <a:avLst/>
              <a:gdLst>
                <a:gd name="T0" fmla="*/ 376 w 33"/>
                <a:gd name="T1" fmla="*/ 360 h 33"/>
                <a:gd name="T2" fmla="*/ 573 w 33"/>
                <a:gd name="T3" fmla="*/ 336 h 33"/>
                <a:gd name="T4" fmla="*/ 650 w 33"/>
                <a:gd name="T5" fmla="*/ 307 h 33"/>
                <a:gd name="T6" fmla="*/ 748 w 33"/>
                <a:gd name="T7" fmla="*/ 264 h 33"/>
                <a:gd name="T8" fmla="*/ 788 w 33"/>
                <a:gd name="T9" fmla="*/ 185 h 33"/>
                <a:gd name="T10" fmla="*/ 748 w 33"/>
                <a:gd name="T11" fmla="*/ 109 h 33"/>
                <a:gd name="T12" fmla="*/ 650 w 33"/>
                <a:gd name="T13" fmla="*/ 65 h 33"/>
                <a:gd name="T14" fmla="*/ 573 w 33"/>
                <a:gd name="T15" fmla="*/ 24 h 33"/>
                <a:gd name="T16" fmla="*/ 376 w 33"/>
                <a:gd name="T17" fmla="*/ 0 h 33"/>
                <a:gd name="T18" fmla="*/ 215 w 33"/>
                <a:gd name="T19" fmla="*/ 24 h 33"/>
                <a:gd name="T20" fmla="*/ 117 w 33"/>
                <a:gd name="T21" fmla="*/ 65 h 33"/>
                <a:gd name="T22" fmla="*/ 44 w 33"/>
                <a:gd name="T23" fmla="*/ 109 h 33"/>
                <a:gd name="T24" fmla="*/ 0 w 33"/>
                <a:gd name="T25" fmla="*/ 185 h 33"/>
                <a:gd name="T26" fmla="*/ 44 w 33"/>
                <a:gd name="T27" fmla="*/ 264 h 33"/>
                <a:gd name="T28" fmla="*/ 117 w 33"/>
                <a:gd name="T29" fmla="*/ 307 h 33"/>
                <a:gd name="T30" fmla="*/ 215 w 33"/>
                <a:gd name="T31" fmla="*/ 336 h 33"/>
                <a:gd name="T32" fmla="*/ 376 w 33"/>
                <a:gd name="T33" fmla="*/ 36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6" name="Freeform 211"/>
            <p:cNvSpPr>
              <a:spLocks/>
            </p:cNvSpPr>
            <p:nvPr/>
          </p:nvSpPr>
          <p:spPr bwMode="auto">
            <a:xfrm rot="398990">
              <a:off x="3914" y="3997"/>
              <a:ext cx="60" cy="49"/>
            </a:xfrm>
            <a:custGeom>
              <a:avLst/>
              <a:gdLst>
                <a:gd name="T0" fmla="*/ 296 w 27"/>
                <a:gd name="T1" fmla="*/ 294 h 27"/>
                <a:gd name="T2" fmla="*/ 440 w 27"/>
                <a:gd name="T3" fmla="*/ 279 h 27"/>
                <a:gd name="T4" fmla="*/ 558 w 27"/>
                <a:gd name="T5" fmla="*/ 240 h 27"/>
                <a:gd name="T6" fmla="*/ 613 w 27"/>
                <a:gd name="T7" fmla="*/ 198 h 27"/>
                <a:gd name="T8" fmla="*/ 658 w 27"/>
                <a:gd name="T9" fmla="*/ 145 h 27"/>
                <a:gd name="T10" fmla="*/ 613 w 27"/>
                <a:gd name="T11" fmla="*/ 80 h 27"/>
                <a:gd name="T12" fmla="*/ 558 w 27"/>
                <a:gd name="T13" fmla="*/ 44 h 27"/>
                <a:gd name="T14" fmla="*/ 440 w 27"/>
                <a:gd name="T15" fmla="*/ 24 h 27"/>
                <a:gd name="T16" fmla="*/ 296 w 27"/>
                <a:gd name="T17" fmla="*/ 0 h 27"/>
                <a:gd name="T18" fmla="*/ 178 w 27"/>
                <a:gd name="T19" fmla="*/ 24 h 27"/>
                <a:gd name="T20" fmla="*/ 80 w 27"/>
                <a:gd name="T21" fmla="*/ 44 h 27"/>
                <a:gd name="T22" fmla="*/ 20 w 27"/>
                <a:gd name="T23" fmla="*/ 80 h 27"/>
                <a:gd name="T24" fmla="*/ 0 w 27"/>
                <a:gd name="T25" fmla="*/ 145 h 27"/>
                <a:gd name="T26" fmla="*/ 20 w 27"/>
                <a:gd name="T27" fmla="*/ 198 h 27"/>
                <a:gd name="T28" fmla="*/ 80 w 27"/>
                <a:gd name="T29" fmla="*/ 240 h 27"/>
                <a:gd name="T30" fmla="*/ 178 w 27"/>
                <a:gd name="T31" fmla="*/ 279 h 27"/>
                <a:gd name="T32" fmla="*/ 296 w 27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7" name="Freeform 212"/>
            <p:cNvSpPr>
              <a:spLocks/>
            </p:cNvSpPr>
            <p:nvPr/>
          </p:nvSpPr>
          <p:spPr bwMode="auto">
            <a:xfrm rot="398990">
              <a:off x="3970" y="4032"/>
              <a:ext cx="78" cy="62"/>
            </a:xfrm>
            <a:custGeom>
              <a:avLst/>
              <a:gdLst>
                <a:gd name="T0" fmla="*/ 441 w 35"/>
                <a:gd name="T1" fmla="*/ 376 h 34"/>
                <a:gd name="T2" fmla="*/ 640 w 35"/>
                <a:gd name="T3" fmla="*/ 363 h 34"/>
                <a:gd name="T4" fmla="*/ 720 w 35"/>
                <a:gd name="T5" fmla="*/ 323 h 34"/>
                <a:gd name="T6" fmla="*/ 820 w 35"/>
                <a:gd name="T7" fmla="*/ 255 h 34"/>
                <a:gd name="T8" fmla="*/ 865 w 35"/>
                <a:gd name="T9" fmla="*/ 177 h 34"/>
                <a:gd name="T10" fmla="*/ 820 w 35"/>
                <a:gd name="T11" fmla="*/ 97 h 34"/>
                <a:gd name="T12" fmla="*/ 720 w 35"/>
                <a:gd name="T13" fmla="*/ 53 h 34"/>
                <a:gd name="T14" fmla="*/ 640 w 35"/>
                <a:gd name="T15" fmla="*/ 24 h 34"/>
                <a:gd name="T16" fmla="*/ 441 w 35"/>
                <a:gd name="T17" fmla="*/ 0 h 34"/>
                <a:gd name="T18" fmla="*/ 279 w 35"/>
                <a:gd name="T19" fmla="*/ 24 h 34"/>
                <a:gd name="T20" fmla="*/ 125 w 35"/>
                <a:gd name="T21" fmla="*/ 53 h 34"/>
                <a:gd name="T22" fmla="*/ 45 w 35"/>
                <a:gd name="T23" fmla="*/ 97 h 34"/>
                <a:gd name="T24" fmla="*/ 0 w 35"/>
                <a:gd name="T25" fmla="*/ 177 h 34"/>
                <a:gd name="T26" fmla="*/ 45 w 35"/>
                <a:gd name="T27" fmla="*/ 255 h 34"/>
                <a:gd name="T28" fmla="*/ 125 w 35"/>
                <a:gd name="T29" fmla="*/ 323 h 34"/>
                <a:gd name="T30" fmla="*/ 279 w 35"/>
                <a:gd name="T31" fmla="*/ 363 h 34"/>
                <a:gd name="T32" fmla="*/ 441 w 35"/>
                <a:gd name="T33" fmla="*/ 376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8" name="Freeform 213"/>
            <p:cNvSpPr>
              <a:spLocks/>
            </p:cNvSpPr>
            <p:nvPr/>
          </p:nvSpPr>
          <p:spPr bwMode="auto">
            <a:xfrm rot="398990">
              <a:off x="3979" y="4038"/>
              <a:ext cx="60" cy="50"/>
            </a:xfrm>
            <a:custGeom>
              <a:avLst/>
              <a:gdLst>
                <a:gd name="T0" fmla="*/ 340 w 27"/>
                <a:gd name="T1" fmla="*/ 284 h 28"/>
                <a:gd name="T2" fmla="*/ 484 w 27"/>
                <a:gd name="T3" fmla="*/ 261 h 28"/>
                <a:gd name="T4" fmla="*/ 558 w 27"/>
                <a:gd name="T5" fmla="*/ 246 h 28"/>
                <a:gd name="T6" fmla="*/ 613 w 27"/>
                <a:gd name="T7" fmla="*/ 195 h 28"/>
                <a:gd name="T8" fmla="*/ 658 w 27"/>
                <a:gd name="T9" fmla="*/ 130 h 28"/>
                <a:gd name="T10" fmla="*/ 613 w 27"/>
                <a:gd name="T11" fmla="*/ 80 h 28"/>
                <a:gd name="T12" fmla="*/ 558 w 27"/>
                <a:gd name="T13" fmla="*/ 41 h 28"/>
                <a:gd name="T14" fmla="*/ 484 w 27"/>
                <a:gd name="T15" fmla="*/ 23 h 28"/>
                <a:gd name="T16" fmla="*/ 340 w 27"/>
                <a:gd name="T17" fmla="*/ 0 h 28"/>
                <a:gd name="T18" fmla="*/ 218 w 27"/>
                <a:gd name="T19" fmla="*/ 23 h 28"/>
                <a:gd name="T20" fmla="*/ 80 w 27"/>
                <a:gd name="T21" fmla="*/ 41 h 28"/>
                <a:gd name="T22" fmla="*/ 20 w 27"/>
                <a:gd name="T23" fmla="*/ 80 h 28"/>
                <a:gd name="T24" fmla="*/ 0 w 27"/>
                <a:gd name="T25" fmla="*/ 130 h 28"/>
                <a:gd name="T26" fmla="*/ 20 w 27"/>
                <a:gd name="T27" fmla="*/ 195 h 28"/>
                <a:gd name="T28" fmla="*/ 80 w 27"/>
                <a:gd name="T29" fmla="*/ 246 h 28"/>
                <a:gd name="T30" fmla="*/ 218 w 27"/>
                <a:gd name="T31" fmla="*/ 261 h 28"/>
                <a:gd name="T32" fmla="*/ 340 w 27"/>
                <a:gd name="T33" fmla="*/ 28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9" name="Freeform 214"/>
            <p:cNvSpPr>
              <a:spLocks/>
            </p:cNvSpPr>
            <p:nvPr/>
          </p:nvSpPr>
          <p:spPr bwMode="auto">
            <a:xfrm rot="398990">
              <a:off x="4039" y="4069"/>
              <a:ext cx="74" cy="60"/>
            </a:xfrm>
            <a:custGeom>
              <a:avLst/>
              <a:gdLst>
                <a:gd name="T0" fmla="*/ 408 w 33"/>
                <a:gd name="T1" fmla="*/ 360 h 33"/>
                <a:gd name="T2" fmla="*/ 608 w 33"/>
                <a:gd name="T3" fmla="*/ 336 h 33"/>
                <a:gd name="T4" fmla="*/ 688 w 33"/>
                <a:gd name="T5" fmla="*/ 295 h 33"/>
                <a:gd name="T6" fmla="*/ 789 w 33"/>
                <a:gd name="T7" fmla="*/ 264 h 33"/>
                <a:gd name="T8" fmla="*/ 834 w 33"/>
                <a:gd name="T9" fmla="*/ 185 h 33"/>
                <a:gd name="T10" fmla="*/ 789 w 33"/>
                <a:gd name="T11" fmla="*/ 96 h 33"/>
                <a:gd name="T12" fmla="*/ 688 w 33"/>
                <a:gd name="T13" fmla="*/ 65 h 33"/>
                <a:gd name="T14" fmla="*/ 608 w 33"/>
                <a:gd name="T15" fmla="*/ 24 h 33"/>
                <a:gd name="T16" fmla="*/ 408 w 33"/>
                <a:gd name="T17" fmla="*/ 0 h 33"/>
                <a:gd name="T18" fmla="*/ 226 w 33"/>
                <a:gd name="T19" fmla="*/ 24 h 33"/>
                <a:gd name="T20" fmla="*/ 126 w 33"/>
                <a:gd name="T21" fmla="*/ 65 h 33"/>
                <a:gd name="T22" fmla="*/ 45 w 33"/>
                <a:gd name="T23" fmla="*/ 96 h 33"/>
                <a:gd name="T24" fmla="*/ 0 w 33"/>
                <a:gd name="T25" fmla="*/ 185 h 33"/>
                <a:gd name="T26" fmla="*/ 45 w 33"/>
                <a:gd name="T27" fmla="*/ 264 h 33"/>
                <a:gd name="T28" fmla="*/ 126 w 33"/>
                <a:gd name="T29" fmla="*/ 295 h 33"/>
                <a:gd name="T30" fmla="*/ 226 w 33"/>
                <a:gd name="T31" fmla="*/ 336 h 33"/>
                <a:gd name="T32" fmla="*/ 408 w 33"/>
                <a:gd name="T33" fmla="*/ 36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0" name="Freeform 215"/>
            <p:cNvSpPr>
              <a:spLocks/>
            </p:cNvSpPr>
            <p:nvPr/>
          </p:nvSpPr>
          <p:spPr bwMode="auto">
            <a:xfrm rot="398990">
              <a:off x="4044" y="4076"/>
              <a:ext cx="60" cy="49"/>
            </a:xfrm>
            <a:custGeom>
              <a:avLst/>
              <a:gdLst>
                <a:gd name="T0" fmla="*/ 340 w 27"/>
                <a:gd name="T1" fmla="*/ 294 h 27"/>
                <a:gd name="T2" fmla="*/ 484 w 27"/>
                <a:gd name="T3" fmla="*/ 270 h 27"/>
                <a:gd name="T4" fmla="*/ 558 w 27"/>
                <a:gd name="T5" fmla="*/ 240 h 27"/>
                <a:gd name="T6" fmla="*/ 613 w 27"/>
                <a:gd name="T7" fmla="*/ 198 h 27"/>
                <a:gd name="T8" fmla="*/ 658 w 27"/>
                <a:gd name="T9" fmla="*/ 145 h 27"/>
                <a:gd name="T10" fmla="*/ 613 w 27"/>
                <a:gd name="T11" fmla="*/ 80 h 27"/>
                <a:gd name="T12" fmla="*/ 558 w 27"/>
                <a:gd name="T13" fmla="*/ 29 h 27"/>
                <a:gd name="T14" fmla="*/ 484 w 27"/>
                <a:gd name="T15" fmla="*/ 24 h 27"/>
                <a:gd name="T16" fmla="*/ 340 w 27"/>
                <a:gd name="T17" fmla="*/ 0 h 27"/>
                <a:gd name="T18" fmla="*/ 218 w 27"/>
                <a:gd name="T19" fmla="*/ 24 h 27"/>
                <a:gd name="T20" fmla="*/ 118 w 27"/>
                <a:gd name="T21" fmla="*/ 29 h 27"/>
                <a:gd name="T22" fmla="*/ 20 w 27"/>
                <a:gd name="T23" fmla="*/ 80 h 27"/>
                <a:gd name="T24" fmla="*/ 0 w 27"/>
                <a:gd name="T25" fmla="*/ 145 h 27"/>
                <a:gd name="T26" fmla="*/ 20 w 27"/>
                <a:gd name="T27" fmla="*/ 198 h 27"/>
                <a:gd name="T28" fmla="*/ 118 w 27"/>
                <a:gd name="T29" fmla="*/ 240 h 27"/>
                <a:gd name="T30" fmla="*/ 218 w 27"/>
                <a:gd name="T31" fmla="*/ 270 h 27"/>
                <a:gd name="T32" fmla="*/ 340 w 27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1" name="Freeform 216"/>
            <p:cNvSpPr>
              <a:spLocks/>
            </p:cNvSpPr>
            <p:nvPr/>
          </p:nvSpPr>
          <p:spPr bwMode="auto">
            <a:xfrm rot="398990">
              <a:off x="4114" y="4085"/>
              <a:ext cx="73" cy="60"/>
            </a:xfrm>
            <a:custGeom>
              <a:avLst/>
              <a:gdLst>
                <a:gd name="T0" fmla="*/ 411 w 33"/>
                <a:gd name="T1" fmla="*/ 360 h 33"/>
                <a:gd name="T2" fmla="*/ 573 w 33"/>
                <a:gd name="T3" fmla="*/ 336 h 33"/>
                <a:gd name="T4" fmla="*/ 670 w 33"/>
                <a:gd name="T5" fmla="*/ 295 h 33"/>
                <a:gd name="T6" fmla="*/ 748 w 33"/>
                <a:gd name="T7" fmla="*/ 251 h 33"/>
                <a:gd name="T8" fmla="*/ 788 w 33"/>
                <a:gd name="T9" fmla="*/ 175 h 33"/>
                <a:gd name="T10" fmla="*/ 748 w 33"/>
                <a:gd name="T11" fmla="*/ 96 h 33"/>
                <a:gd name="T12" fmla="*/ 670 w 33"/>
                <a:gd name="T13" fmla="*/ 53 h 33"/>
                <a:gd name="T14" fmla="*/ 573 w 33"/>
                <a:gd name="T15" fmla="*/ 24 h 33"/>
                <a:gd name="T16" fmla="*/ 411 w 33"/>
                <a:gd name="T17" fmla="*/ 0 h 33"/>
                <a:gd name="T18" fmla="*/ 239 w 33"/>
                <a:gd name="T19" fmla="*/ 24 h 33"/>
                <a:gd name="T20" fmla="*/ 142 w 33"/>
                <a:gd name="T21" fmla="*/ 53 h 33"/>
                <a:gd name="T22" fmla="*/ 44 w 33"/>
                <a:gd name="T23" fmla="*/ 96 h 33"/>
                <a:gd name="T24" fmla="*/ 0 w 33"/>
                <a:gd name="T25" fmla="*/ 175 h 33"/>
                <a:gd name="T26" fmla="*/ 44 w 33"/>
                <a:gd name="T27" fmla="*/ 251 h 33"/>
                <a:gd name="T28" fmla="*/ 142 w 33"/>
                <a:gd name="T29" fmla="*/ 295 h 33"/>
                <a:gd name="T30" fmla="*/ 239 w 33"/>
                <a:gd name="T31" fmla="*/ 336 h 33"/>
                <a:gd name="T32" fmla="*/ 411 w 33"/>
                <a:gd name="T33" fmla="*/ 36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2" name="Freeform 217"/>
            <p:cNvSpPr>
              <a:spLocks/>
            </p:cNvSpPr>
            <p:nvPr/>
          </p:nvSpPr>
          <p:spPr bwMode="auto">
            <a:xfrm rot="398990">
              <a:off x="4123" y="4089"/>
              <a:ext cx="58" cy="49"/>
            </a:xfrm>
            <a:custGeom>
              <a:avLst/>
              <a:gdLst>
                <a:gd name="T0" fmla="*/ 323 w 26"/>
                <a:gd name="T1" fmla="*/ 294 h 27"/>
                <a:gd name="T2" fmla="*/ 444 w 26"/>
                <a:gd name="T3" fmla="*/ 270 h 27"/>
                <a:gd name="T4" fmla="*/ 542 w 26"/>
                <a:gd name="T5" fmla="*/ 250 h 27"/>
                <a:gd name="T6" fmla="*/ 598 w 26"/>
                <a:gd name="T7" fmla="*/ 214 h 27"/>
                <a:gd name="T8" fmla="*/ 642 w 26"/>
                <a:gd name="T9" fmla="*/ 149 h 27"/>
                <a:gd name="T10" fmla="*/ 598 w 26"/>
                <a:gd name="T11" fmla="*/ 96 h 27"/>
                <a:gd name="T12" fmla="*/ 542 w 26"/>
                <a:gd name="T13" fmla="*/ 29 h 27"/>
                <a:gd name="T14" fmla="*/ 444 w 26"/>
                <a:gd name="T15" fmla="*/ 13 h 27"/>
                <a:gd name="T16" fmla="*/ 323 w 26"/>
                <a:gd name="T17" fmla="*/ 0 h 27"/>
                <a:gd name="T18" fmla="*/ 178 w 26"/>
                <a:gd name="T19" fmla="*/ 13 h 27"/>
                <a:gd name="T20" fmla="*/ 100 w 26"/>
                <a:gd name="T21" fmla="*/ 29 h 27"/>
                <a:gd name="T22" fmla="*/ 45 w 26"/>
                <a:gd name="T23" fmla="*/ 96 h 27"/>
                <a:gd name="T24" fmla="*/ 0 w 26"/>
                <a:gd name="T25" fmla="*/ 149 h 27"/>
                <a:gd name="T26" fmla="*/ 45 w 26"/>
                <a:gd name="T27" fmla="*/ 214 h 27"/>
                <a:gd name="T28" fmla="*/ 100 w 26"/>
                <a:gd name="T29" fmla="*/ 250 h 27"/>
                <a:gd name="T30" fmla="*/ 178 w 26"/>
                <a:gd name="T31" fmla="*/ 270 h 27"/>
                <a:gd name="T32" fmla="*/ 323 w 26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3" name="Freeform 218"/>
            <p:cNvSpPr>
              <a:spLocks/>
            </p:cNvSpPr>
            <p:nvPr/>
          </p:nvSpPr>
          <p:spPr bwMode="auto">
            <a:xfrm rot="398990">
              <a:off x="4192" y="4080"/>
              <a:ext cx="73" cy="63"/>
            </a:xfrm>
            <a:custGeom>
              <a:avLst/>
              <a:gdLst>
                <a:gd name="T0" fmla="*/ 411 w 33"/>
                <a:gd name="T1" fmla="*/ 365 h 35"/>
                <a:gd name="T2" fmla="*/ 573 w 33"/>
                <a:gd name="T3" fmla="*/ 344 h 35"/>
                <a:gd name="T4" fmla="*/ 650 w 33"/>
                <a:gd name="T5" fmla="*/ 315 h 35"/>
                <a:gd name="T6" fmla="*/ 748 w 33"/>
                <a:gd name="T7" fmla="*/ 250 h 35"/>
                <a:gd name="T8" fmla="*/ 788 w 33"/>
                <a:gd name="T9" fmla="*/ 182 h 35"/>
                <a:gd name="T10" fmla="*/ 748 w 33"/>
                <a:gd name="T11" fmla="*/ 104 h 35"/>
                <a:gd name="T12" fmla="*/ 650 w 33"/>
                <a:gd name="T13" fmla="*/ 65 h 35"/>
                <a:gd name="T14" fmla="*/ 573 w 33"/>
                <a:gd name="T15" fmla="*/ 23 h 35"/>
                <a:gd name="T16" fmla="*/ 411 w 33"/>
                <a:gd name="T17" fmla="*/ 0 h 35"/>
                <a:gd name="T18" fmla="*/ 215 w 33"/>
                <a:gd name="T19" fmla="*/ 23 h 35"/>
                <a:gd name="T20" fmla="*/ 142 w 33"/>
                <a:gd name="T21" fmla="*/ 65 h 35"/>
                <a:gd name="T22" fmla="*/ 44 w 33"/>
                <a:gd name="T23" fmla="*/ 104 h 35"/>
                <a:gd name="T24" fmla="*/ 0 w 33"/>
                <a:gd name="T25" fmla="*/ 182 h 35"/>
                <a:gd name="T26" fmla="*/ 44 w 33"/>
                <a:gd name="T27" fmla="*/ 250 h 35"/>
                <a:gd name="T28" fmla="*/ 142 w 33"/>
                <a:gd name="T29" fmla="*/ 315 h 35"/>
                <a:gd name="T30" fmla="*/ 215 w 33"/>
                <a:gd name="T31" fmla="*/ 344 h 35"/>
                <a:gd name="T32" fmla="*/ 411 w 33"/>
                <a:gd name="T33" fmla="*/ 36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4" name="Freeform 219"/>
            <p:cNvSpPr>
              <a:spLocks/>
            </p:cNvSpPr>
            <p:nvPr/>
          </p:nvSpPr>
          <p:spPr bwMode="auto">
            <a:xfrm rot="398990">
              <a:off x="4201" y="4087"/>
              <a:ext cx="60" cy="49"/>
            </a:xfrm>
            <a:custGeom>
              <a:avLst/>
              <a:gdLst>
                <a:gd name="T0" fmla="*/ 316 w 27"/>
                <a:gd name="T1" fmla="*/ 294 h 27"/>
                <a:gd name="T2" fmla="*/ 440 w 27"/>
                <a:gd name="T3" fmla="*/ 279 h 27"/>
                <a:gd name="T4" fmla="*/ 558 w 27"/>
                <a:gd name="T5" fmla="*/ 263 h 27"/>
                <a:gd name="T6" fmla="*/ 613 w 27"/>
                <a:gd name="T7" fmla="*/ 198 h 27"/>
                <a:gd name="T8" fmla="*/ 658 w 27"/>
                <a:gd name="T9" fmla="*/ 145 h 27"/>
                <a:gd name="T10" fmla="*/ 613 w 27"/>
                <a:gd name="T11" fmla="*/ 80 h 27"/>
                <a:gd name="T12" fmla="*/ 558 w 27"/>
                <a:gd name="T13" fmla="*/ 44 h 27"/>
                <a:gd name="T14" fmla="*/ 440 w 27"/>
                <a:gd name="T15" fmla="*/ 24 h 27"/>
                <a:gd name="T16" fmla="*/ 316 w 27"/>
                <a:gd name="T17" fmla="*/ 0 h 27"/>
                <a:gd name="T18" fmla="*/ 178 w 27"/>
                <a:gd name="T19" fmla="*/ 24 h 27"/>
                <a:gd name="T20" fmla="*/ 80 w 27"/>
                <a:gd name="T21" fmla="*/ 44 h 27"/>
                <a:gd name="T22" fmla="*/ 44 w 27"/>
                <a:gd name="T23" fmla="*/ 80 h 27"/>
                <a:gd name="T24" fmla="*/ 0 w 27"/>
                <a:gd name="T25" fmla="*/ 145 h 27"/>
                <a:gd name="T26" fmla="*/ 44 w 27"/>
                <a:gd name="T27" fmla="*/ 198 h 27"/>
                <a:gd name="T28" fmla="*/ 80 w 27"/>
                <a:gd name="T29" fmla="*/ 263 h 27"/>
                <a:gd name="T30" fmla="*/ 178 w 27"/>
                <a:gd name="T31" fmla="*/ 279 h 27"/>
                <a:gd name="T32" fmla="*/ 316 w 27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5" name="Freeform 220"/>
            <p:cNvSpPr>
              <a:spLocks/>
            </p:cNvSpPr>
            <p:nvPr/>
          </p:nvSpPr>
          <p:spPr bwMode="auto">
            <a:xfrm rot="398990">
              <a:off x="4263" y="4072"/>
              <a:ext cx="78" cy="59"/>
            </a:xfrm>
            <a:custGeom>
              <a:avLst/>
              <a:gdLst>
                <a:gd name="T0" fmla="*/ 421 w 35"/>
                <a:gd name="T1" fmla="*/ 336 h 33"/>
                <a:gd name="T2" fmla="*/ 586 w 35"/>
                <a:gd name="T3" fmla="*/ 313 h 33"/>
                <a:gd name="T4" fmla="*/ 720 w 35"/>
                <a:gd name="T5" fmla="*/ 284 h 33"/>
                <a:gd name="T6" fmla="*/ 820 w 35"/>
                <a:gd name="T7" fmla="*/ 247 h 33"/>
                <a:gd name="T8" fmla="*/ 865 w 35"/>
                <a:gd name="T9" fmla="*/ 173 h 33"/>
                <a:gd name="T10" fmla="*/ 820 w 35"/>
                <a:gd name="T11" fmla="*/ 93 h 33"/>
                <a:gd name="T12" fmla="*/ 720 w 35"/>
                <a:gd name="T13" fmla="*/ 64 h 33"/>
                <a:gd name="T14" fmla="*/ 586 w 35"/>
                <a:gd name="T15" fmla="*/ 23 h 33"/>
                <a:gd name="T16" fmla="*/ 421 w 35"/>
                <a:gd name="T17" fmla="*/ 0 h 33"/>
                <a:gd name="T18" fmla="*/ 223 w 35"/>
                <a:gd name="T19" fmla="*/ 23 h 33"/>
                <a:gd name="T20" fmla="*/ 145 w 35"/>
                <a:gd name="T21" fmla="*/ 64 h 33"/>
                <a:gd name="T22" fmla="*/ 45 w 35"/>
                <a:gd name="T23" fmla="*/ 93 h 33"/>
                <a:gd name="T24" fmla="*/ 0 w 35"/>
                <a:gd name="T25" fmla="*/ 173 h 33"/>
                <a:gd name="T26" fmla="*/ 45 w 35"/>
                <a:gd name="T27" fmla="*/ 247 h 33"/>
                <a:gd name="T28" fmla="*/ 145 w 35"/>
                <a:gd name="T29" fmla="*/ 284 h 33"/>
                <a:gd name="T30" fmla="*/ 223 w 35"/>
                <a:gd name="T31" fmla="*/ 313 h 33"/>
                <a:gd name="T32" fmla="*/ 421 w 35"/>
                <a:gd name="T33" fmla="*/ 33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3"/>
                <a:gd name="T53" fmla="*/ 35 w 3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6" name="Freeform 221"/>
            <p:cNvSpPr>
              <a:spLocks/>
            </p:cNvSpPr>
            <p:nvPr/>
          </p:nvSpPr>
          <p:spPr bwMode="auto">
            <a:xfrm rot="398990">
              <a:off x="4272" y="4079"/>
              <a:ext cx="60" cy="49"/>
            </a:xfrm>
            <a:custGeom>
              <a:avLst/>
              <a:gdLst>
                <a:gd name="T0" fmla="*/ 316 w 27"/>
                <a:gd name="T1" fmla="*/ 294 h 27"/>
                <a:gd name="T2" fmla="*/ 440 w 27"/>
                <a:gd name="T3" fmla="*/ 279 h 27"/>
                <a:gd name="T4" fmla="*/ 558 w 27"/>
                <a:gd name="T5" fmla="*/ 240 h 27"/>
                <a:gd name="T6" fmla="*/ 613 w 27"/>
                <a:gd name="T7" fmla="*/ 198 h 27"/>
                <a:gd name="T8" fmla="*/ 658 w 27"/>
                <a:gd name="T9" fmla="*/ 145 h 27"/>
                <a:gd name="T10" fmla="*/ 613 w 27"/>
                <a:gd name="T11" fmla="*/ 80 h 27"/>
                <a:gd name="T12" fmla="*/ 558 w 27"/>
                <a:gd name="T13" fmla="*/ 44 h 27"/>
                <a:gd name="T14" fmla="*/ 440 w 27"/>
                <a:gd name="T15" fmla="*/ 24 h 27"/>
                <a:gd name="T16" fmla="*/ 316 w 27"/>
                <a:gd name="T17" fmla="*/ 0 h 27"/>
                <a:gd name="T18" fmla="*/ 178 w 27"/>
                <a:gd name="T19" fmla="*/ 24 h 27"/>
                <a:gd name="T20" fmla="*/ 80 w 27"/>
                <a:gd name="T21" fmla="*/ 44 h 27"/>
                <a:gd name="T22" fmla="*/ 44 w 27"/>
                <a:gd name="T23" fmla="*/ 80 h 27"/>
                <a:gd name="T24" fmla="*/ 0 w 27"/>
                <a:gd name="T25" fmla="*/ 145 h 27"/>
                <a:gd name="T26" fmla="*/ 44 w 27"/>
                <a:gd name="T27" fmla="*/ 198 h 27"/>
                <a:gd name="T28" fmla="*/ 80 w 27"/>
                <a:gd name="T29" fmla="*/ 240 h 27"/>
                <a:gd name="T30" fmla="*/ 178 w 27"/>
                <a:gd name="T31" fmla="*/ 279 h 27"/>
                <a:gd name="T32" fmla="*/ 316 w 27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7" name="Freeform 222"/>
            <p:cNvSpPr>
              <a:spLocks/>
            </p:cNvSpPr>
            <p:nvPr/>
          </p:nvSpPr>
          <p:spPr bwMode="auto">
            <a:xfrm rot="398990">
              <a:off x="4332" y="4035"/>
              <a:ext cx="74" cy="61"/>
            </a:xfrm>
            <a:custGeom>
              <a:avLst/>
              <a:gdLst>
                <a:gd name="T0" fmla="*/ 428 w 33"/>
                <a:gd name="T1" fmla="*/ 352 h 34"/>
                <a:gd name="T2" fmla="*/ 608 w 33"/>
                <a:gd name="T3" fmla="*/ 341 h 34"/>
                <a:gd name="T4" fmla="*/ 709 w 33"/>
                <a:gd name="T5" fmla="*/ 300 h 34"/>
                <a:gd name="T6" fmla="*/ 789 w 33"/>
                <a:gd name="T7" fmla="*/ 248 h 34"/>
                <a:gd name="T8" fmla="*/ 834 w 33"/>
                <a:gd name="T9" fmla="*/ 167 h 34"/>
                <a:gd name="T10" fmla="*/ 789 w 33"/>
                <a:gd name="T11" fmla="*/ 93 h 34"/>
                <a:gd name="T12" fmla="*/ 709 w 33"/>
                <a:gd name="T13" fmla="*/ 52 h 34"/>
                <a:gd name="T14" fmla="*/ 608 w 33"/>
                <a:gd name="T15" fmla="*/ 23 h 34"/>
                <a:gd name="T16" fmla="*/ 428 w 33"/>
                <a:gd name="T17" fmla="*/ 0 h 34"/>
                <a:gd name="T18" fmla="*/ 226 w 33"/>
                <a:gd name="T19" fmla="*/ 23 h 34"/>
                <a:gd name="T20" fmla="*/ 146 w 33"/>
                <a:gd name="T21" fmla="*/ 52 h 34"/>
                <a:gd name="T22" fmla="*/ 45 w 33"/>
                <a:gd name="T23" fmla="*/ 93 h 34"/>
                <a:gd name="T24" fmla="*/ 0 w 33"/>
                <a:gd name="T25" fmla="*/ 167 h 34"/>
                <a:gd name="T26" fmla="*/ 45 w 33"/>
                <a:gd name="T27" fmla="*/ 248 h 34"/>
                <a:gd name="T28" fmla="*/ 146 w 33"/>
                <a:gd name="T29" fmla="*/ 300 h 34"/>
                <a:gd name="T30" fmla="*/ 226 w 33"/>
                <a:gd name="T31" fmla="*/ 341 h 34"/>
                <a:gd name="T32" fmla="*/ 428 w 33"/>
                <a:gd name="T33" fmla="*/ 35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4"/>
                <a:gd name="T53" fmla="*/ 33 w 3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8" name="Freeform 223"/>
            <p:cNvSpPr>
              <a:spLocks/>
            </p:cNvSpPr>
            <p:nvPr/>
          </p:nvSpPr>
          <p:spPr bwMode="auto">
            <a:xfrm rot="398990">
              <a:off x="4341" y="4040"/>
              <a:ext cx="60" cy="51"/>
            </a:xfrm>
            <a:custGeom>
              <a:avLst/>
              <a:gdLst>
                <a:gd name="T0" fmla="*/ 316 w 27"/>
                <a:gd name="T1" fmla="*/ 308 h 28"/>
                <a:gd name="T2" fmla="*/ 440 w 27"/>
                <a:gd name="T3" fmla="*/ 286 h 28"/>
                <a:gd name="T4" fmla="*/ 582 w 27"/>
                <a:gd name="T5" fmla="*/ 242 h 28"/>
                <a:gd name="T6" fmla="*/ 613 w 27"/>
                <a:gd name="T7" fmla="*/ 213 h 28"/>
                <a:gd name="T8" fmla="*/ 658 w 27"/>
                <a:gd name="T9" fmla="*/ 146 h 28"/>
                <a:gd name="T10" fmla="*/ 613 w 27"/>
                <a:gd name="T11" fmla="*/ 89 h 28"/>
                <a:gd name="T12" fmla="*/ 582 w 27"/>
                <a:gd name="T13" fmla="*/ 44 h 28"/>
                <a:gd name="T14" fmla="*/ 440 w 27"/>
                <a:gd name="T15" fmla="*/ 24 h 28"/>
                <a:gd name="T16" fmla="*/ 316 w 27"/>
                <a:gd name="T17" fmla="*/ 0 h 28"/>
                <a:gd name="T18" fmla="*/ 178 w 27"/>
                <a:gd name="T19" fmla="*/ 24 h 28"/>
                <a:gd name="T20" fmla="*/ 98 w 27"/>
                <a:gd name="T21" fmla="*/ 44 h 28"/>
                <a:gd name="T22" fmla="*/ 44 w 27"/>
                <a:gd name="T23" fmla="*/ 89 h 28"/>
                <a:gd name="T24" fmla="*/ 0 w 27"/>
                <a:gd name="T25" fmla="*/ 146 h 28"/>
                <a:gd name="T26" fmla="*/ 44 w 27"/>
                <a:gd name="T27" fmla="*/ 213 h 28"/>
                <a:gd name="T28" fmla="*/ 98 w 27"/>
                <a:gd name="T29" fmla="*/ 242 h 28"/>
                <a:gd name="T30" fmla="*/ 178 w 27"/>
                <a:gd name="T31" fmla="*/ 286 h 28"/>
                <a:gd name="T32" fmla="*/ 316 w 27"/>
                <a:gd name="T33" fmla="*/ 30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69" name="Freeform 224"/>
            <p:cNvSpPr>
              <a:spLocks/>
            </p:cNvSpPr>
            <p:nvPr/>
          </p:nvSpPr>
          <p:spPr bwMode="auto">
            <a:xfrm rot="398990">
              <a:off x="4392" y="3986"/>
              <a:ext cx="78" cy="61"/>
            </a:xfrm>
            <a:custGeom>
              <a:avLst/>
              <a:gdLst>
                <a:gd name="T0" fmla="*/ 397 w 35"/>
                <a:gd name="T1" fmla="*/ 352 h 34"/>
                <a:gd name="T2" fmla="*/ 586 w 35"/>
                <a:gd name="T3" fmla="*/ 341 h 34"/>
                <a:gd name="T4" fmla="*/ 720 w 35"/>
                <a:gd name="T5" fmla="*/ 300 h 34"/>
                <a:gd name="T6" fmla="*/ 820 w 35"/>
                <a:gd name="T7" fmla="*/ 248 h 34"/>
                <a:gd name="T8" fmla="*/ 865 w 35"/>
                <a:gd name="T9" fmla="*/ 167 h 34"/>
                <a:gd name="T10" fmla="*/ 820 w 35"/>
                <a:gd name="T11" fmla="*/ 93 h 34"/>
                <a:gd name="T12" fmla="*/ 720 w 35"/>
                <a:gd name="T13" fmla="*/ 52 h 34"/>
                <a:gd name="T14" fmla="*/ 586 w 35"/>
                <a:gd name="T15" fmla="*/ 23 h 34"/>
                <a:gd name="T16" fmla="*/ 397 w 35"/>
                <a:gd name="T17" fmla="*/ 0 h 34"/>
                <a:gd name="T18" fmla="*/ 223 w 35"/>
                <a:gd name="T19" fmla="*/ 23 h 34"/>
                <a:gd name="T20" fmla="*/ 125 w 35"/>
                <a:gd name="T21" fmla="*/ 52 h 34"/>
                <a:gd name="T22" fmla="*/ 45 w 35"/>
                <a:gd name="T23" fmla="*/ 93 h 34"/>
                <a:gd name="T24" fmla="*/ 0 w 35"/>
                <a:gd name="T25" fmla="*/ 167 h 34"/>
                <a:gd name="T26" fmla="*/ 45 w 35"/>
                <a:gd name="T27" fmla="*/ 248 h 34"/>
                <a:gd name="T28" fmla="*/ 125 w 35"/>
                <a:gd name="T29" fmla="*/ 300 h 34"/>
                <a:gd name="T30" fmla="*/ 223 w 35"/>
                <a:gd name="T31" fmla="*/ 341 h 34"/>
                <a:gd name="T32" fmla="*/ 397 w 35"/>
                <a:gd name="T33" fmla="*/ 35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0" name="Freeform 225"/>
            <p:cNvSpPr>
              <a:spLocks/>
            </p:cNvSpPr>
            <p:nvPr/>
          </p:nvSpPr>
          <p:spPr bwMode="auto">
            <a:xfrm rot="398990">
              <a:off x="4401" y="3993"/>
              <a:ext cx="60" cy="49"/>
            </a:xfrm>
            <a:custGeom>
              <a:avLst/>
              <a:gdLst>
                <a:gd name="T0" fmla="*/ 296 w 27"/>
                <a:gd name="T1" fmla="*/ 294 h 27"/>
                <a:gd name="T2" fmla="*/ 440 w 27"/>
                <a:gd name="T3" fmla="*/ 270 h 27"/>
                <a:gd name="T4" fmla="*/ 558 w 27"/>
                <a:gd name="T5" fmla="*/ 250 h 27"/>
                <a:gd name="T6" fmla="*/ 613 w 27"/>
                <a:gd name="T7" fmla="*/ 198 h 27"/>
                <a:gd name="T8" fmla="*/ 658 w 27"/>
                <a:gd name="T9" fmla="*/ 132 h 27"/>
                <a:gd name="T10" fmla="*/ 613 w 27"/>
                <a:gd name="T11" fmla="*/ 80 h 27"/>
                <a:gd name="T12" fmla="*/ 558 w 27"/>
                <a:gd name="T13" fmla="*/ 29 h 27"/>
                <a:gd name="T14" fmla="*/ 440 w 27"/>
                <a:gd name="T15" fmla="*/ 13 h 27"/>
                <a:gd name="T16" fmla="*/ 296 w 27"/>
                <a:gd name="T17" fmla="*/ 0 h 27"/>
                <a:gd name="T18" fmla="*/ 178 w 27"/>
                <a:gd name="T19" fmla="*/ 13 h 27"/>
                <a:gd name="T20" fmla="*/ 80 w 27"/>
                <a:gd name="T21" fmla="*/ 29 h 27"/>
                <a:gd name="T22" fmla="*/ 20 w 27"/>
                <a:gd name="T23" fmla="*/ 80 h 27"/>
                <a:gd name="T24" fmla="*/ 0 w 27"/>
                <a:gd name="T25" fmla="*/ 132 h 27"/>
                <a:gd name="T26" fmla="*/ 20 w 27"/>
                <a:gd name="T27" fmla="*/ 198 h 27"/>
                <a:gd name="T28" fmla="*/ 80 w 27"/>
                <a:gd name="T29" fmla="*/ 250 h 27"/>
                <a:gd name="T30" fmla="*/ 178 w 27"/>
                <a:gd name="T31" fmla="*/ 270 h 27"/>
                <a:gd name="T32" fmla="*/ 296 w 27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1" name="Freeform 226"/>
            <p:cNvSpPr>
              <a:spLocks/>
            </p:cNvSpPr>
            <p:nvPr/>
          </p:nvSpPr>
          <p:spPr bwMode="auto">
            <a:xfrm rot="398990">
              <a:off x="4431" y="3930"/>
              <a:ext cx="71" cy="63"/>
            </a:xfrm>
            <a:custGeom>
              <a:avLst/>
              <a:gdLst>
                <a:gd name="T0" fmla="*/ 393 w 32"/>
                <a:gd name="T1" fmla="*/ 365 h 35"/>
                <a:gd name="T2" fmla="*/ 557 w 32"/>
                <a:gd name="T3" fmla="*/ 344 h 35"/>
                <a:gd name="T4" fmla="*/ 655 w 32"/>
                <a:gd name="T5" fmla="*/ 304 h 35"/>
                <a:gd name="T6" fmla="*/ 752 w 32"/>
                <a:gd name="T7" fmla="*/ 275 h 35"/>
                <a:gd name="T8" fmla="*/ 779 w 32"/>
                <a:gd name="T9" fmla="*/ 187 h 35"/>
                <a:gd name="T10" fmla="*/ 752 w 32"/>
                <a:gd name="T11" fmla="*/ 117 h 35"/>
                <a:gd name="T12" fmla="*/ 655 w 32"/>
                <a:gd name="T13" fmla="*/ 65 h 35"/>
                <a:gd name="T14" fmla="*/ 557 w 32"/>
                <a:gd name="T15" fmla="*/ 23 h 35"/>
                <a:gd name="T16" fmla="*/ 393 w 32"/>
                <a:gd name="T17" fmla="*/ 0 h 35"/>
                <a:gd name="T18" fmla="*/ 217 w 32"/>
                <a:gd name="T19" fmla="*/ 23 h 35"/>
                <a:gd name="T20" fmla="*/ 118 w 32"/>
                <a:gd name="T21" fmla="*/ 65 h 35"/>
                <a:gd name="T22" fmla="*/ 20 w 32"/>
                <a:gd name="T23" fmla="*/ 117 h 35"/>
                <a:gd name="T24" fmla="*/ 0 w 32"/>
                <a:gd name="T25" fmla="*/ 187 h 35"/>
                <a:gd name="T26" fmla="*/ 20 w 32"/>
                <a:gd name="T27" fmla="*/ 275 h 35"/>
                <a:gd name="T28" fmla="*/ 118 w 32"/>
                <a:gd name="T29" fmla="*/ 304 h 35"/>
                <a:gd name="T30" fmla="*/ 217 w 32"/>
                <a:gd name="T31" fmla="*/ 344 h 35"/>
                <a:gd name="T32" fmla="*/ 393 w 32"/>
                <a:gd name="T33" fmla="*/ 36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72" name="Freeform 227"/>
            <p:cNvSpPr>
              <a:spLocks/>
            </p:cNvSpPr>
            <p:nvPr/>
          </p:nvSpPr>
          <p:spPr bwMode="auto">
            <a:xfrm rot="398990">
              <a:off x="4433" y="3936"/>
              <a:ext cx="63" cy="49"/>
            </a:xfrm>
            <a:custGeom>
              <a:avLst/>
              <a:gdLst>
                <a:gd name="T0" fmla="*/ 389 w 28"/>
                <a:gd name="T1" fmla="*/ 294 h 27"/>
                <a:gd name="T2" fmla="*/ 511 w 28"/>
                <a:gd name="T3" fmla="*/ 270 h 27"/>
                <a:gd name="T4" fmla="*/ 617 w 28"/>
                <a:gd name="T5" fmla="*/ 250 h 27"/>
                <a:gd name="T6" fmla="*/ 673 w 28"/>
                <a:gd name="T7" fmla="*/ 214 h 27"/>
                <a:gd name="T8" fmla="*/ 720 w 28"/>
                <a:gd name="T9" fmla="*/ 149 h 27"/>
                <a:gd name="T10" fmla="*/ 673 w 28"/>
                <a:gd name="T11" fmla="*/ 96 h 27"/>
                <a:gd name="T12" fmla="*/ 617 w 28"/>
                <a:gd name="T13" fmla="*/ 29 h 27"/>
                <a:gd name="T14" fmla="*/ 511 w 28"/>
                <a:gd name="T15" fmla="*/ 24 h 27"/>
                <a:gd name="T16" fmla="*/ 389 w 28"/>
                <a:gd name="T17" fmla="*/ 0 h 27"/>
                <a:gd name="T18" fmla="*/ 263 w 28"/>
                <a:gd name="T19" fmla="*/ 24 h 27"/>
                <a:gd name="T20" fmla="*/ 162 w 28"/>
                <a:gd name="T21" fmla="*/ 29 h 27"/>
                <a:gd name="T22" fmla="*/ 56 w 28"/>
                <a:gd name="T23" fmla="*/ 96 h 27"/>
                <a:gd name="T24" fmla="*/ 0 w 28"/>
                <a:gd name="T25" fmla="*/ 149 h 27"/>
                <a:gd name="T26" fmla="*/ 56 w 28"/>
                <a:gd name="T27" fmla="*/ 214 h 27"/>
                <a:gd name="T28" fmla="*/ 162 w 28"/>
                <a:gd name="T29" fmla="*/ 250 h 27"/>
                <a:gd name="T30" fmla="*/ 263 w 28"/>
                <a:gd name="T31" fmla="*/ 270 h 27"/>
                <a:gd name="T32" fmla="*/ 389 w 28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10" name="Group 228"/>
          <p:cNvGrpSpPr>
            <a:grpSpLocks/>
          </p:cNvGrpSpPr>
          <p:nvPr/>
        </p:nvGrpSpPr>
        <p:grpSpPr bwMode="auto">
          <a:xfrm rot="1932603">
            <a:off x="1463675" y="2817813"/>
            <a:ext cx="1008063" cy="392112"/>
            <a:chOff x="3790" y="3898"/>
            <a:chExt cx="712" cy="247"/>
          </a:xfrm>
        </p:grpSpPr>
        <p:sp>
          <p:nvSpPr>
            <p:cNvPr id="12429" name="Freeform 229"/>
            <p:cNvSpPr>
              <a:spLocks/>
            </p:cNvSpPr>
            <p:nvPr/>
          </p:nvSpPr>
          <p:spPr bwMode="auto">
            <a:xfrm rot="398990">
              <a:off x="3790" y="3898"/>
              <a:ext cx="71" cy="60"/>
            </a:xfrm>
            <a:custGeom>
              <a:avLst/>
              <a:gdLst>
                <a:gd name="T0" fmla="*/ 393 w 32"/>
                <a:gd name="T1" fmla="*/ 360 h 33"/>
                <a:gd name="T2" fmla="*/ 557 w 32"/>
                <a:gd name="T3" fmla="*/ 336 h 33"/>
                <a:gd name="T4" fmla="*/ 655 w 32"/>
                <a:gd name="T5" fmla="*/ 295 h 33"/>
                <a:gd name="T6" fmla="*/ 734 w 32"/>
                <a:gd name="T7" fmla="*/ 251 h 33"/>
                <a:gd name="T8" fmla="*/ 779 w 32"/>
                <a:gd name="T9" fmla="*/ 175 h 33"/>
                <a:gd name="T10" fmla="*/ 734 w 32"/>
                <a:gd name="T11" fmla="*/ 96 h 33"/>
                <a:gd name="T12" fmla="*/ 655 w 32"/>
                <a:gd name="T13" fmla="*/ 53 h 33"/>
                <a:gd name="T14" fmla="*/ 557 w 32"/>
                <a:gd name="T15" fmla="*/ 24 h 33"/>
                <a:gd name="T16" fmla="*/ 393 w 32"/>
                <a:gd name="T17" fmla="*/ 0 h 33"/>
                <a:gd name="T18" fmla="*/ 217 w 32"/>
                <a:gd name="T19" fmla="*/ 24 h 33"/>
                <a:gd name="T20" fmla="*/ 118 w 32"/>
                <a:gd name="T21" fmla="*/ 53 h 33"/>
                <a:gd name="T22" fmla="*/ 20 w 32"/>
                <a:gd name="T23" fmla="*/ 96 h 33"/>
                <a:gd name="T24" fmla="*/ 0 w 32"/>
                <a:gd name="T25" fmla="*/ 175 h 33"/>
                <a:gd name="T26" fmla="*/ 20 w 32"/>
                <a:gd name="T27" fmla="*/ 251 h 33"/>
                <a:gd name="T28" fmla="*/ 118 w 32"/>
                <a:gd name="T29" fmla="*/ 295 h 33"/>
                <a:gd name="T30" fmla="*/ 217 w 32"/>
                <a:gd name="T31" fmla="*/ 336 h 33"/>
                <a:gd name="T32" fmla="*/ 393 w 32"/>
                <a:gd name="T33" fmla="*/ 36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0" name="Freeform 230"/>
            <p:cNvSpPr>
              <a:spLocks/>
            </p:cNvSpPr>
            <p:nvPr/>
          </p:nvSpPr>
          <p:spPr bwMode="auto">
            <a:xfrm rot="398990">
              <a:off x="3792" y="3902"/>
              <a:ext cx="63" cy="49"/>
            </a:xfrm>
            <a:custGeom>
              <a:avLst/>
              <a:gdLst>
                <a:gd name="T0" fmla="*/ 389 w 28"/>
                <a:gd name="T1" fmla="*/ 294 h 27"/>
                <a:gd name="T2" fmla="*/ 511 w 28"/>
                <a:gd name="T3" fmla="*/ 270 h 27"/>
                <a:gd name="T4" fmla="*/ 617 w 28"/>
                <a:gd name="T5" fmla="*/ 250 h 27"/>
                <a:gd name="T6" fmla="*/ 673 w 28"/>
                <a:gd name="T7" fmla="*/ 214 h 27"/>
                <a:gd name="T8" fmla="*/ 720 w 28"/>
                <a:gd name="T9" fmla="*/ 149 h 27"/>
                <a:gd name="T10" fmla="*/ 673 w 28"/>
                <a:gd name="T11" fmla="*/ 96 h 27"/>
                <a:gd name="T12" fmla="*/ 617 w 28"/>
                <a:gd name="T13" fmla="*/ 29 h 27"/>
                <a:gd name="T14" fmla="*/ 511 w 28"/>
                <a:gd name="T15" fmla="*/ 13 h 27"/>
                <a:gd name="T16" fmla="*/ 389 w 28"/>
                <a:gd name="T17" fmla="*/ 0 h 27"/>
                <a:gd name="T18" fmla="*/ 227 w 28"/>
                <a:gd name="T19" fmla="*/ 13 h 27"/>
                <a:gd name="T20" fmla="*/ 162 w 28"/>
                <a:gd name="T21" fmla="*/ 29 h 27"/>
                <a:gd name="T22" fmla="*/ 56 w 28"/>
                <a:gd name="T23" fmla="*/ 96 h 27"/>
                <a:gd name="T24" fmla="*/ 0 w 28"/>
                <a:gd name="T25" fmla="*/ 149 h 27"/>
                <a:gd name="T26" fmla="*/ 56 w 28"/>
                <a:gd name="T27" fmla="*/ 214 h 27"/>
                <a:gd name="T28" fmla="*/ 162 w 28"/>
                <a:gd name="T29" fmla="*/ 250 h 27"/>
                <a:gd name="T30" fmla="*/ 227 w 28"/>
                <a:gd name="T31" fmla="*/ 270 h 27"/>
                <a:gd name="T32" fmla="*/ 389 w 28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1" name="Freeform 231"/>
            <p:cNvSpPr>
              <a:spLocks/>
            </p:cNvSpPr>
            <p:nvPr/>
          </p:nvSpPr>
          <p:spPr bwMode="auto">
            <a:xfrm rot="398990">
              <a:off x="3845" y="3945"/>
              <a:ext cx="76" cy="58"/>
            </a:xfrm>
            <a:custGeom>
              <a:avLst/>
              <a:gdLst>
                <a:gd name="T0" fmla="*/ 445 w 34"/>
                <a:gd name="T1" fmla="*/ 344 h 32"/>
                <a:gd name="T2" fmla="*/ 624 w 34"/>
                <a:gd name="T3" fmla="*/ 332 h 32"/>
                <a:gd name="T4" fmla="*/ 724 w 34"/>
                <a:gd name="T5" fmla="*/ 292 h 32"/>
                <a:gd name="T6" fmla="*/ 825 w 34"/>
                <a:gd name="T7" fmla="*/ 250 h 32"/>
                <a:gd name="T8" fmla="*/ 849 w 34"/>
                <a:gd name="T9" fmla="*/ 174 h 32"/>
                <a:gd name="T10" fmla="*/ 825 w 34"/>
                <a:gd name="T11" fmla="*/ 96 h 32"/>
                <a:gd name="T12" fmla="*/ 724 w 34"/>
                <a:gd name="T13" fmla="*/ 53 h 32"/>
                <a:gd name="T14" fmla="*/ 624 w 34"/>
                <a:gd name="T15" fmla="*/ 13 h 32"/>
                <a:gd name="T16" fmla="*/ 445 w 34"/>
                <a:gd name="T17" fmla="*/ 0 h 32"/>
                <a:gd name="T18" fmla="*/ 279 w 34"/>
                <a:gd name="T19" fmla="*/ 13 h 32"/>
                <a:gd name="T20" fmla="*/ 125 w 34"/>
                <a:gd name="T21" fmla="*/ 53 h 32"/>
                <a:gd name="T22" fmla="*/ 45 w 34"/>
                <a:gd name="T23" fmla="*/ 96 h 32"/>
                <a:gd name="T24" fmla="*/ 0 w 34"/>
                <a:gd name="T25" fmla="*/ 174 h 32"/>
                <a:gd name="T26" fmla="*/ 45 w 34"/>
                <a:gd name="T27" fmla="*/ 250 h 32"/>
                <a:gd name="T28" fmla="*/ 125 w 34"/>
                <a:gd name="T29" fmla="*/ 292 h 32"/>
                <a:gd name="T30" fmla="*/ 279 w 34"/>
                <a:gd name="T31" fmla="*/ 332 h 32"/>
                <a:gd name="T32" fmla="*/ 445 w 34"/>
                <a:gd name="T33" fmla="*/ 344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2"/>
                <a:gd name="T53" fmla="*/ 34 w 3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2" name="Freeform 232"/>
            <p:cNvSpPr>
              <a:spLocks/>
            </p:cNvSpPr>
            <p:nvPr/>
          </p:nvSpPr>
          <p:spPr bwMode="auto">
            <a:xfrm rot="398990">
              <a:off x="3852" y="3947"/>
              <a:ext cx="62" cy="50"/>
            </a:xfrm>
            <a:custGeom>
              <a:avLst/>
              <a:gdLst>
                <a:gd name="T0" fmla="*/ 359 w 28"/>
                <a:gd name="T1" fmla="*/ 284 h 28"/>
                <a:gd name="T2" fmla="*/ 509 w 28"/>
                <a:gd name="T3" fmla="*/ 261 h 28"/>
                <a:gd name="T4" fmla="*/ 574 w 28"/>
                <a:gd name="T5" fmla="*/ 246 h 28"/>
                <a:gd name="T6" fmla="*/ 627 w 28"/>
                <a:gd name="T7" fmla="*/ 204 h 28"/>
                <a:gd name="T8" fmla="*/ 671 w 28"/>
                <a:gd name="T9" fmla="*/ 154 h 28"/>
                <a:gd name="T10" fmla="*/ 627 w 28"/>
                <a:gd name="T11" fmla="*/ 102 h 28"/>
                <a:gd name="T12" fmla="*/ 574 w 28"/>
                <a:gd name="T13" fmla="*/ 41 h 28"/>
                <a:gd name="T14" fmla="*/ 509 w 28"/>
                <a:gd name="T15" fmla="*/ 23 h 28"/>
                <a:gd name="T16" fmla="*/ 359 w 28"/>
                <a:gd name="T17" fmla="*/ 0 h 28"/>
                <a:gd name="T18" fmla="*/ 241 w 28"/>
                <a:gd name="T19" fmla="*/ 23 h 28"/>
                <a:gd name="T20" fmla="*/ 97 w 28"/>
                <a:gd name="T21" fmla="*/ 41 h 28"/>
                <a:gd name="T22" fmla="*/ 44 w 28"/>
                <a:gd name="T23" fmla="*/ 102 h 28"/>
                <a:gd name="T24" fmla="*/ 0 w 28"/>
                <a:gd name="T25" fmla="*/ 154 h 28"/>
                <a:gd name="T26" fmla="*/ 44 w 28"/>
                <a:gd name="T27" fmla="*/ 204 h 28"/>
                <a:gd name="T28" fmla="*/ 97 w 28"/>
                <a:gd name="T29" fmla="*/ 246 h 28"/>
                <a:gd name="T30" fmla="*/ 241 w 28"/>
                <a:gd name="T31" fmla="*/ 261 h 28"/>
                <a:gd name="T32" fmla="*/ 359 w 28"/>
                <a:gd name="T33" fmla="*/ 28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3" name="Freeform 233"/>
            <p:cNvSpPr>
              <a:spLocks/>
            </p:cNvSpPr>
            <p:nvPr/>
          </p:nvSpPr>
          <p:spPr bwMode="auto">
            <a:xfrm rot="398990">
              <a:off x="3905" y="3990"/>
              <a:ext cx="73" cy="60"/>
            </a:xfrm>
            <a:custGeom>
              <a:avLst/>
              <a:gdLst>
                <a:gd name="T0" fmla="*/ 376 w 33"/>
                <a:gd name="T1" fmla="*/ 360 h 33"/>
                <a:gd name="T2" fmla="*/ 573 w 33"/>
                <a:gd name="T3" fmla="*/ 336 h 33"/>
                <a:gd name="T4" fmla="*/ 650 w 33"/>
                <a:gd name="T5" fmla="*/ 307 h 33"/>
                <a:gd name="T6" fmla="*/ 748 w 33"/>
                <a:gd name="T7" fmla="*/ 264 h 33"/>
                <a:gd name="T8" fmla="*/ 788 w 33"/>
                <a:gd name="T9" fmla="*/ 185 h 33"/>
                <a:gd name="T10" fmla="*/ 748 w 33"/>
                <a:gd name="T11" fmla="*/ 109 h 33"/>
                <a:gd name="T12" fmla="*/ 650 w 33"/>
                <a:gd name="T13" fmla="*/ 65 h 33"/>
                <a:gd name="T14" fmla="*/ 573 w 33"/>
                <a:gd name="T15" fmla="*/ 24 h 33"/>
                <a:gd name="T16" fmla="*/ 376 w 33"/>
                <a:gd name="T17" fmla="*/ 0 h 33"/>
                <a:gd name="T18" fmla="*/ 215 w 33"/>
                <a:gd name="T19" fmla="*/ 24 h 33"/>
                <a:gd name="T20" fmla="*/ 117 w 33"/>
                <a:gd name="T21" fmla="*/ 65 h 33"/>
                <a:gd name="T22" fmla="*/ 44 w 33"/>
                <a:gd name="T23" fmla="*/ 109 h 33"/>
                <a:gd name="T24" fmla="*/ 0 w 33"/>
                <a:gd name="T25" fmla="*/ 185 h 33"/>
                <a:gd name="T26" fmla="*/ 44 w 33"/>
                <a:gd name="T27" fmla="*/ 264 h 33"/>
                <a:gd name="T28" fmla="*/ 117 w 33"/>
                <a:gd name="T29" fmla="*/ 307 h 33"/>
                <a:gd name="T30" fmla="*/ 215 w 33"/>
                <a:gd name="T31" fmla="*/ 336 h 33"/>
                <a:gd name="T32" fmla="*/ 376 w 33"/>
                <a:gd name="T33" fmla="*/ 36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4" name="Freeform 234"/>
            <p:cNvSpPr>
              <a:spLocks/>
            </p:cNvSpPr>
            <p:nvPr/>
          </p:nvSpPr>
          <p:spPr bwMode="auto">
            <a:xfrm rot="398990">
              <a:off x="3914" y="3997"/>
              <a:ext cx="60" cy="49"/>
            </a:xfrm>
            <a:custGeom>
              <a:avLst/>
              <a:gdLst>
                <a:gd name="T0" fmla="*/ 296 w 27"/>
                <a:gd name="T1" fmla="*/ 294 h 27"/>
                <a:gd name="T2" fmla="*/ 440 w 27"/>
                <a:gd name="T3" fmla="*/ 279 h 27"/>
                <a:gd name="T4" fmla="*/ 558 w 27"/>
                <a:gd name="T5" fmla="*/ 240 h 27"/>
                <a:gd name="T6" fmla="*/ 613 w 27"/>
                <a:gd name="T7" fmla="*/ 198 h 27"/>
                <a:gd name="T8" fmla="*/ 658 w 27"/>
                <a:gd name="T9" fmla="*/ 145 h 27"/>
                <a:gd name="T10" fmla="*/ 613 w 27"/>
                <a:gd name="T11" fmla="*/ 80 h 27"/>
                <a:gd name="T12" fmla="*/ 558 w 27"/>
                <a:gd name="T13" fmla="*/ 44 h 27"/>
                <a:gd name="T14" fmla="*/ 440 w 27"/>
                <a:gd name="T15" fmla="*/ 24 h 27"/>
                <a:gd name="T16" fmla="*/ 296 w 27"/>
                <a:gd name="T17" fmla="*/ 0 h 27"/>
                <a:gd name="T18" fmla="*/ 178 w 27"/>
                <a:gd name="T19" fmla="*/ 24 h 27"/>
                <a:gd name="T20" fmla="*/ 80 w 27"/>
                <a:gd name="T21" fmla="*/ 44 h 27"/>
                <a:gd name="T22" fmla="*/ 20 w 27"/>
                <a:gd name="T23" fmla="*/ 80 h 27"/>
                <a:gd name="T24" fmla="*/ 0 w 27"/>
                <a:gd name="T25" fmla="*/ 145 h 27"/>
                <a:gd name="T26" fmla="*/ 20 w 27"/>
                <a:gd name="T27" fmla="*/ 198 h 27"/>
                <a:gd name="T28" fmla="*/ 80 w 27"/>
                <a:gd name="T29" fmla="*/ 240 h 27"/>
                <a:gd name="T30" fmla="*/ 178 w 27"/>
                <a:gd name="T31" fmla="*/ 279 h 27"/>
                <a:gd name="T32" fmla="*/ 296 w 27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5" name="Freeform 235"/>
            <p:cNvSpPr>
              <a:spLocks/>
            </p:cNvSpPr>
            <p:nvPr/>
          </p:nvSpPr>
          <p:spPr bwMode="auto">
            <a:xfrm rot="398990">
              <a:off x="3970" y="4032"/>
              <a:ext cx="78" cy="62"/>
            </a:xfrm>
            <a:custGeom>
              <a:avLst/>
              <a:gdLst>
                <a:gd name="T0" fmla="*/ 441 w 35"/>
                <a:gd name="T1" fmla="*/ 376 h 34"/>
                <a:gd name="T2" fmla="*/ 640 w 35"/>
                <a:gd name="T3" fmla="*/ 363 h 34"/>
                <a:gd name="T4" fmla="*/ 720 w 35"/>
                <a:gd name="T5" fmla="*/ 323 h 34"/>
                <a:gd name="T6" fmla="*/ 820 w 35"/>
                <a:gd name="T7" fmla="*/ 255 h 34"/>
                <a:gd name="T8" fmla="*/ 865 w 35"/>
                <a:gd name="T9" fmla="*/ 177 h 34"/>
                <a:gd name="T10" fmla="*/ 820 w 35"/>
                <a:gd name="T11" fmla="*/ 97 h 34"/>
                <a:gd name="T12" fmla="*/ 720 w 35"/>
                <a:gd name="T13" fmla="*/ 53 h 34"/>
                <a:gd name="T14" fmla="*/ 640 w 35"/>
                <a:gd name="T15" fmla="*/ 24 h 34"/>
                <a:gd name="T16" fmla="*/ 441 w 35"/>
                <a:gd name="T17" fmla="*/ 0 h 34"/>
                <a:gd name="T18" fmla="*/ 279 w 35"/>
                <a:gd name="T19" fmla="*/ 24 h 34"/>
                <a:gd name="T20" fmla="*/ 125 w 35"/>
                <a:gd name="T21" fmla="*/ 53 h 34"/>
                <a:gd name="T22" fmla="*/ 45 w 35"/>
                <a:gd name="T23" fmla="*/ 97 h 34"/>
                <a:gd name="T24" fmla="*/ 0 w 35"/>
                <a:gd name="T25" fmla="*/ 177 h 34"/>
                <a:gd name="T26" fmla="*/ 45 w 35"/>
                <a:gd name="T27" fmla="*/ 255 h 34"/>
                <a:gd name="T28" fmla="*/ 125 w 35"/>
                <a:gd name="T29" fmla="*/ 323 h 34"/>
                <a:gd name="T30" fmla="*/ 279 w 35"/>
                <a:gd name="T31" fmla="*/ 363 h 34"/>
                <a:gd name="T32" fmla="*/ 441 w 35"/>
                <a:gd name="T33" fmla="*/ 376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6" name="Freeform 236"/>
            <p:cNvSpPr>
              <a:spLocks/>
            </p:cNvSpPr>
            <p:nvPr/>
          </p:nvSpPr>
          <p:spPr bwMode="auto">
            <a:xfrm rot="398990">
              <a:off x="3979" y="4038"/>
              <a:ext cx="60" cy="50"/>
            </a:xfrm>
            <a:custGeom>
              <a:avLst/>
              <a:gdLst>
                <a:gd name="T0" fmla="*/ 340 w 27"/>
                <a:gd name="T1" fmla="*/ 284 h 28"/>
                <a:gd name="T2" fmla="*/ 484 w 27"/>
                <a:gd name="T3" fmla="*/ 261 h 28"/>
                <a:gd name="T4" fmla="*/ 558 w 27"/>
                <a:gd name="T5" fmla="*/ 246 h 28"/>
                <a:gd name="T6" fmla="*/ 613 w 27"/>
                <a:gd name="T7" fmla="*/ 195 h 28"/>
                <a:gd name="T8" fmla="*/ 658 w 27"/>
                <a:gd name="T9" fmla="*/ 130 h 28"/>
                <a:gd name="T10" fmla="*/ 613 w 27"/>
                <a:gd name="T11" fmla="*/ 80 h 28"/>
                <a:gd name="T12" fmla="*/ 558 w 27"/>
                <a:gd name="T13" fmla="*/ 41 h 28"/>
                <a:gd name="T14" fmla="*/ 484 w 27"/>
                <a:gd name="T15" fmla="*/ 23 h 28"/>
                <a:gd name="T16" fmla="*/ 340 w 27"/>
                <a:gd name="T17" fmla="*/ 0 h 28"/>
                <a:gd name="T18" fmla="*/ 218 w 27"/>
                <a:gd name="T19" fmla="*/ 23 h 28"/>
                <a:gd name="T20" fmla="*/ 80 w 27"/>
                <a:gd name="T21" fmla="*/ 41 h 28"/>
                <a:gd name="T22" fmla="*/ 20 w 27"/>
                <a:gd name="T23" fmla="*/ 80 h 28"/>
                <a:gd name="T24" fmla="*/ 0 w 27"/>
                <a:gd name="T25" fmla="*/ 130 h 28"/>
                <a:gd name="T26" fmla="*/ 20 w 27"/>
                <a:gd name="T27" fmla="*/ 195 h 28"/>
                <a:gd name="T28" fmla="*/ 80 w 27"/>
                <a:gd name="T29" fmla="*/ 246 h 28"/>
                <a:gd name="T30" fmla="*/ 218 w 27"/>
                <a:gd name="T31" fmla="*/ 261 h 28"/>
                <a:gd name="T32" fmla="*/ 340 w 27"/>
                <a:gd name="T33" fmla="*/ 28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7" name="Freeform 237"/>
            <p:cNvSpPr>
              <a:spLocks/>
            </p:cNvSpPr>
            <p:nvPr/>
          </p:nvSpPr>
          <p:spPr bwMode="auto">
            <a:xfrm rot="398990">
              <a:off x="4039" y="4069"/>
              <a:ext cx="74" cy="60"/>
            </a:xfrm>
            <a:custGeom>
              <a:avLst/>
              <a:gdLst>
                <a:gd name="T0" fmla="*/ 408 w 33"/>
                <a:gd name="T1" fmla="*/ 360 h 33"/>
                <a:gd name="T2" fmla="*/ 608 w 33"/>
                <a:gd name="T3" fmla="*/ 336 h 33"/>
                <a:gd name="T4" fmla="*/ 688 w 33"/>
                <a:gd name="T5" fmla="*/ 295 h 33"/>
                <a:gd name="T6" fmla="*/ 789 w 33"/>
                <a:gd name="T7" fmla="*/ 264 h 33"/>
                <a:gd name="T8" fmla="*/ 834 w 33"/>
                <a:gd name="T9" fmla="*/ 185 h 33"/>
                <a:gd name="T10" fmla="*/ 789 w 33"/>
                <a:gd name="T11" fmla="*/ 96 h 33"/>
                <a:gd name="T12" fmla="*/ 688 w 33"/>
                <a:gd name="T13" fmla="*/ 65 h 33"/>
                <a:gd name="T14" fmla="*/ 608 w 33"/>
                <a:gd name="T15" fmla="*/ 24 h 33"/>
                <a:gd name="T16" fmla="*/ 408 w 33"/>
                <a:gd name="T17" fmla="*/ 0 h 33"/>
                <a:gd name="T18" fmla="*/ 226 w 33"/>
                <a:gd name="T19" fmla="*/ 24 h 33"/>
                <a:gd name="T20" fmla="*/ 126 w 33"/>
                <a:gd name="T21" fmla="*/ 65 h 33"/>
                <a:gd name="T22" fmla="*/ 45 w 33"/>
                <a:gd name="T23" fmla="*/ 96 h 33"/>
                <a:gd name="T24" fmla="*/ 0 w 33"/>
                <a:gd name="T25" fmla="*/ 185 h 33"/>
                <a:gd name="T26" fmla="*/ 45 w 33"/>
                <a:gd name="T27" fmla="*/ 264 h 33"/>
                <a:gd name="T28" fmla="*/ 126 w 33"/>
                <a:gd name="T29" fmla="*/ 295 h 33"/>
                <a:gd name="T30" fmla="*/ 226 w 33"/>
                <a:gd name="T31" fmla="*/ 336 h 33"/>
                <a:gd name="T32" fmla="*/ 408 w 33"/>
                <a:gd name="T33" fmla="*/ 36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8" name="Freeform 238"/>
            <p:cNvSpPr>
              <a:spLocks/>
            </p:cNvSpPr>
            <p:nvPr/>
          </p:nvSpPr>
          <p:spPr bwMode="auto">
            <a:xfrm rot="398990">
              <a:off x="4044" y="4076"/>
              <a:ext cx="60" cy="49"/>
            </a:xfrm>
            <a:custGeom>
              <a:avLst/>
              <a:gdLst>
                <a:gd name="T0" fmla="*/ 340 w 27"/>
                <a:gd name="T1" fmla="*/ 294 h 27"/>
                <a:gd name="T2" fmla="*/ 484 w 27"/>
                <a:gd name="T3" fmla="*/ 270 h 27"/>
                <a:gd name="T4" fmla="*/ 558 w 27"/>
                <a:gd name="T5" fmla="*/ 240 h 27"/>
                <a:gd name="T6" fmla="*/ 613 w 27"/>
                <a:gd name="T7" fmla="*/ 198 h 27"/>
                <a:gd name="T8" fmla="*/ 658 w 27"/>
                <a:gd name="T9" fmla="*/ 145 h 27"/>
                <a:gd name="T10" fmla="*/ 613 w 27"/>
                <a:gd name="T11" fmla="*/ 80 h 27"/>
                <a:gd name="T12" fmla="*/ 558 w 27"/>
                <a:gd name="T13" fmla="*/ 29 h 27"/>
                <a:gd name="T14" fmla="*/ 484 w 27"/>
                <a:gd name="T15" fmla="*/ 24 h 27"/>
                <a:gd name="T16" fmla="*/ 340 w 27"/>
                <a:gd name="T17" fmla="*/ 0 h 27"/>
                <a:gd name="T18" fmla="*/ 218 w 27"/>
                <a:gd name="T19" fmla="*/ 24 h 27"/>
                <a:gd name="T20" fmla="*/ 118 w 27"/>
                <a:gd name="T21" fmla="*/ 29 h 27"/>
                <a:gd name="T22" fmla="*/ 20 w 27"/>
                <a:gd name="T23" fmla="*/ 80 h 27"/>
                <a:gd name="T24" fmla="*/ 0 w 27"/>
                <a:gd name="T25" fmla="*/ 145 h 27"/>
                <a:gd name="T26" fmla="*/ 20 w 27"/>
                <a:gd name="T27" fmla="*/ 198 h 27"/>
                <a:gd name="T28" fmla="*/ 118 w 27"/>
                <a:gd name="T29" fmla="*/ 240 h 27"/>
                <a:gd name="T30" fmla="*/ 218 w 27"/>
                <a:gd name="T31" fmla="*/ 270 h 27"/>
                <a:gd name="T32" fmla="*/ 340 w 27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9" name="Freeform 239"/>
            <p:cNvSpPr>
              <a:spLocks/>
            </p:cNvSpPr>
            <p:nvPr/>
          </p:nvSpPr>
          <p:spPr bwMode="auto">
            <a:xfrm rot="398990">
              <a:off x="4114" y="4085"/>
              <a:ext cx="73" cy="60"/>
            </a:xfrm>
            <a:custGeom>
              <a:avLst/>
              <a:gdLst>
                <a:gd name="T0" fmla="*/ 411 w 33"/>
                <a:gd name="T1" fmla="*/ 360 h 33"/>
                <a:gd name="T2" fmla="*/ 573 w 33"/>
                <a:gd name="T3" fmla="*/ 336 h 33"/>
                <a:gd name="T4" fmla="*/ 670 w 33"/>
                <a:gd name="T5" fmla="*/ 295 h 33"/>
                <a:gd name="T6" fmla="*/ 748 w 33"/>
                <a:gd name="T7" fmla="*/ 251 h 33"/>
                <a:gd name="T8" fmla="*/ 788 w 33"/>
                <a:gd name="T9" fmla="*/ 175 h 33"/>
                <a:gd name="T10" fmla="*/ 748 w 33"/>
                <a:gd name="T11" fmla="*/ 96 h 33"/>
                <a:gd name="T12" fmla="*/ 670 w 33"/>
                <a:gd name="T13" fmla="*/ 53 h 33"/>
                <a:gd name="T14" fmla="*/ 573 w 33"/>
                <a:gd name="T15" fmla="*/ 24 h 33"/>
                <a:gd name="T16" fmla="*/ 411 w 33"/>
                <a:gd name="T17" fmla="*/ 0 h 33"/>
                <a:gd name="T18" fmla="*/ 239 w 33"/>
                <a:gd name="T19" fmla="*/ 24 h 33"/>
                <a:gd name="T20" fmla="*/ 142 w 33"/>
                <a:gd name="T21" fmla="*/ 53 h 33"/>
                <a:gd name="T22" fmla="*/ 44 w 33"/>
                <a:gd name="T23" fmla="*/ 96 h 33"/>
                <a:gd name="T24" fmla="*/ 0 w 33"/>
                <a:gd name="T25" fmla="*/ 175 h 33"/>
                <a:gd name="T26" fmla="*/ 44 w 33"/>
                <a:gd name="T27" fmla="*/ 251 h 33"/>
                <a:gd name="T28" fmla="*/ 142 w 33"/>
                <a:gd name="T29" fmla="*/ 295 h 33"/>
                <a:gd name="T30" fmla="*/ 239 w 33"/>
                <a:gd name="T31" fmla="*/ 336 h 33"/>
                <a:gd name="T32" fmla="*/ 411 w 33"/>
                <a:gd name="T33" fmla="*/ 36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0" name="Freeform 240"/>
            <p:cNvSpPr>
              <a:spLocks/>
            </p:cNvSpPr>
            <p:nvPr/>
          </p:nvSpPr>
          <p:spPr bwMode="auto">
            <a:xfrm rot="398990">
              <a:off x="4123" y="4089"/>
              <a:ext cx="58" cy="49"/>
            </a:xfrm>
            <a:custGeom>
              <a:avLst/>
              <a:gdLst>
                <a:gd name="T0" fmla="*/ 323 w 26"/>
                <a:gd name="T1" fmla="*/ 294 h 27"/>
                <a:gd name="T2" fmla="*/ 444 w 26"/>
                <a:gd name="T3" fmla="*/ 270 h 27"/>
                <a:gd name="T4" fmla="*/ 542 w 26"/>
                <a:gd name="T5" fmla="*/ 250 h 27"/>
                <a:gd name="T6" fmla="*/ 598 w 26"/>
                <a:gd name="T7" fmla="*/ 214 h 27"/>
                <a:gd name="T8" fmla="*/ 642 w 26"/>
                <a:gd name="T9" fmla="*/ 149 h 27"/>
                <a:gd name="T10" fmla="*/ 598 w 26"/>
                <a:gd name="T11" fmla="*/ 96 h 27"/>
                <a:gd name="T12" fmla="*/ 542 w 26"/>
                <a:gd name="T13" fmla="*/ 29 h 27"/>
                <a:gd name="T14" fmla="*/ 444 w 26"/>
                <a:gd name="T15" fmla="*/ 13 h 27"/>
                <a:gd name="T16" fmla="*/ 323 w 26"/>
                <a:gd name="T17" fmla="*/ 0 h 27"/>
                <a:gd name="T18" fmla="*/ 178 w 26"/>
                <a:gd name="T19" fmla="*/ 13 h 27"/>
                <a:gd name="T20" fmla="*/ 100 w 26"/>
                <a:gd name="T21" fmla="*/ 29 h 27"/>
                <a:gd name="T22" fmla="*/ 45 w 26"/>
                <a:gd name="T23" fmla="*/ 96 h 27"/>
                <a:gd name="T24" fmla="*/ 0 w 26"/>
                <a:gd name="T25" fmla="*/ 149 h 27"/>
                <a:gd name="T26" fmla="*/ 45 w 26"/>
                <a:gd name="T27" fmla="*/ 214 h 27"/>
                <a:gd name="T28" fmla="*/ 100 w 26"/>
                <a:gd name="T29" fmla="*/ 250 h 27"/>
                <a:gd name="T30" fmla="*/ 178 w 26"/>
                <a:gd name="T31" fmla="*/ 270 h 27"/>
                <a:gd name="T32" fmla="*/ 323 w 26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1" name="Freeform 241"/>
            <p:cNvSpPr>
              <a:spLocks/>
            </p:cNvSpPr>
            <p:nvPr/>
          </p:nvSpPr>
          <p:spPr bwMode="auto">
            <a:xfrm rot="398990">
              <a:off x="4192" y="4080"/>
              <a:ext cx="73" cy="63"/>
            </a:xfrm>
            <a:custGeom>
              <a:avLst/>
              <a:gdLst>
                <a:gd name="T0" fmla="*/ 411 w 33"/>
                <a:gd name="T1" fmla="*/ 365 h 35"/>
                <a:gd name="T2" fmla="*/ 573 w 33"/>
                <a:gd name="T3" fmla="*/ 344 h 35"/>
                <a:gd name="T4" fmla="*/ 650 w 33"/>
                <a:gd name="T5" fmla="*/ 315 h 35"/>
                <a:gd name="T6" fmla="*/ 748 w 33"/>
                <a:gd name="T7" fmla="*/ 250 h 35"/>
                <a:gd name="T8" fmla="*/ 788 w 33"/>
                <a:gd name="T9" fmla="*/ 182 h 35"/>
                <a:gd name="T10" fmla="*/ 748 w 33"/>
                <a:gd name="T11" fmla="*/ 104 h 35"/>
                <a:gd name="T12" fmla="*/ 650 w 33"/>
                <a:gd name="T13" fmla="*/ 65 h 35"/>
                <a:gd name="T14" fmla="*/ 573 w 33"/>
                <a:gd name="T15" fmla="*/ 23 h 35"/>
                <a:gd name="T16" fmla="*/ 411 w 33"/>
                <a:gd name="T17" fmla="*/ 0 h 35"/>
                <a:gd name="T18" fmla="*/ 215 w 33"/>
                <a:gd name="T19" fmla="*/ 23 h 35"/>
                <a:gd name="T20" fmla="*/ 142 w 33"/>
                <a:gd name="T21" fmla="*/ 65 h 35"/>
                <a:gd name="T22" fmla="*/ 44 w 33"/>
                <a:gd name="T23" fmla="*/ 104 h 35"/>
                <a:gd name="T24" fmla="*/ 0 w 33"/>
                <a:gd name="T25" fmla="*/ 182 h 35"/>
                <a:gd name="T26" fmla="*/ 44 w 33"/>
                <a:gd name="T27" fmla="*/ 250 h 35"/>
                <a:gd name="T28" fmla="*/ 142 w 33"/>
                <a:gd name="T29" fmla="*/ 315 h 35"/>
                <a:gd name="T30" fmla="*/ 215 w 33"/>
                <a:gd name="T31" fmla="*/ 344 h 35"/>
                <a:gd name="T32" fmla="*/ 411 w 33"/>
                <a:gd name="T33" fmla="*/ 36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2" name="Freeform 242"/>
            <p:cNvSpPr>
              <a:spLocks/>
            </p:cNvSpPr>
            <p:nvPr/>
          </p:nvSpPr>
          <p:spPr bwMode="auto">
            <a:xfrm rot="398990">
              <a:off x="4201" y="4087"/>
              <a:ext cx="60" cy="49"/>
            </a:xfrm>
            <a:custGeom>
              <a:avLst/>
              <a:gdLst>
                <a:gd name="T0" fmla="*/ 316 w 27"/>
                <a:gd name="T1" fmla="*/ 294 h 27"/>
                <a:gd name="T2" fmla="*/ 440 w 27"/>
                <a:gd name="T3" fmla="*/ 279 h 27"/>
                <a:gd name="T4" fmla="*/ 558 w 27"/>
                <a:gd name="T5" fmla="*/ 263 h 27"/>
                <a:gd name="T6" fmla="*/ 613 w 27"/>
                <a:gd name="T7" fmla="*/ 198 h 27"/>
                <a:gd name="T8" fmla="*/ 658 w 27"/>
                <a:gd name="T9" fmla="*/ 145 h 27"/>
                <a:gd name="T10" fmla="*/ 613 w 27"/>
                <a:gd name="T11" fmla="*/ 80 h 27"/>
                <a:gd name="T12" fmla="*/ 558 w 27"/>
                <a:gd name="T13" fmla="*/ 44 h 27"/>
                <a:gd name="T14" fmla="*/ 440 w 27"/>
                <a:gd name="T15" fmla="*/ 24 h 27"/>
                <a:gd name="T16" fmla="*/ 316 w 27"/>
                <a:gd name="T17" fmla="*/ 0 h 27"/>
                <a:gd name="T18" fmla="*/ 178 w 27"/>
                <a:gd name="T19" fmla="*/ 24 h 27"/>
                <a:gd name="T20" fmla="*/ 80 w 27"/>
                <a:gd name="T21" fmla="*/ 44 h 27"/>
                <a:gd name="T22" fmla="*/ 44 w 27"/>
                <a:gd name="T23" fmla="*/ 80 h 27"/>
                <a:gd name="T24" fmla="*/ 0 w 27"/>
                <a:gd name="T25" fmla="*/ 145 h 27"/>
                <a:gd name="T26" fmla="*/ 44 w 27"/>
                <a:gd name="T27" fmla="*/ 198 h 27"/>
                <a:gd name="T28" fmla="*/ 80 w 27"/>
                <a:gd name="T29" fmla="*/ 263 h 27"/>
                <a:gd name="T30" fmla="*/ 178 w 27"/>
                <a:gd name="T31" fmla="*/ 279 h 27"/>
                <a:gd name="T32" fmla="*/ 316 w 27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3" name="Freeform 243"/>
            <p:cNvSpPr>
              <a:spLocks/>
            </p:cNvSpPr>
            <p:nvPr/>
          </p:nvSpPr>
          <p:spPr bwMode="auto">
            <a:xfrm rot="398990">
              <a:off x="4263" y="4072"/>
              <a:ext cx="78" cy="59"/>
            </a:xfrm>
            <a:custGeom>
              <a:avLst/>
              <a:gdLst>
                <a:gd name="T0" fmla="*/ 421 w 35"/>
                <a:gd name="T1" fmla="*/ 336 h 33"/>
                <a:gd name="T2" fmla="*/ 586 w 35"/>
                <a:gd name="T3" fmla="*/ 313 h 33"/>
                <a:gd name="T4" fmla="*/ 720 w 35"/>
                <a:gd name="T5" fmla="*/ 284 h 33"/>
                <a:gd name="T6" fmla="*/ 820 w 35"/>
                <a:gd name="T7" fmla="*/ 247 h 33"/>
                <a:gd name="T8" fmla="*/ 865 w 35"/>
                <a:gd name="T9" fmla="*/ 173 h 33"/>
                <a:gd name="T10" fmla="*/ 820 w 35"/>
                <a:gd name="T11" fmla="*/ 93 h 33"/>
                <a:gd name="T12" fmla="*/ 720 w 35"/>
                <a:gd name="T13" fmla="*/ 64 h 33"/>
                <a:gd name="T14" fmla="*/ 586 w 35"/>
                <a:gd name="T15" fmla="*/ 23 h 33"/>
                <a:gd name="T16" fmla="*/ 421 w 35"/>
                <a:gd name="T17" fmla="*/ 0 h 33"/>
                <a:gd name="T18" fmla="*/ 223 w 35"/>
                <a:gd name="T19" fmla="*/ 23 h 33"/>
                <a:gd name="T20" fmla="*/ 145 w 35"/>
                <a:gd name="T21" fmla="*/ 64 h 33"/>
                <a:gd name="T22" fmla="*/ 45 w 35"/>
                <a:gd name="T23" fmla="*/ 93 h 33"/>
                <a:gd name="T24" fmla="*/ 0 w 35"/>
                <a:gd name="T25" fmla="*/ 173 h 33"/>
                <a:gd name="T26" fmla="*/ 45 w 35"/>
                <a:gd name="T27" fmla="*/ 247 h 33"/>
                <a:gd name="T28" fmla="*/ 145 w 35"/>
                <a:gd name="T29" fmla="*/ 284 h 33"/>
                <a:gd name="T30" fmla="*/ 223 w 35"/>
                <a:gd name="T31" fmla="*/ 313 h 33"/>
                <a:gd name="T32" fmla="*/ 421 w 35"/>
                <a:gd name="T33" fmla="*/ 33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3"/>
                <a:gd name="T53" fmla="*/ 35 w 3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4" name="Freeform 244"/>
            <p:cNvSpPr>
              <a:spLocks/>
            </p:cNvSpPr>
            <p:nvPr/>
          </p:nvSpPr>
          <p:spPr bwMode="auto">
            <a:xfrm rot="398990">
              <a:off x="4272" y="4079"/>
              <a:ext cx="60" cy="49"/>
            </a:xfrm>
            <a:custGeom>
              <a:avLst/>
              <a:gdLst>
                <a:gd name="T0" fmla="*/ 316 w 27"/>
                <a:gd name="T1" fmla="*/ 294 h 27"/>
                <a:gd name="T2" fmla="*/ 440 w 27"/>
                <a:gd name="T3" fmla="*/ 279 h 27"/>
                <a:gd name="T4" fmla="*/ 558 w 27"/>
                <a:gd name="T5" fmla="*/ 240 h 27"/>
                <a:gd name="T6" fmla="*/ 613 w 27"/>
                <a:gd name="T7" fmla="*/ 198 h 27"/>
                <a:gd name="T8" fmla="*/ 658 w 27"/>
                <a:gd name="T9" fmla="*/ 145 h 27"/>
                <a:gd name="T10" fmla="*/ 613 w 27"/>
                <a:gd name="T11" fmla="*/ 80 h 27"/>
                <a:gd name="T12" fmla="*/ 558 w 27"/>
                <a:gd name="T13" fmla="*/ 44 h 27"/>
                <a:gd name="T14" fmla="*/ 440 w 27"/>
                <a:gd name="T15" fmla="*/ 24 h 27"/>
                <a:gd name="T16" fmla="*/ 316 w 27"/>
                <a:gd name="T17" fmla="*/ 0 h 27"/>
                <a:gd name="T18" fmla="*/ 178 w 27"/>
                <a:gd name="T19" fmla="*/ 24 h 27"/>
                <a:gd name="T20" fmla="*/ 80 w 27"/>
                <a:gd name="T21" fmla="*/ 44 h 27"/>
                <a:gd name="T22" fmla="*/ 44 w 27"/>
                <a:gd name="T23" fmla="*/ 80 h 27"/>
                <a:gd name="T24" fmla="*/ 0 w 27"/>
                <a:gd name="T25" fmla="*/ 145 h 27"/>
                <a:gd name="T26" fmla="*/ 44 w 27"/>
                <a:gd name="T27" fmla="*/ 198 h 27"/>
                <a:gd name="T28" fmla="*/ 80 w 27"/>
                <a:gd name="T29" fmla="*/ 240 h 27"/>
                <a:gd name="T30" fmla="*/ 178 w 27"/>
                <a:gd name="T31" fmla="*/ 279 h 27"/>
                <a:gd name="T32" fmla="*/ 316 w 27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5" name="Freeform 245"/>
            <p:cNvSpPr>
              <a:spLocks/>
            </p:cNvSpPr>
            <p:nvPr/>
          </p:nvSpPr>
          <p:spPr bwMode="auto">
            <a:xfrm rot="398990">
              <a:off x="4332" y="4035"/>
              <a:ext cx="74" cy="61"/>
            </a:xfrm>
            <a:custGeom>
              <a:avLst/>
              <a:gdLst>
                <a:gd name="T0" fmla="*/ 428 w 33"/>
                <a:gd name="T1" fmla="*/ 352 h 34"/>
                <a:gd name="T2" fmla="*/ 608 w 33"/>
                <a:gd name="T3" fmla="*/ 341 h 34"/>
                <a:gd name="T4" fmla="*/ 709 w 33"/>
                <a:gd name="T5" fmla="*/ 300 h 34"/>
                <a:gd name="T6" fmla="*/ 789 w 33"/>
                <a:gd name="T7" fmla="*/ 248 h 34"/>
                <a:gd name="T8" fmla="*/ 834 w 33"/>
                <a:gd name="T9" fmla="*/ 167 h 34"/>
                <a:gd name="T10" fmla="*/ 789 w 33"/>
                <a:gd name="T11" fmla="*/ 93 h 34"/>
                <a:gd name="T12" fmla="*/ 709 w 33"/>
                <a:gd name="T13" fmla="*/ 52 h 34"/>
                <a:gd name="T14" fmla="*/ 608 w 33"/>
                <a:gd name="T15" fmla="*/ 23 h 34"/>
                <a:gd name="T16" fmla="*/ 428 w 33"/>
                <a:gd name="T17" fmla="*/ 0 h 34"/>
                <a:gd name="T18" fmla="*/ 226 w 33"/>
                <a:gd name="T19" fmla="*/ 23 h 34"/>
                <a:gd name="T20" fmla="*/ 146 w 33"/>
                <a:gd name="T21" fmla="*/ 52 h 34"/>
                <a:gd name="T22" fmla="*/ 45 w 33"/>
                <a:gd name="T23" fmla="*/ 93 h 34"/>
                <a:gd name="T24" fmla="*/ 0 w 33"/>
                <a:gd name="T25" fmla="*/ 167 h 34"/>
                <a:gd name="T26" fmla="*/ 45 w 33"/>
                <a:gd name="T27" fmla="*/ 248 h 34"/>
                <a:gd name="T28" fmla="*/ 146 w 33"/>
                <a:gd name="T29" fmla="*/ 300 h 34"/>
                <a:gd name="T30" fmla="*/ 226 w 33"/>
                <a:gd name="T31" fmla="*/ 341 h 34"/>
                <a:gd name="T32" fmla="*/ 428 w 33"/>
                <a:gd name="T33" fmla="*/ 35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4"/>
                <a:gd name="T53" fmla="*/ 33 w 3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6" name="Freeform 246"/>
            <p:cNvSpPr>
              <a:spLocks/>
            </p:cNvSpPr>
            <p:nvPr/>
          </p:nvSpPr>
          <p:spPr bwMode="auto">
            <a:xfrm rot="398990">
              <a:off x="4341" y="4040"/>
              <a:ext cx="60" cy="51"/>
            </a:xfrm>
            <a:custGeom>
              <a:avLst/>
              <a:gdLst>
                <a:gd name="T0" fmla="*/ 316 w 27"/>
                <a:gd name="T1" fmla="*/ 308 h 28"/>
                <a:gd name="T2" fmla="*/ 440 w 27"/>
                <a:gd name="T3" fmla="*/ 286 h 28"/>
                <a:gd name="T4" fmla="*/ 582 w 27"/>
                <a:gd name="T5" fmla="*/ 242 h 28"/>
                <a:gd name="T6" fmla="*/ 613 w 27"/>
                <a:gd name="T7" fmla="*/ 213 h 28"/>
                <a:gd name="T8" fmla="*/ 658 w 27"/>
                <a:gd name="T9" fmla="*/ 146 h 28"/>
                <a:gd name="T10" fmla="*/ 613 w 27"/>
                <a:gd name="T11" fmla="*/ 89 h 28"/>
                <a:gd name="T12" fmla="*/ 582 w 27"/>
                <a:gd name="T13" fmla="*/ 44 h 28"/>
                <a:gd name="T14" fmla="*/ 440 w 27"/>
                <a:gd name="T15" fmla="*/ 24 h 28"/>
                <a:gd name="T16" fmla="*/ 316 w 27"/>
                <a:gd name="T17" fmla="*/ 0 h 28"/>
                <a:gd name="T18" fmla="*/ 178 w 27"/>
                <a:gd name="T19" fmla="*/ 24 h 28"/>
                <a:gd name="T20" fmla="*/ 98 w 27"/>
                <a:gd name="T21" fmla="*/ 44 h 28"/>
                <a:gd name="T22" fmla="*/ 44 w 27"/>
                <a:gd name="T23" fmla="*/ 89 h 28"/>
                <a:gd name="T24" fmla="*/ 0 w 27"/>
                <a:gd name="T25" fmla="*/ 146 h 28"/>
                <a:gd name="T26" fmla="*/ 44 w 27"/>
                <a:gd name="T27" fmla="*/ 213 h 28"/>
                <a:gd name="T28" fmla="*/ 98 w 27"/>
                <a:gd name="T29" fmla="*/ 242 h 28"/>
                <a:gd name="T30" fmla="*/ 178 w 27"/>
                <a:gd name="T31" fmla="*/ 286 h 28"/>
                <a:gd name="T32" fmla="*/ 316 w 27"/>
                <a:gd name="T33" fmla="*/ 30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7" name="Freeform 247"/>
            <p:cNvSpPr>
              <a:spLocks/>
            </p:cNvSpPr>
            <p:nvPr/>
          </p:nvSpPr>
          <p:spPr bwMode="auto">
            <a:xfrm rot="398990">
              <a:off x="4392" y="3986"/>
              <a:ext cx="78" cy="61"/>
            </a:xfrm>
            <a:custGeom>
              <a:avLst/>
              <a:gdLst>
                <a:gd name="T0" fmla="*/ 397 w 35"/>
                <a:gd name="T1" fmla="*/ 352 h 34"/>
                <a:gd name="T2" fmla="*/ 586 w 35"/>
                <a:gd name="T3" fmla="*/ 341 h 34"/>
                <a:gd name="T4" fmla="*/ 720 w 35"/>
                <a:gd name="T5" fmla="*/ 300 h 34"/>
                <a:gd name="T6" fmla="*/ 820 w 35"/>
                <a:gd name="T7" fmla="*/ 248 h 34"/>
                <a:gd name="T8" fmla="*/ 865 w 35"/>
                <a:gd name="T9" fmla="*/ 167 h 34"/>
                <a:gd name="T10" fmla="*/ 820 w 35"/>
                <a:gd name="T11" fmla="*/ 93 h 34"/>
                <a:gd name="T12" fmla="*/ 720 w 35"/>
                <a:gd name="T13" fmla="*/ 52 h 34"/>
                <a:gd name="T14" fmla="*/ 586 w 35"/>
                <a:gd name="T15" fmla="*/ 23 h 34"/>
                <a:gd name="T16" fmla="*/ 397 w 35"/>
                <a:gd name="T17" fmla="*/ 0 h 34"/>
                <a:gd name="T18" fmla="*/ 223 w 35"/>
                <a:gd name="T19" fmla="*/ 23 h 34"/>
                <a:gd name="T20" fmla="*/ 125 w 35"/>
                <a:gd name="T21" fmla="*/ 52 h 34"/>
                <a:gd name="T22" fmla="*/ 45 w 35"/>
                <a:gd name="T23" fmla="*/ 93 h 34"/>
                <a:gd name="T24" fmla="*/ 0 w 35"/>
                <a:gd name="T25" fmla="*/ 167 h 34"/>
                <a:gd name="T26" fmla="*/ 45 w 35"/>
                <a:gd name="T27" fmla="*/ 248 h 34"/>
                <a:gd name="T28" fmla="*/ 125 w 35"/>
                <a:gd name="T29" fmla="*/ 300 h 34"/>
                <a:gd name="T30" fmla="*/ 223 w 35"/>
                <a:gd name="T31" fmla="*/ 341 h 34"/>
                <a:gd name="T32" fmla="*/ 397 w 35"/>
                <a:gd name="T33" fmla="*/ 35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8" name="Freeform 248"/>
            <p:cNvSpPr>
              <a:spLocks/>
            </p:cNvSpPr>
            <p:nvPr/>
          </p:nvSpPr>
          <p:spPr bwMode="auto">
            <a:xfrm rot="398990">
              <a:off x="4401" y="3993"/>
              <a:ext cx="60" cy="49"/>
            </a:xfrm>
            <a:custGeom>
              <a:avLst/>
              <a:gdLst>
                <a:gd name="T0" fmla="*/ 296 w 27"/>
                <a:gd name="T1" fmla="*/ 294 h 27"/>
                <a:gd name="T2" fmla="*/ 440 w 27"/>
                <a:gd name="T3" fmla="*/ 270 h 27"/>
                <a:gd name="T4" fmla="*/ 558 w 27"/>
                <a:gd name="T5" fmla="*/ 250 h 27"/>
                <a:gd name="T6" fmla="*/ 613 w 27"/>
                <a:gd name="T7" fmla="*/ 198 h 27"/>
                <a:gd name="T8" fmla="*/ 658 w 27"/>
                <a:gd name="T9" fmla="*/ 132 h 27"/>
                <a:gd name="T10" fmla="*/ 613 w 27"/>
                <a:gd name="T11" fmla="*/ 80 h 27"/>
                <a:gd name="T12" fmla="*/ 558 w 27"/>
                <a:gd name="T13" fmla="*/ 29 h 27"/>
                <a:gd name="T14" fmla="*/ 440 w 27"/>
                <a:gd name="T15" fmla="*/ 13 h 27"/>
                <a:gd name="T16" fmla="*/ 296 w 27"/>
                <a:gd name="T17" fmla="*/ 0 h 27"/>
                <a:gd name="T18" fmla="*/ 178 w 27"/>
                <a:gd name="T19" fmla="*/ 13 h 27"/>
                <a:gd name="T20" fmla="*/ 80 w 27"/>
                <a:gd name="T21" fmla="*/ 29 h 27"/>
                <a:gd name="T22" fmla="*/ 20 w 27"/>
                <a:gd name="T23" fmla="*/ 80 h 27"/>
                <a:gd name="T24" fmla="*/ 0 w 27"/>
                <a:gd name="T25" fmla="*/ 132 h 27"/>
                <a:gd name="T26" fmla="*/ 20 w 27"/>
                <a:gd name="T27" fmla="*/ 198 h 27"/>
                <a:gd name="T28" fmla="*/ 80 w 27"/>
                <a:gd name="T29" fmla="*/ 250 h 27"/>
                <a:gd name="T30" fmla="*/ 178 w 27"/>
                <a:gd name="T31" fmla="*/ 270 h 27"/>
                <a:gd name="T32" fmla="*/ 296 w 27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49" name="Freeform 249"/>
            <p:cNvSpPr>
              <a:spLocks/>
            </p:cNvSpPr>
            <p:nvPr/>
          </p:nvSpPr>
          <p:spPr bwMode="auto">
            <a:xfrm rot="398990">
              <a:off x="4431" y="3930"/>
              <a:ext cx="71" cy="63"/>
            </a:xfrm>
            <a:custGeom>
              <a:avLst/>
              <a:gdLst>
                <a:gd name="T0" fmla="*/ 393 w 32"/>
                <a:gd name="T1" fmla="*/ 365 h 35"/>
                <a:gd name="T2" fmla="*/ 557 w 32"/>
                <a:gd name="T3" fmla="*/ 344 h 35"/>
                <a:gd name="T4" fmla="*/ 655 w 32"/>
                <a:gd name="T5" fmla="*/ 304 h 35"/>
                <a:gd name="T6" fmla="*/ 752 w 32"/>
                <a:gd name="T7" fmla="*/ 275 h 35"/>
                <a:gd name="T8" fmla="*/ 779 w 32"/>
                <a:gd name="T9" fmla="*/ 187 h 35"/>
                <a:gd name="T10" fmla="*/ 752 w 32"/>
                <a:gd name="T11" fmla="*/ 117 h 35"/>
                <a:gd name="T12" fmla="*/ 655 w 32"/>
                <a:gd name="T13" fmla="*/ 65 h 35"/>
                <a:gd name="T14" fmla="*/ 557 w 32"/>
                <a:gd name="T15" fmla="*/ 23 h 35"/>
                <a:gd name="T16" fmla="*/ 393 w 32"/>
                <a:gd name="T17" fmla="*/ 0 h 35"/>
                <a:gd name="T18" fmla="*/ 217 w 32"/>
                <a:gd name="T19" fmla="*/ 23 h 35"/>
                <a:gd name="T20" fmla="*/ 118 w 32"/>
                <a:gd name="T21" fmla="*/ 65 h 35"/>
                <a:gd name="T22" fmla="*/ 20 w 32"/>
                <a:gd name="T23" fmla="*/ 117 h 35"/>
                <a:gd name="T24" fmla="*/ 0 w 32"/>
                <a:gd name="T25" fmla="*/ 187 h 35"/>
                <a:gd name="T26" fmla="*/ 20 w 32"/>
                <a:gd name="T27" fmla="*/ 275 h 35"/>
                <a:gd name="T28" fmla="*/ 118 w 32"/>
                <a:gd name="T29" fmla="*/ 304 h 35"/>
                <a:gd name="T30" fmla="*/ 217 w 32"/>
                <a:gd name="T31" fmla="*/ 344 h 35"/>
                <a:gd name="T32" fmla="*/ 393 w 32"/>
                <a:gd name="T33" fmla="*/ 36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50" name="Freeform 250"/>
            <p:cNvSpPr>
              <a:spLocks/>
            </p:cNvSpPr>
            <p:nvPr/>
          </p:nvSpPr>
          <p:spPr bwMode="auto">
            <a:xfrm rot="398990">
              <a:off x="4433" y="3936"/>
              <a:ext cx="63" cy="49"/>
            </a:xfrm>
            <a:custGeom>
              <a:avLst/>
              <a:gdLst>
                <a:gd name="T0" fmla="*/ 389 w 28"/>
                <a:gd name="T1" fmla="*/ 294 h 27"/>
                <a:gd name="T2" fmla="*/ 511 w 28"/>
                <a:gd name="T3" fmla="*/ 270 h 27"/>
                <a:gd name="T4" fmla="*/ 617 w 28"/>
                <a:gd name="T5" fmla="*/ 250 h 27"/>
                <a:gd name="T6" fmla="*/ 673 w 28"/>
                <a:gd name="T7" fmla="*/ 214 h 27"/>
                <a:gd name="T8" fmla="*/ 720 w 28"/>
                <a:gd name="T9" fmla="*/ 149 h 27"/>
                <a:gd name="T10" fmla="*/ 673 w 28"/>
                <a:gd name="T11" fmla="*/ 96 h 27"/>
                <a:gd name="T12" fmla="*/ 617 w 28"/>
                <a:gd name="T13" fmla="*/ 29 h 27"/>
                <a:gd name="T14" fmla="*/ 511 w 28"/>
                <a:gd name="T15" fmla="*/ 24 h 27"/>
                <a:gd name="T16" fmla="*/ 389 w 28"/>
                <a:gd name="T17" fmla="*/ 0 h 27"/>
                <a:gd name="T18" fmla="*/ 263 w 28"/>
                <a:gd name="T19" fmla="*/ 24 h 27"/>
                <a:gd name="T20" fmla="*/ 162 w 28"/>
                <a:gd name="T21" fmla="*/ 29 h 27"/>
                <a:gd name="T22" fmla="*/ 56 w 28"/>
                <a:gd name="T23" fmla="*/ 96 h 27"/>
                <a:gd name="T24" fmla="*/ 0 w 28"/>
                <a:gd name="T25" fmla="*/ 149 h 27"/>
                <a:gd name="T26" fmla="*/ 56 w 28"/>
                <a:gd name="T27" fmla="*/ 214 h 27"/>
                <a:gd name="T28" fmla="*/ 162 w 28"/>
                <a:gd name="T29" fmla="*/ 250 h 27"/>
                <a:gd name="T30" fmla="*/ 263 w 28"/>
                <a:gd name="T31" fmla="*/ 270 h 27"/>
                <a:gd name="T32" fmla="*/ 389 w 28"/>
                <a:gd name="T33" fmla="*/ 294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264"/>
          <p:cNvGrpSpPr>
            <a:grpSpLocks/>
          </p:cNvGrpSpPr>
          <p:nvPr/>
        </p:nvGrpSpPr>
        <p:grpSpPr bwMode="auto">
          <a:xfrm>
            <a:off x="4354513" y="2205038"/>
            <a:ext cx="2809875" cy="1247775"/>
            <a:chOff x="1706" y="2756"/>
            <a:chExt cx="1770" cy="786"/>
          </a:xfrm>
        </p:grpSpPr>
        <p:grpSp>
          <p:nvGrpSpPr>
            <p:cNvPr id="12404" name="Group 265"/>
            <p:cNvGrpSpPr>
              <a:grpSpLocks/>
            </p:cNvGrpSpPr>
            <p:nvPr/>
          </p:nvGrpSpPr>
          <p:grpSpPr bwMode="auto">
            <a:xfrm>
              <a:off x="1706" y="2756"/>
              <a:ext cx="1752" cy="786"/>
              <a:chOff x="3606" y="1767"/>
              <a:chExt cx="1752" cy="786"/>
            </a:xfrm>
          </p:grpSpPr>
          <p:grpSp>
            <p:nvGrpSpPr>
              <p:cNvPr id="12418" name="Group 266"/>
              <p:cNvGrpSpPr>
                <a:grpSpLocks/>
              </p:cNvGrpSpPr>
              <p:nvPr/>
            </p:nvGrpSpPr>
            <p:grpSpPr bwMode="auto">
              <a:xfrm>
                <a:off x="3606" y="1767"/>
                <a:ext cx="1752" cy="786"/>
                <a:chOff x="3379" y="2750"/>
                <a:chExt cx="1752" cy="786"/>
              </a:xfrm>
            </p:grpSpPr>
            <p:sp>
              <p:nvSpPr>
                <p:cNvPr id="12424" name="Freeform 267"/>
                <p:cNvSpPr>
                  <a:spLocks/>
                </p:cNvSpPr>
                <p:nvPr/>
              </p:nvSpPr>
              <p:spPr bwMode="auto">
                <a:xfrm>
                  <a:off x="4897" y="2828"/>
                  <a:ext cx="234" cy="708"/>
                </a:xfrm>
                <a:custGeom>
                  <a:avLst/>
                  <a:gdLst>
                    <a:gd name="T0" fmla="*/ 234 w 234"/>
                    <a:gd name="T1" fmla="*/ 0 h 708"/>
                    <a:gd name="T2" fmla="*/ 234 w 234"/>
                    <a:gd name="T3" fmla="*/ 12 h 708"/>
                    <a:gd name="T4" fmla="*/ 234 w 234"/>
                    <a:gd name="T5" fmla="*/ 18 h 708"/>
                    <a:gd name="T6" fmla="*/ 228 w 234"/>
                    <a:gd name="T7" fmla="*/ 24 h 708"/>
                    <a:gd name="T8" fmla="*/ 228 w 234"/>
                    <a:gd name="T9" fmla="*/ 36 h 708"/>
                    <a:gd name="T10" fmla="*/ 228 w 234"/>
                    <a:gd name="T11" fmla="*/ 42 h 708"/>
                    <a:gd name="T12" fmla="*/ 222 w 234"/>
                    <a:gd name="T13" fmla="*/ 48 h 708"/>
                    <a:gd name="T14" fmla="*/ 222 w 234"/>
                    <a:gd name="T15" fmla="*/ 54 h 708"/>
                    <a:gd name="T16" fmla="*/ 216 w 234"/>
                    <a:gd name="T17" fmla="*/ 66 h 708"/>
                    <a:gd name="T18" fmla="*/ 210 w 234"/>
                    <a:gd name="T19" fmla="*/ 72 h 708"/>
                    <a:gd name="T20" fmla="*/ 204 w 234"/>
                    <a:gd name="T21" fmla="*/ 78 h 708"/>
                    <a:gd name="T22" fmla="*/ 198 w 234"/>
                    <a:gd name="T23" fmla="*/ 90 h 708"/>
                    <a:gd name="T24" fmla="*/ 192 w 234"/>
                    <a:gd name="T25" fmla="*/ 96 h 708"/>
                    <a:gd name="T26" fmla="*/ 186 w 234"/>
                    <a:gd name="T27" fmla="*/ 102 h 708"/>
                    <a:gd name="T28" fmla="*/ 180 w 234"/>
                    <a:gd name="T29" fmla="*/ 114 h 708"/>
                    <a:gd name="T30" fmla="*/ 174 w 234"/>
                    <a:gd name="T31" fmla="*/ 120 h 708"/>
                    <a:gd name="T32" fmla="*/ 162 w 234"/>
                    <a:gd name="T33" fmla="*/ 126 h 708"/>
                    <a:gd name="T34" fmla="*/ 156 w 234"/>
                    <a:gd name="T35" fmla="*/ 132 h 708"/>
                    <a:gd name="T36" fmla="*/ 144 w 234"/>
                    <a:gd name="T37" fmla="*/ 144 h 708"/>
                    <a:gd name="T38" fmla="*/ 138 w 234"/>
                    <a:gd name="T39" fmla="*/ 150 h 708"/>
                    <a:gd name="T40" fmla="*/ 126 w 234"/>
                    <a:gd name="T41" fmla="*/ 156 h 708"/>
                    <a:gd name="T42" fmla="*/ 114 w 234"/>
                    <a:gd name="T43" fmla="*/ 162 h 708"/>
                    <a:gd name="T44" fmla="*/ 108 w 234"/>
                    <a:gd name="T45" fmla="*/ 174 h 708"/>
                    <a:gd name="T46" fmla="*/ 96 w 234"/>
                    <a:gd name="T47" fmla="*/ 180 h 708"/>
                    <a:gd name="T48" fmla="*/ 84 w 234"/>
                    <a:gd name="T49" fmla="*/ 186 h 708"/>
                    <a:gd name="T50" fmla="*/ 66 w 234"/>
                    <a:gd name="T51" fmla="*/ 192 h 708"/>
                    <a:gd name="T52" fmla="*/ 54 w 234"/>
                    <a:gd name="T53" fmla="*/ 198 h 708"/>
                    <a:gd name="T54" fmla="*/ 42 w 234"/>
                    <a:gd name="T55" fmla="*/ 210 h 708"/>
                    <a:gd name="T56" fmla="*/ 30 w 234"/>
                    <a:gd name="T57" fmla="*/ 216 h 708"/>
                    <a:gd name="T58" fmla="*/ 12 w 234"/>
                    <a:gd name="T59" fmla="*/ 222 h 708"/>
                    <a:gd name="T60" fmla="*/ 0 w 234"/>
                    <a:gd name="T61" fmla="*/ 228 h 708"/>
                    <a:gd name="T62" fmla="*/ 0 w 234"/>
                    <a:gd name="T63" fmla="*/ 708 h 708"/>
                    <a:gd name="T64" fmla="*/ 12 w 234"/>
                    <a:gd name="T65" fmla="*/ 702 h 708"/>
                    <a:gd name="T66" fmla="*/ 30 w 234"/>
                    <a:gd name="T67" fmla="*/ 696 h 708"/>
                    <a:gd name="T68" fmla="*/ 42 w 234"/>
                    <a:gd name="T69" fmla="*/ 690 h 708"/>
                    <a:gd name="T70" fmla="*/ 54 w 234"/>
                    <a:gd name="T71" fmla="*/ 678 h 708"/>
                    <a:gd name="T72" fmla="*/ 66 w 234"/>
                    <a:gd name="T73" fmla="*/ 672 h 708"/>
                    <a:gd name="T74" fmla="*/ 84 w 234"/>
                    <a:gd name="T75" fmla="*/ 666 h 708"/>
                    <a:gd name="T76" fmla="*/ 96 w 234"/>
                    <a:gd name="T77" fmla="*/ 660 h 708"/>
                    <a:gd name="T78" fmla="*/ 108 w 234"/>
                    <a:gd name="T79" fmla="*/ 654 h 708"/>
                    <a:gd name="T80" fmla="*/ 114 w 234"/>
                    <a:gd name="T81" fmla="*/ 642 h 708"/>
                    <a:gd name="T82" fmla="*/ 126 w 234"/>
                    <a:gd name="T83" fmla="*/ 636 h 708"/>
                    <a:gd name="T84" fmla="*/ 138 w 234"/>
                    <a:gd name="T85" fmla="*/ 630 h 708"/>
                    <a:gd name="T86" fmla="*/ 144 w 234"/>
                    <a:gd name="T87" fmla="*/ 624 h 708"/>
                    <a:gd name="T88" fmla="*/ 156 w 234"/>
                    <a:gd name="T89" fmla="*/ 612 h 708"/>
                    <a:gd name="T90" fmla="*/ 162 w 234"/>
                    <a:gd name="T91" fmla="*/ 606 h 708"/>
                    <a:gd name="T92" fmla="*/ 174 w 234"/>
                    <a:gd name="T93" fmla="*/ 600 h 708"/>
                    <a:gd name="T94" fmla="*/ 180 w 234"/>
                    <a:gd name="T95" fmla="*/ 594 h 708"/>
                    <a:gd name="T96" fmla="*/ 186 w 234"/>
                    <a:gd name="T97" fmla="*/ 582 h 708"/>
                    <a:gd name="T98" fmla="*/ 192 w 234"/>
                    <a:gd name="T99" fmla="*/ 576 h 708"/>
                    <a:gd name="T100" fmla="*/ 198 w 234"/>
                    <a:gd name="T101" fmla="*/ 570 h 708"/>
                    <a:gd name="T102" fmla="*/ 204 w 234"/>
                    <a:gd name="T103" fmla="*/ 558 h 708"/>
                    <a:gd name="T104" fmla="*/ 210 w 234"/>
                    <a:gd name="T105" fmla="*/ 552 h 708"/>
                    <a:gd name="T106" fmla="*/ 216 w 234"/>
                    <a:gd name="T107" fmla="*/ 546 h 708"/>
                    <a:gd name="T108" fmla="*/ 222 w 234"/>
                    <a:gd name="T109" fmla="*/ 534 h 708"/>
                    <a:gd name="T110" fmla="*/ 222 w 234"/>
                    <a:gd name="T111" fmla="*/ 528 h 708"/>
                    <a:gd name="T112" fmla="*/ 228 w 234"/>
                    <a:gd name="T113" fmla="*/ 522 h 708"/>
                    <a:gd name="T114" fmla="*/ 228 w 234"/>
                    <a:gd name="T115" fmla="*/ 516 h 708"/>
                    <a:gd name="T116" fmla="*/ 228 w 234"/>
                    <a:gd name="T117" fmla="*/ 504 h 708"/>
                    <a:gd name="T118" fmla="*/ 234 w 234"/>
                    <a:gd name="T119" fmla="*/ 498 h 708"/>
                    <a:gd name="T120" fmla="*/ 234 w 234"/>
                    <a:gd name="T121" fmla="*/ 492 h 708"/>
                    <a:gd name="T122" fmla="*/ 234 w 234"/>
                    <a:gd name="T123" fmla="*/ 480 h 708"/>
                    <a:gd name="T124" fmla="*/ 234 w 234"/>
                    <a:gd name="T125" fmla="*/ 0 h 70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4"/>
                    <a:gd name="T190" fmla="*/ 0 h 708"/>
                    <a:gd name="T191" fmla="*/ 234 w 234"/>
                    <a:gd name="T192" fmla="*/ 708 h 70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4" h="708">
                      <a:moveTo>
                        <a:pt x="234" y="0"/>
                      </a:moveTo>
                      <a:lnTo>
                        <a:pt x="234" y="12"/>
                      </a:lnTo>
                      <a:lnTo>
                        <a:pt x="234" y="18"/>
                      </a:lnTo>
                      <a:lnTo>
                        <a:pt x="228" y="24"/>
                      </a:lnTo>
                      <a:lnTo>
                        <a:pt x="228" y="36"/>
                      </a:lnTo>
                      <a:lnTo>
                        <a:pt x="228" y="42"/>
                      </a:lnTo>
                      <a:lnTo>
                        <a:pt x="222" y="48"/>
                      </a:lnTo>
                      <a:lnTo>
                        <a:pt x="222" y="54"/>
                      </a:lnTo>
                      <a:lnTo>
                        <a:pt x="216" y="66"/>
                      </a:lnTo>
                      <a:lnTo>
                        <a:pt x="210" y="72"/>
                      </a:lnTo>
                      <a:lnTo>
                        <a:pt x="204" y="78"/>
                      </a:lnTo>
                      <a:lnTo>
                        <a:pt x="198" y="90"/>
                      </a:lnTo>
                      <a:lnTo>
                        <a:pt x="192" y="96"/>
                      </a:lnTo>
                      <a:lnTo>
                        <a:pt x="186" y="102"/>
                      </a:lnTo>
                      <a:lnTo>
                        <a:pt x="180" y="114"/>
                      </a:lnTo>
                      <a:lnTo>
                        <a:pt x="174" y="120"/>
                      </a:lnTo>
                      <a:lnTo>
                        <a:pt x="162" y="126"/>
                      </a:lnTo>
                      <a:lnTo>
                        <a:pt x="156" y="132"/>
                      </a:lnTo>
                      <a:lnTo>
                        <a:pt x="144" y="144"/>
                      </a:lnTo>
                      <a:lnTo>
                        <a:pt x="138" y="150"/>
                      </a:lnTo>
                      <a:lnTo>
                        <a:pt x="126" y="156"/>
                      </a:lnTo>
                      <a:lnTo>
                        <a:pt x="114" y="162"/>
                      </a:lnTo>
                      <a:lnTo>
                        <a:pt x="108" y="174"/>
                      </a:lnTo>
                      <a:lnTo>
                        <a:pt x="96" y="180"/>
                      </a:lnTo>
                      <a:lnTo>
                        <a:pt x="84" y="186"/>
                      </a:lnTo>
                      <a:lnTo>
                        <a:pt x="66" y="192"/>
                      </a:lnTo>
                      <a:lnTo>
                        <a:pt x="54" y="198"/>
                      </a:lnTo>
                      <a:lnTo>
                        <a:pt x="42" y="210"/>
                      </a:lnTo>
                      <a:lnTo>
                        <a:pt x="30" y="216"/>
                      </a:lnTo>
                      <a:lnTo>
                        <a:pt x="12" y="222"/>
                      </a:lnTo>
                      <a:lnTo>
                        <a:pt x="0" y="228"/>
                      </a:lnTo>
                      <a:lnTo>
                        <a:pt x="0" y="708"/>
                      </a:lnTo>
                      <a:lnTo>
                        <a:pt x="12" y="702"/>
                      </a:lnTo>
                      <a:lnTo>
                        <a:pt x="30" y="696"/>
                      </a:lnTo>
                      <a:lnTo>
                        <a:pt x="42" y="690"/>
                      </a:lnTo>
                      <a:lnTo>
                        <a:pt x="54" y="678"/>
                      </a:lnTo>
                      <a:lnTo>
                        <a:pt x="66" y="672"/>
                      </a:lnTo>
                      <a:lnTo>
                        <a:pt x="84" y="666"/>
                      </a:lnTo>
                      <a:lnTo>
                        <a:pt x="96" y="660"/>
                      </a:lnTo>
                      <a:lnTo>
                        <a:pt x="108" y="654"/>
                      </a:lnTo>
                      <a:lnTo>
                        <a:pt x="114" y="642"/>
                      </a:lnTo>
                      <a:lnTo>
                        <a:pt x="126" y="636"/>
                      </a:lnTo>
                      <a:lnTo>
                        <a:pt x="138" y="630"/>
                      </a:lnTo>
                      <a:lnTo>
                        <a:pt x="144" y="624"/>
                      </a:lnTo>
                      <a:lnTo>
                        <a:pt x="156" y="612"/>
                      </a:lnTo>
                      <a:lnTo>
                        <a:pt x="162" y="606"/>
                      </a:lnTo>
                      <a:lnTo>
                        <a:pt x="174" y="600"/>
                      </a:lnTo>
                      <a:lnTo>
                        <a:pt x="180" y="594"/>
                      </a:lnTo>
                      <a:lnTo>
                        <a:pt x="186" y="582"/>
                      </a:lnTo>
                      <a:lnTo>
                        <a:pt x="192" y="576"/>
                      </a:lnTo>
                      <a:lnTo>
                        <a:pt x="198" y="570"/>
                      </a:lnTo>
                      <a:lnTo>
                        <a:pt x="204" y="558"/>
                      </a:lnTo>
                      <a:lnTo>
                        <a:pt x="210" y="552"/>
                      </a:lnTo>
                      <a:lnTo>
                        <a:pt x="216" y="546"/>
                      </a:lnTo>
                      <a:lnTo>
                        <a:pt x="222" y="534"/>
                      </a:lnTo>
                      <a:lnTo>
                        <a:pt x="222" y="528"/>
                      </a:lnTo>
                      <a:lnTo>
                        <a:pt x="228" y="522"/>
                      </a:lnTo>
                      <a:lnTo>
                        <a:pt x="228" y="516"/>
                      </a:lnTo>
                      <a:lnTo>
                        <a:pt x="228" y="504"/>
                      </a:lnTo>
                      <a:lnTo>
                        <a:pt x="234" y="498"/>
                      </a:lnTo>
                      <a:lnTo>
                        <a:pt x="234" y="492"/>
                      </a:lnTo>
                      <a:lnTo>
                        <a:pt x="234" y="480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4F0000"/>
                </a:solidFill>
                <a:ln w="12700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25" name="Freeform 268"/>
                <p:cNvSpPr>
                  <a:spLocks/>
                </p:cNvSpPr>
                <p:nvPr/>
              </p:nvSpPr>
              <p:spPr bwMode="auto">
                <a:xfrm>
                  <a:off x="3379" y="2828"/>
                  <a:ext cx="1512" cy="708"/>
                </a:xfrm>
                <a:custGeom>
                  <a:avLst/>
                  <a:gdLst>
                    <a:gd name="T0" fmla="*/ 0 w 1512"/>
                    <a:gd name="T1" fmla="*/ 0 h 708"/>
                    <a:gd name="T2" fmla="*/ 1512 w 1512"/>
                    <a:gd name="T3" fmla="*/ 228 h 708"/>
                    <a:gd name="T4" fmla="*/ 1512 w 1512"/>
                    <a:gd name="T5" fmla="*/ 708 h 708"/>
                    <a:gd name="T6" fmla="*/ 0 w 1512"/>
                    <a:gd name="T7" fmla="*/ 480 h 708"/>
                    <a:gd name="T8" fmla="*/ 0 w 1512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2"/>
                    <a:gd name="T16" fmla="*/ 0 h 708"/>
                    <a:gd name="T17" fmla="*/ 1512 w 1512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2" h="708">
                      <a:moveTo>
                        <a:pt x="0" y="0"/>
                      </a:moveTo>
                      <a:lnTo>
                        <a:pt x="1512" y="228"/>
                      </a:lnTo>
                      <a:lnTo>
                        <a:pt x="1512" y="708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50000">
                      <a:srgbClr val="923100"/>
                    </a:gs>
                    <a:gs pos="100000">
                      <a:srgbClr val="993300"/>
                    </a:gs>
                  </a:gsLst>
                  <a:lin ang="18900000" scaled="1"/>
                </a:gradFill>
                <a:ln w="2857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26" name="Freeform 269"/>
                <p:cNvSpPr>
                  <a:spLocks/>
                </p:cNvSpPr>
                <p:nvPr/>
              </p:nvSpPr>
              <p:spPr bwMode="auto">
                <a:xfrm>
                  <a:off x="3379" y="2750"/>
                  <a:ext cx="1752" cy="306"/>
                </a:xfrm>
                <a:custGeom>
                  <a:avLst/>
                  <a:gdLst>
                    <a:gd name="T0" fmla="*/ 1722 w 1752"/>
                    <a:gd name="T1" fmla="*/ 0 h 306"/>
                    <a:gd name="T2" fmla="*/ 1728 w 1752"/>
                    <a:gd name="T3" fmla="*/ 6 h 306"/>
                    <a:gd name="T4" fmla="*/ 1734 w 1752"/>
                    <a:gd name="T5" fmla="*/ 18 h 306"/>
                    <a:gd name="T6" fmla="*/ 1740 w 1752"/>
                    <a:gd name="T7" fmla="*/ 24 h 306"/>
                    <a:gd name="T8" fmla="*/ 1740 w 1752"/>
                    <a:gd name="T9" fmla="*/ 30 h 306"/>
                    <a:gd name="T10" fmla="*/ 1746 w 1752"/>
                    <a:gd name="T11" fmla="*/ 42 h 306"/>
                    <a:gd name="T12" fmla="*/ 1746 w 1752"/>
                    <a:gd name="T13" fmla="*/ 48 h 306"/>
                    <a:gd name="T14" fmla="*/ 1746 w 1752"/>
                    <a:gd name="T15" fmla="*/ 54 h 306"/>
                    <a:gd name="T16" fmla="*/ 1752 w 1752"/>
                    <a:gd name="T17" fmla="*/ 66 h 306"/>
                    <a:gd name="T18" fmla="*/ 1752 w 1752"/>
                    <a:gd name="T19" fmla="*/ 72 h 306"/>
                    <a:gd name="T20" fmla="*/ 1752 w 1752"/>
                    <a:gd name="T21" fmla="*/ 78 h 306"/>
                    <a:gd name="T22" fmla="*/ 1752 w 1752"/>
                    <a:gd name="T23" fmla="*/ 78 h 306"/>
                    <a:gd name="T24" fmla="*/ 1752 w 1752"/>
                    <a:gd name="T25" fmla="*/ 90 h 306"/>
                    <a:gd name="T26" fmla="*/ 1752 w 1752"/>
                    <a:gd name="T27" fmla="*/ 96 h 306"/>
                    <a:gd name="T28" fmla="*/ 1746 w 1752"/>
                    <a:gd name="T29" fmla="*/ 102 h 306"/>
                    <a:gd name="T30" fmla="*/ 1746 w 1752"/>
                    <a:gd name="T31" fmla="*/ 114 h 306"/>
                    <a:gd name="T32" fmla="*/ 1746 w 1752"/>
                    <a:gd name="T33" fmla="*/ 120 h 306"/>
                    <a:gd name="T34" fmla="*/ 1740 w 1752"/>
                    <a:gd name="T35" fmla="*/ 126 h 306"/>
                    <a:gd name="T36" fmla="*/ 1740 w 1752"/>
                    <a:gd name="T37" fmla="*/ 132 h 306"/>
                    <a:gd name="T38" fmla="*/ 1734 w 1752"/>
                    <a:gd name="T39" fmla="*/ 144 h 306"/>
                    <a:gd name="T40" fmla="*/ 1728 w 1752"/>
                    <a:gd name="T41" fmla="*/ 150 h 306"/>
                    <a:gd name="T42" fmla="*/ 1722 w 1752"/>
                    <a:gd name="T43" fmla="*/ 156 h 306"/>
                    <a:gd name="T44" fmla="*/ 1716 w 1752"/>
                    <a:gd name="T45" fmla="*/ 168 h 306"/>
                    <a:gd name="T46" fmla="*/ 1710 w 1752"/>
                    <a:gd name="T47" fmla="*/ 174 h 306"/>
                    <a:gd name="T48" fmla="*/ 1704 w 1752"/>
                    <a:gd name="T49" fmla="*/ 180 h 306"/>
                    <a:gd name="T50" fmla="*/ 1698 w 1752"/>
                    <a:gd name="T51" fmla="*/ 192 h 306"/>
                    <a:gd name="T52" fmla="*/ 1692 w 1752"/>
                    <a:gd name="T53" fmla="*/ 198 h 306"/>
                    <a:gd name="T54" fmla="*/ 1680 w 1752"/>
                    <a:gd name="T55" fmla="*/ 204 h 306"/>
                    <a:gd name="T56" fmla="*/ 1674 w 1752"/>
                    <a:gd name="T57" fmla="*/ 210 h 306"/>
                    <a:gd name="T58" fmla="*/ 1662 w 1752"/>
                    <a:gd name="T59" fmla="*/ 222 h 306"/>
                    <a:gd name="T60" fmla="*/ 1656 w 1752"/>
                    <a:gd name="T61" fmla="*/ 228 h 306"/>
                    <a:gd name="T62" fmla="*/ 1644 w 1752"/>
                    <a:gd name="T63" fmla="*/ 234 h 306"/>
                    <a:gd name="T64" fmla="*/ 1644 w 1752"/>
                    <a:gd name="T65" fmla="*/ 234 h 306"/>
                    <a:gd name="T66" fmla="*/ 1632 w 1752"/>
                    <a:gd name="T67" fmla="*/ 240 h 306"/>
                    <a:gd name="T68" fmla="*/ 1626 w 1752"/>
                    <a:gd name="T69" fmla="*/ 252 h 306"/>
                    <a:gd name="T70" fmla="*/ 1614 w 1752"/>
                    <a:gd name="T71" fmla="*/ 258 h 306"/>
                    <a:gd name="T72" fmla="*/ 1602 w 1752"/>
                    <a:gd name="T73" fmla="*/ 264 h 306"/>
                    <a:gd name="T74" fmla="*/ 1584 w 1752"/>
                    <a:gd name="T75" fmla="*/ 270 h 306"/>
                    <a:gd name="T76" fmla="*/ 1572 w 1752"/>
                    <a:gd name="T77" fmla="*/ 276 h 306"/>
                    <a:gd name="T78" fmla="*/ 1560 w 1752"/>
                    <a:gd name="T79" fmla="*/ 288 h 306"/>
                    <a:gd name="T80" fmla="*/ 1548 w 1752"/>
                    <a:gd name="T81" fmla="*/ 294 h 306"/>
                    <a:gd name="T82" fmla="*/ 1530 w 1752"/>
                    <a:gd name="T83" fmla="*/ 300 h 306"/>
                    <a:gd name="T84" fmla="*/ 1518 w 1752"/>
                    <a:gd name="T85" fmla="*/ 306 h 306"/>
                    <a:gd name="T86" fmla="*/ 0 w 1752"/>
                    <a:gd name="T87" fmla="*/ 78 h 306"/>
                    <a:gd name="T88" fmla="*/ 1722 w 1752"/>
                    <a:gd name="T89" fmla="*/ 0 h 30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52"/>
                    <a:gd name="T136" fmla="*/ 0 h 306"/>
                    <a:gd name="T137" fmla="*/ 1752 w 1752"/>
                    <a:gd name="T138" fmla="*/ 306 h 30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52" h="306">
                      <a:moveTo>
                        <a:pt x="1722" y="0"/>
                      </a:moveTo>
                      <a:lnTo>
                        <a:pt x="1728" y="6"/>
                      </a:lnTo>
                      <a:lnTo>
                        <a:pt x="1734" y="18"/>
                      </a:lnTo>
                      <a:lnTo>
                        <a:pt x="1740" y="24"/>
                      </a:lnTo>
                      <a:lnTo>
                        <a:pt x="1740" y="30"/>
                      </a:lnTo>
                      <a:lnTo>
                        <a:pt x="1746" y="42"/>
                      </a:lnTo>
                      <a:lnTo>
                        <a:pt x="1746" y="48"/>
                      </a:lnTo>
                      <a:lnTo>
                        <a:pt x="1746" y="54"/>
                      </a:lnTo>
                      <a:lnTo>
                        <a:pt x="1752" y="66"/>
                      </a:lnTo>
                      <a:lnTo>
                        <a:pt x="1752" y="72"/>
                      </a:lnTo>
                      <a:lnTo>
                        <a:pt x="1752" y="78"/>
                      </a:lnTo>
                      <a:lnTo>
                        <a:pt x="1752" y="90"/>
                      </a:lnTo>
                      <a:lnTo>
                        <a:pt x="1752" y="96"/>
                      </a:lnTo>
                      <a:lnTo>
                        <a:pt x="1746" y="102"/>
                      </a:lnTo>
                      <a:lnTo>
                        <a:pt x="1746" y="114"/>
                      </a:lnTo>
                      <a:lnTo>
                        <a:pt x="1746" y="120"/>
                      </a:lnTo>
                      <a:lnTo>
                        <a:pt x="1740" y="126"/>
                      </a:lnTo>
                      <a:lnTo>
                        <a:pt x="1740" y="132"/>
                      </a:lnTo>
                      <a:lnTo>
                        <a:pt x="1734" y="144"/>
                      </a:lnTo>
                      <a:lnTo>
                        <a:pt x="1728" y="150"/>
                      </a:lnTo>
                      <a:lnTo>
                        <a:pt x="1722" y="156"/>
                      </a:lnTo>
                      <a:lnTo>
                        <a:pt x="1716" y="168"/>
                      </a:lnTo>
                      <a:lnTo>
                        <a:pt x="1710" y="174"/>
                      </a:lnTo>
                      <a:lnTo>
                        <a:pt x="1704" y="180"/>
                      </a:lnTo>
                      <a:lnTo>
                        <a:pt x="1698" y="192"/>
                      </a:lnTo>
                      <a:lnTo>
                        <a:pt x="1692" y="198"/>
                      </a:lnTo>
                      <a:lnTo>
                        <a:pt x="1680" y="204"/>
                      </a:lnTo>
                      <a:lnTo>
                        <a:pt x="1674" y="210"/>
                      </a:lnTo>
                      <a:lnTo>
                        <a:pt x="1662" y="222"/>
                      </a:lnTo>
                      <a:lnTo>
                        <a:pt x="1656" y="228"/>
                      </a:lnTo>
                      <a:lnTo>
                        <a:pt x="1644" y="234"/>
                      </a:lnTo>
                      <a:lnTo>
                        <a:pt x="1632" y="240"/>
                      </a:lnTo>
                      <a:lnTo>
                        <a:pt x="1626" y="252"/>
                      </a:lnTo>
                      <a:lnTo>
                        <a:pt x="1614" y="258"/>
                      </a:lnTo>
                      <a:lnTo>
                        <a:pt x="1602" y="264"/>
                      </a:lnTo>
                      <a:lnTo>
                        <a:pt x="1584" y="270"/>
                      </a:lnTo>
                      <a:lnTo>
                        <a:pt x="1572" y="276"/>
                      </a:lnTo>
                      <a:lnTo>
                        <a:pt x="1560" y="288"/>
                      </a:lnTo>
                      <a:lnTo>
                        <a:pt x="1548" y="294"/>
                      </a:lnTo>
                      <a:lnTo>
                        <a:pt x="1530" y="300"/>
                      </a:lnTo>
                      <a:lnTo>
                        <a:pt x="1518" y="306"/>
                      </a:lnTo>
                      <a:lnTo>
                        <a:pt x="0" y="78"/>
                      </a:lnTo>
                      <a:lnTo>
                        <a:pt x="1722" y="0"/>
                      </a:lnTo>
                      <a:close/>
                    </a:path>
                  </a:pathLst>
                </a:custGeom>
                <a:solidFill>
                  <a:srgbClr val="4F0000"/>
                </a:solidFill>
                <a:ln w="19050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27" name="AutoShape 270"/>
                <p:cNvSpPr>
                  <a:spLocks noChangeArrowheads="1"/>
                </p:cNvSpPr>
                <p:nvPr/>
              </p:nvSpPr>
              <p:spPr bwMode="auto">
                <a:xfrm rot="445885">
                  <a:off x="3379" y="3245"/>
                  <a:ext cx="1497" cy="46"/>
                </a:xfrm>
                <a:prstGeom prst="doubleWave">
                  <a:avLst>
                    <a:gd name="adj1" fmla="val 10319"/>
                    <a:gd name="adj2" fmla="val 0"/>
                  </a:avLst>
                </a:prstGeom>
                <a:solidFill>
                  <a:srgbClr val="FFCC66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428" name="AutoShape 271"/>
                <p:cNvSpPr>
                  <a:spLocks noChangeArrowheads="1"/>
                </p:cNvSpPr>
                <p:nvPr/>
              </p:nvSpPr>
              <p:spPr bwMode="auto">
                <a:xfrm rot="445885">
                  <a:off x="3379" y="3067"/>
                  <a:ext cx="1497" cy="46"/>
                </a:xfrm>
                <a:prstGeom prst="doubleWave">
                  <a:avLst>
                    <a:gd name="adj1" fmla="val 10319"/>
                    <a:gd name="adj2" fmla="val 0"/>
                  </a:avLst>
                </a:prstGeom>
                <a:solidFill>
                  <a:srgbClr val="FFCC66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19" name="Group 272"/>
              <p:cNvGrpSpPr>
                <a:grpSpLocks/>
              </p:cNvGrpSpPr>
              <p:nvPr/>
            </p:nvGrpSpPr>
            <p:grpSpPr bwMode="auto">
              <a:xfrm>
                <a:off x="4830" y="1797"/>
                <a:ext cx="374" cy="185"/>
                <a:chOff x="873" y="2655"/>
                <a:chExt cx="499" cy="246"/>
              </a:xfrm>
            </p:grpSpPr>
            <p:sp>
              <p:nvSpPr>
                <p:cNvPr id="12420" name="Freeform 273"/>
                <p:cNvSpPr>
                  <a:spLocks/>
                </p:cNvSpPr>
                <p:nvPr/>
              </p:nvSpPr>
              <p:spPr bwMode="auto">
                <a:xfrm>
                  <a:off x="884" y="2659"/>
                  <a:ext cx="481" cy="237"/>
                </a:xfrm>
                <a:custGeom>
                  <a:avLst/>
                  <a:gdLst>
                    <a:gd name="T0" fmla="*/ 33 w 961"/>
                    <a:gd name="T1" fmla="*/ 1 h 473"/>
                    <a:gd name="T2" fmla="*/ 29 w 961"/>
                    <a:gd name="T3" fmla="*/ 3 h 473"/>
                    <a:gd name="T4" fmla="*/ 25 w 961"/>
                    <a:gd name="T5" fmla="*/ 6 h 473"/>
                    <a:gd name="T6" fmla="*/ 17 w 961"/>
                    <a:gd name="T7" fmla="*/ 4 h 473"/>
                    <a:gd name="T8" fmla="*/ 14 w 961"/>
                    <a:gd name="T9" fmla="*/ 5 h 473"/>
                    <a:gd name="T10" fmla="*/ 7 w 961"/>
                    <a:gd name="T11" fmla="*/ 8 h 473"/>
                    <a:gd name="T12" fmla="*/ 6 w 961"/>
                    <a:gd name="T13" fmla="*/ 10 h 473"/>
                    <a:gd name="T14" fmla="*/ 6 w 961"/>
                    <a:gd name="T15" fmla="*/ 14 h 473"/>
                    <a:gd name="T16" fmla="*/ 3 w 961"/>
                    <a:gd name="T17" fmla="*/ 16 h 473"/>
                    <a:gd name="T18" fmla="*/ 3 w 961"/>
                    <a:gd name="T19" fmla="*/ 20 h 473"/>
                    <a:gd name="T20" fmla="*/ 0 w 961"/>
                    <a:gd name="T21" fmla="*/ 23 h 473"/>
                    <a:gd name="T22" fmla="*/ 2 w 961"/>
                    <a:gd name="T23" fmla="*/ 25 h 473"/>
                    <a:gd name="T24" fmla="*/ 8 w 961"/>
                    <a:gd name="T25" fmla="*/ 28 h 473"/>
                    <a:gd name="T26" fmla="*/ 17 w 961"/>
                    <a:gd name="T27" fmla="*/ 28 h 473"/>
                    <a:gd name="T28" fmla="*/ 23 w 961"/>
                    <a:gd name="T29" fmla="*/ 30 h 473"/>
                    <a:gd name="T30" fmla="*/ 31 w 961"/>
                    <a:gd name="T31" fmla="*/ 30 h 473"/>
                    <a:gd name="T32" fmla="*/ 39 w 961"/>
                    <a:gd name="T33" fmla="*/ 26 h 473"/>
                    <a:gd name="T34" fmla="*/ 42 w 961"/>
                    <a:gd name="T35" fmla="*/ 28 h 473"/>
                    <a:gd name="T36" fmla="*/ 50 w 961"/>
                    <a:gd name="T37" fmla="*/ 28 h 473"/>
                    <a:gd name="T38" fmla="*/ 56 w 961"/>
                    <a:gd name="T39" fmla="*/ 22 h 473"/>
                    <a:gd name="T40" fmla="*/ 61 w 961"/>
                    <a:gd name="T41" fmla="*/ 21 h 473"/>
                    <a:gd name="T42" fmla="*/ 61 w 961"/>
                    <a:gd name="T43" fmla="*/ 18 h 473"/>
                    <a:gd name="T44" fmla="*/ 56 w 961"/>
                    <a:gd name="T45" fmla="*/ 15 h 473"/>
                    <a:gd name="T46" fmla="*/ 55 w 961"/>
                    <a:gd name="T47" fmla="*/ 8 h 473"/>
                    <a:gd name="T48" fmla="*/ 48 w 961"/>
                    <a:gd name="T49" fmla="*/ 4 h 473"/>
                    <a:gd name="T50" fmla="*/ 44 w 961"/>
                    <a:gd name="T51" fmla="*/ 3 h 473"/>
                    <a:gd name="T52" fmla="*/ 40 w 961"/>
                    <a:gd name="T53" fmla="*/ 1 h 473"/>
                    <a:gd name="T54" fmla="*/ 36 w 961"/>
                    <a:gd name="T55" fmla="*/ 0 h 473"/>
                    <a:gd name="T56" fmla="*/ 33 w 961"/>
                    <a:gd name="T57" fmla="*/ 1 h 473"/>
                    <a:gd name="T58" fmla="*/ 33 w 961"/>
                    <a:gd name="T59" fmla="*/ 1 h 47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961"/>
                    <a:gd name="T91" fmla="*/ 0 h 473"/>
                    <a:gd name="T92" fmla="*/ 961 w 961"/>
                    <a:gd name="T93" fmla="*/ 473 h 47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961" h="473">
                      <a:moveTo>
                        <a:pt x="527" y="4"/>
                      </a:moveTo>
                      <a:lnTo>
                        <a:pt x="455" y="34"/>
                      </a:lnTo>
                      <a:lnTo>
                        <a:pt x="398" y="88"/>
                      </a:lnTo>
                      <a:lnTo>
                        <a:pt x="268" y="63"/>
                      </a:lnTo>
                      <a:lnTo>
                        <a:pt x="213" y="66"/>
                      </a:lnTo>
                      <a:lnTo>
                        <a:pt x="109" y="123"/>
                      </a:lnTo>
                      <a:lnTo>
                        <a:pt x="89" y="153"/>
                      </a:lnTo>
                      <a:lnTo>
                        <a:pt x="84" y="218"/>
                      </a:lnTo>
                      <a:lnTo>
                        <a:pt x="37" y="252"/>
                      </a:lnTo>
                      <a:lnTo>
                        <a:pt x="46" y="313"/>
                      </a:lnTo>
                      <a:lnTo>
                        <a:pt x="0" y="362"/>
                      </a:lnTo>
                      <a:lnTo>
                        <a:pt x="25" y="399"/>
                      </a:lnTo>
                      <a:lnTo>
                        <a:pt x="123" y="437"/>
                      </a:lnTo>
                      <a:lnTo>
                        <a:pt x="272" y="442"/>
                      </a:lnTo>
                      <a:lnTo>
                        <a:pt x="354" y="469"/>
                      </a:lnTo>
                      <a:lnTo>
                        <a:pt x="485" y="473"/>
                      </a:lnTo>
                      <a:lnTo>
                        <a:pt x="616" y="414"/>
                      </a:lnTo>
                      <a:lnTo>
                        <a:pt x="657" y="437"/>
                      </a:lnTo>
                      <a:lnTo>
                        <a:pt x="789" y="437"/>
                      </a:lnTo>
                      <a:lnTo>
                        <a:pt x="892" y="348"/>
                      </a:lnTo>
                      <a:lnTo>
                        <a:pt x="961" y="324"/>
                      </a:lnTo>
                      <a:lnTo>
                        <a:pt x="961" y="274"/>
                      </a:lnTo>
                      <a:lnTo>
                        <a:pt x="893" y="230"/>
                      </a:lnTo>
                      <a:lnTo>
                        <a:pt x="865" y="113"/>
                      </a:lnTo>
                      <a:lnTo>
                        <a:pt x="756" y="56"/>
                      </a:lnTo>
                      <a:lnTo>
                        <a:pt x="691" y="43"/>
                      </a:lnTo>
                      <a:lnTo>
                        <a:pt x="627" y="9"/>
                      </a:lnTo>
                      <a:lnTo>
                        <a:pt x="570" y="0"/>
                      </a:lnTo>
                      <a:lnTo>
                        <a:pt x="527" y="4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21" name="Freeform 274"/>
                <p:cNvSpPr>
                  <a:spLocks/>
                </p:cNvSpPr>
                <p:nvPr/>
              </p:nvSpPr>
              <p:spPr bwMode="auto">
                <a:xfrm>
                  <a:off x="920" y="2687"/>
                  <a:ext cx="429" cy="174"/>
                </a:xfrm>
                <a:custGeom>
                  <a:avLst/>
                  <a:gdLst>
                    <a:gd name="T0" fmla="*/ 2 w 858"/>
                    <a:gd name="T1" fmla="*/ 7 h 349"/>
                    <a:gd name="T2" fmla="*/ 7 w 858"/>
                    <a:gd name="T3" fmla="*/ 11 h 349"/>
                    <a:gd name="T4" fmla="*/ 13 w 858"/>
                    <a:gd name="T5" fmla="*/ 10 h 349"/>
                    <a:gd name="T6" fmla="*/ 19 w 858"/>
                    <a:gd name="T7" fmla="*/ 12 h 349"/>
                    <a:gd name="T8" fmla="*/ 29 w 858"/>
                    <a:gd name="T9" fmla="*/ 12 h 349"/>
                    <a:gd name="T10" fmla="*/ 39 w 858"/>
                    <a:gd name="T11" fmla="*/ 12 h 349"/>
                    <a:gd name="T12" fmla="*/ 45 w 858"/>
                    <a:gd name="T13" fmla="*/ 8 h 349"/>
                    <a:gd name="T14" fmla="*/ 49 w 858"/>
                    <a:gd name="T15" fmla="*/ 6 h 349"/>
                    <a:gd name="T16" fmla="*/ 45 w 858"/>
                    <a:gd name="T17" fmla="*/ 3 h 349"/>
                    <a:gd name="T18" fmla="*/ 41 w 858"/>
                    <a:gd name="T19" fmla="*/ 1 h 349"/>
                    <a:gd name="T20" fmla="*/ 48 w 858"/>
                    <a:gd name="T21" fmla="*/ 0 h 349"/>
                    <a:gd name="T22" fmla="*/ 52 w 858"/>
                    <a:gd name="T23" fmla="*/ 5 h 349"/>
                    <a:gd name="T24" fmla="*/ 53 w 858"/>
                    <a:gd name="T25" fmla="*/ 9 h 349"/>
                    <a:gd name="T26" fmla="*/ 54 w 858"/>
                    <a:gd name="T27" fmla="*/ 12 h 349"/>
                    <a:gd name="T28" fmla="*/ 49 w 858"/>
                    <a:gd name="T29" fmla="*/ 15 h 349"/>
                    <a:gd name="T30" fmla="*/ 44 w 858"/>
                    <a:gd name="T31" fmla="*/ 19 h 349"/>
                    <a:gd name="T32" fmla="*/ 33 w 858"/>
                    <a:gd name="T33" fmla="*/ 20 h 349"/>
                    <a:gd name="T34" fmla="*/ 26 w 858"/>
                    <a:gd name="T35" fmla="*/ 21 h 349"/>
                    <a:gd name="T36" fmla="*/ 23 w 858"/>
                    <a:gd name="T37" fmla="*/ 20 h 349"/>
                    <a:gd name="T38" fmla="*/ 20 w 858"/>
                    <a:gd name="T39" fmla="*/ 16 h 349"/>
                    <a:gd name="T40" fmla="*/ 24 w 858"/>
                    <a:gd name="T41" fmla="*/ 20 h 349"/>
                    <a:gd name="T42" fmla="*/ 27 w 858"/>
                    <a:gd name="T43" fmla="*/ 20 h 349"/>
                    <a:gd name="T44" fmla="*/ 31 w 858"/>
                    <a:gd name="T45" fmla="*/ 18 h 349"/>
                    <a:gd name="T46" fmla="*/ 41 w 858"/>
                    <a:gd name="T47" fmla="*/ 18 h 349"/>
                    <a:gd name="T48" fmla="*/ 47 w 858"/>
                    <a:gd name="T49" fmla="*/ 16 h 349"/>
                    <a:gd name="T50" fmla="*/ 47 w 858"/>
                    <a:gd name="T51" fmla="*/ 10 h 349"/>
                    <a:gd name="T52" fmla="*/ 40 w 858"/>
                    <a:gd name="T53" fmla="*/ 13 h 349"/>
                    <a:gd name="T54" fmla="*/ 30 w 858"/>
                    <a:gd name="T55" fmla="*/ 15 h 349"/>
                    <a:gd name="T56" fmla="*/ 20 w 858"/>
                    <a:gd name="T57" fmla="*/ 14 h 349"/>
                    <a:gd name="T58" fmla="*/ 13 w 858"/>
                    <a:gd name="T59" fmla="*/ 13 h 349"/>
                    <a:gd name="T60" fmla="*/ 6 w 858"/>
                    <a:gd name="T61" fmla="*/ 13 h 349"/>
                    <a:gd name="T62" fmla="*/ 1 w 858"/>
                    <a:gd name="T63" fmla="*/ 10 h 349"/>
                    <a:gd name="T64" fmla="*/ 1 w 858"/>
                    <a:gd name="T65" fmla="*/ 5 h 349"/>
                    <a:gd name="T66" fmla="*/ 2 w 858"/>
                    <a:gd name="T67" fmla="*/ 6 h 34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58"/>
                    <a:gd name="T103" fmla="*/ 0 h 349"/>
                    <a:gd name="T104" fmla="*/ 858 w 858"/>
                    <a:gd name="T105" fmla="*/ 349 h 34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58" h="349">
                      <a:moveTo>
                        <a:pt x="24" y="98"/>
                      </a:moveTo>
                      <a:lnTo>
                        <a:pt x="25" y="115"/>
                      </a:lnTo>
                      <a:lnTo>
                        <a:pt x="61" y="126"/>
                      </a:lnTo>
                      <a:lnTo>
                        <a:pt x="111" y="177"/>
                      </a:lnTo>
                      <a:lnTo>
                        <a:pt x="202" y="167"/>
                      </a:lnTo>
                      <a:lnTo>
                        <a:pt x="222" y="172"/>
                      </a:lnTo>
                      <a:lnTo>
                        <a:pt x="253" y="188"/>
                      </a:lnTo>
                      <a:lnTo>
                        <a:pt x="304" y="207"/>
                      </a:lnTo>
                      <a:lnTo>
                        <a:pt x="411" y="135"/>
                      </a:lnTo>
                      <a:lnTo>
                        <a:pt x="478" y="194"/>
                      </a:lnTo>
                      <a:lnTo>
                        <a:pt x="524" y="199"/>
                      </a:lnTo>
                      <a:lnTo>
                        <a:pt x="613" y="194"/>
                      </a:lnTo>
                      <a:lnTo>
                        <a:pt x="676" y="157"/>
                      </a:lnTo>
                      <a:lnTo>
                        <a:pt x="707" y="135"/>
                      </a:lnTo>
                      <a:lnTo>
                        <a:pt x="751" y="120"/>
                      </a:lnTo>
                      <a:lnTo>
                        <a:pt x="778" y="104"/>
                      </a:lnTo>
                      <a:lnTo>
                        <a:pt x="767" y="75"/>
                      </a:lnTo>
                      <a:lnTo>
                        <a:pt x="707" y="61"/>
                      </a:lnTo>
                      <a:lnTo>
                        <a:pt x="642" y="34"/>
                      </a:lnTo>
                      <a:lnTo>
                        <a:pt x="649" y="19"/>
                      </a:lnTo>
                      <a:lnTo>
                        <a:pt x="683" y="0"/>
                      </a:lnTo>
                      <a:lnTo>
                        <a:pt x="758" y="11"/>
                      </a:lnTo>
                      <a:lnTo>
                        <a:pt x="804" y="46"/>
                      </a:lnTo>
                      <a:lnTo>
                        <a:pt x="827" y="88"/>
                      </a:lnTo>
                      <a:lnTo>
                        <a:pt x="828" y="129"/>
                      </a:lnTo>
                      <a:lnTo>
                        <a:pt x="834" y="153"/>
                      </a:lnTo>
                      <a:lnTo>
                        <a:pt x="844" y="179"/>
                      </a:lnTo>
                      <a:lnTo>
                        <a:pt x="858" y="205"/>
                      </a:lnTo>
                      <a:lnTo>
                        <a:pt x="808" y="228"/>
                      </a:lnTo>
                      <a:lnTo>
                        <a:pt x="778" y="250"/>
                      </a:lnTo>
                      <a:lnTo>
                        <a:pt x="739" y="300"/>
                      </a:lnTo>
                      <a:lnTo>
                        <a:pt x="704" y="312"/>
                      </a:lnTo>
                      <a:lnTo>
                        <a:pt x="620" y="323"/>
                      </a:lnTo>
                      <a:lnTo>
                        <a:pt x="516" y="333"/>
                      </a:lnTo>
                      <a:lnTo>
                        <a:pt x="454" y="341"/>
                      </a:lnTo>
                      <a:lnTo>
                        <a:pt x="404" y="349"/>
                      </a:lnTo>
                      <a:lnTo>
                        <a:pt x="377" y="342"/>
                      </a:lnTo>
                      <a:lnTo>
                        <a:pt x="354" y="329"/>
                      </a:lnTo>
                      <a:lnTo>
                        <a:pt x="337" y="310"/>
                      </a:lnTo>
                      <a:lnTo>
                        <a:pt x="310" y="258"/>
                      </a:lnTo>
                      <a:lnTo>
                        <a:pt x="347" y="309"/>
                      </a:lnTo>
                      <a:lnTo>
                        <a:pt x="377" y="327"/>
                      </a:lnTo>
                      <a:lnTo>
                        <a:pt x="400" y="329"/>
                      </a:lnTo>
                      <a:lnTo>
                        <a:pt x="432" y="326"/>
                      </a:lnTo>
                      <a:lnTo>
                        <a:pt x="469" y="309"/>
                      </a:lnTo>
                      <a:lnTo>
                        <a:pt x="498" y="295"/>
                      </a:lnTo>
                      <a:lnTo>
                        <a:pt x="518" y="289"/>
                      </a:lnTo>
                      <a:lnTo>
                        <a:pt x="652" y="289"/>
                      </a:lnTo>
                      <a:lnTo>
                        <a:pt x="716" y="283"/>
                      </a:lnTo>
                      <a:lnTo>
                        <a:pt x="737" y="270"/>
                      </a:lnTo>
                      <a:lnTo>
                        <a:pt x="747" y="239"/>
                      </a:lnTo>
                      <a:lnTo>
                        <a:pt x="747" y="172"/>
                      </a:lnTo>
                      <a:lnTo>
                        <a:pt x="713" y="188"/>
                      </a:lnTo>
                      <a:lnTo>
                        <a:pt x="630" y="223"/>
                      </a:lnTo>
                      <a:lnTo>
                        <a:pt x="541" y="250"/>
                      </a:lnTo>
                      <a:lnTo>
                        <a:pt x="492" y="244"/>
                      </a:lnTo>
                      <a:lnTo>
                        <a:pt x="411" y="168"/>
                      </a:lnTo>
                      <a:lnTo>
                        <a:pt x="314" y="233"/>
                      </a:lnTo>
                      <a:lnTo>
                        <a:pt x="287" y="233"/>
                      </a:lnTo>
                      <a:lnTo>
                        <a:pt x="219" y="214"/>
                      </a:lnTo>
                      <a:lnTo>
                        <a:pt x="118" y="225"/>
                      </a:lnTo>
                      <a:lnTo>
                        <a:pt x="92" y="223"/>
                      </a:lnTo>
                      <a:lnTo>
                        <a:pt x="30" y="194"/>
                      </a:lnTo>
                      <a:lnTo>
                        <a:pt x="5" y="165"/>
                      </a:lnTo>
                      <a:lnTo>
                        <a:pt x="0" y="141"/>
                      </a:lnTo>
                      <a:lnTo>
                        <a:pt x="5" y="88"/>
                      </a:lnTo>
                      <a:lnTo>
                        <a:pt x="28" y="83"/>
                      </a:lnTo>
                      <a:lnTo>
                        <a:pt x="24" y="9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22" name="Freeform 275"/>
                <p:cNvSpPr>
                  <a:spLocks/>
                </p:cNvSpPr>
                <p:nvPr/>
              </p:nvSpPr>
              <p:spPr bwMode="auto">
                <a:xfrm>
                  <a:off x="983" y="2655"/>
                  <a:ext cx="316" cy="82"/>
                </a:xfrm>
                <a:custGeom>
                  <a:avLst/>
                  <a:gdLst>
                    <a:gd name="T0" fmla="*/ 0 w 632"/>
                    <a:gd name="T1" fmla="*/ 6 h 163"/>
                    <a:gd name="T2" fmla="*/ 5 w 632"/>
                    <a:gd name="T3" fmla="*/ 6 h 163"/>
                    <a:gd name="T4" fmla="*/ 7 w 632"/>
                    <a:gd name="T5" fmla="*/ 6 h 163"/>
                    <a:gd name="T6" fmla="*/ 10 w 632"/>
                    <a:gd name="T7" fmla="*/ 7 h 163"/>
                    <a:gd name="T8" fmla="*/ 13 w 632"/>
                    <a:gd name="T9" fmla="*/ 8 h 163"/>
                    <a:gd name="T10" fmla="*/ 15 w 632"/>
                    <a:gd name="T11" fmla="*/ 11 h 163"/>
                    <a:gd name="T12" fmla="*/ 20 w 632"/>
                    <a:gd name="T13" fmla="*/ 10 h 163"/>
                    <a:gd name="T14" fmla="*/ 29 w 632"/>
                    <a:gd name="T15" fmla="*/ 7 h 163"/>
                    <a:gd name="T16" fmla="*/ 30 w 632"/>
                    <a:gd name="T17" fmla="*/ 6 h 163"/>
                    <a:gd name="T18" fmla="*/ 28 w 632"/>
                    <a:gd name="T19" fmla="*/ 5 h 163"/>
                    <a:gd name="T20" fmla="*/ 23 w 632"/>
                    <a:gd name="T21" fmla="*/ 5 h 163"/>
                    <a:gd name="T22" fmla="*/ 13 w 632"/>
                    <a:gd name="T23" fmla="*/ 7 h 163"/>
                    <a:gd name="T24" fmla="*/ 14 w 632"/>
                    <a:gd name="T25" fmla="*/ 5 h 163"/>
                    <a:gd name="T26" fmla="*/ 18 w 632"/>
                    <a:gd name="T27" fmla="*/ 3 h 163"/>
                    <a:gd name="T28" fmla="*/ 20 w 632"/>
                    <a:gd name="T29" fmla="*/ 2 h 163"/>
                    <a:gd name="T30" fmla="*/ 24 w 632"/>
                    <a:gd name="T31" fmla="*/ 2 h 163"/>
                    <a:gd name="T32" fmla="*/ 26 w 632"/>
                    <a:gd name="T33" fmla="*/ 2 h 163"/>
                    <a:gd name="T34" fmla="*/ 28 w 632"/>
                    <a:gd name="T35" fmla="*/ 3 h 163"/>
                    <a:gd name="T36" fmla="*/ 30 w 632"/>
                    <a:gd name="T37" fmla="*/ 4 h 163"/>
                    <a:gd name="T38" fmla="*/ 37 w 632"/>
                    <a:gd name="T39" fmla="*/ 5 h 163"/>
                    <a:gd name="T40" fmla="*/ 40 w 632"/>
                    <a:gd name="T41" fmla="*/ 5 h 163"/>
                    <a:gd name="T42" fmla="*/ 35 w 632"/>
                    <a:gd name="T43" fmla="*/ 4 h 163"/>
                    <a:gd name="T44" fmla="*/ 30 w 632"/>
                    <a:gd name="T45" fmla="*/ 3 h 163"/>
                    <a:gd name="T46" fmla="*/ 29 w 632"/>
                    <a:gd name="T47" fmla="*/ 2 h 163"/>
                    <a:gd name="T48" fmla="*/ 26 w 632"/>
                    <a:gd name="T49" fmla="*/ 1 h 163"/>
                    <a:gd name="T50" fmla="*/ 24 w 632"/>
                    <a:gd name="T51" fmla="*/ 0 h 163"/>
                    <a:gd name="T52" fmla="*/ 20 w 632"/>
                    <a:gd name="T53" fmla="*/ 1 h 163"/>
                    <a:gd name="T54" fmla="*/ 17 w 632"/>
                    <a:gd name="T55" fmla="*/ 2 h 163"/>
                    <a:gd name="T56" fmla="*/ 14 w 632"/>
                    <a:gd name="T57" fmla="*/ 4 h 163"/>
                    <a:gd name="T58" fmla="*/ 12 w 632"/>
                    <a:gd name="T59" fmla="*/ 6 h 163"/>
                    <a:gd name="T60" fmla="*/ 10 w 632"/>
                    <a:gd name="T61" fmla="*/ 6 h 163"/>
                    <a:gd name="T62" fmla="*/ 3 w 632"/>
                    <a:gd name="T63" fmla="*/ 4 h 163"/>
                    <a:gd name="T64" fmla="*/ 0 w 632"/>
                    <a:gd name="T65" fmla="*/ 6 h 163"/>
                    <a:gd name="T66" fmla="*/ 0 w 632"/>
                    <a:gd name="T67" fmla="*/ 6 h 1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32"/>
                    <a:gd name="T103" fmla="*/ 0 h 163"/>
                    <a:gd name="T104" fmla="*/ 632 w 632"/>
                    <a:gd name="T105" fmla="*/ 163 h 16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32" h="163">
                      <a:moveTo>
                        <a:pt x="0" y="81"/>
                      </a:moveTo>
                      <a:lnTo>
                        <a:pt x="73" y="82"/>
                      </a:lnTo>
                      <a:lnTo>
                        <a:pt x="127" y="93"/>
                      </a:lnTo>
                      <a:lnTo>
                        <a:pt x="170" y="107"/>
                      </a:lnTo>
                      <a:lnTo>
                        <a:pt x="210" y="126"/>
                      </a:lnTo>
                      <a:lnTo>
                        <a:pt x="250" y="163"/>
                      </a:lnTo>
                      <a:lnTo>
                        <a:pt x="322" y="156"/>
                      </a:lnTo>
                      <a:lnTo>
                        <a:pt x="470" y="109"/>
                      </a:lnTo>
                      <a:lnTo>
                        <a:pt x="480" y="88"/>
                      </a:lnTo>
                      <a:lnTo>
                        <a:pt x="460" y="72"/>
                      </a:lnTo>
                      <a:lnTo>
                        <a:pt x="378" y="72"/>
                      </a:lnTo>
                      <a:lnTo>
                        <a:pt x="218" y="97"/>
                      </a:lnTo>
                      <a:lnTo>
                        <a:pt x="235" y="67"/>
                      </a:lnTo>
                      <a:lnTo>
                        <a:pt x="278" y="41"/>
                      </a:lnTo>
                      <a:lnTo>
                        <a:pt x="331" y="22"/>
                      </a:lnTo>
                      <a:lnTo>
                        <a:pt x="388" y="18"/>
                      </a:lnTo>
                      <a:lnTo>
                        <a:pt x="418" y="22"/>
                      </a:lnTo>
                      <a:lnTo>
                        <a:pt x="453" y="35"/>
                      </a:lnTo>
                      <a:lnTo>
                        <a:pt x="483" y="53"/>
                      </a:lnTo>
                      <a:lnTo>
                        <a:pt x="578" y="74"/>
                      </a:lnTo>
                      <a:lnTo>
                        <a:pt x="632" y="74"/>
                      </a:lnTo>
                      <a:lnTo>
                        <a:pt x="560" y="56"/>
                      </a:lnTo>
                      <a:lnTo>
                        <a:pt x="494" y="42"/>
                      </a:lnTo>
                      <a:lnTo>
                        <a:pt x="466" y="22"/>
                      </a:lnTo>
                      <a:lnTo>
                        <a:pt x="418" y="4"/>
                      </a:lnTo>
                      <a:lnTo>
                        <a:pt x="386" y="0"/>
                      </a:lnTo>
                      <a:lnTo>
                        <a:pt x="322" y="3"/>
                      </a:lnTo>
                      <a:lnTo>
                        <a:pt x="265" y="23"/>
                      </a:lnTo>
                      <a:lnTo>
                        <a:pt x="224" y="57"/>
                      </a:lnTo>
                      <a:lnTo>
                        <a:pt x="197" y="88"/>
                      </a:lnTo>
                      <a:lnTo>
                        <a:pt x="164" y="82"/>
                      </a:lnTo>
                      <a:lnTo>
                        <a:pt x="57" y="59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23" name="Freeform 276"/>
                <p:cNvSpPr>
                  <a:spLocks/>
                </p:cNvSpPr>
                <p:nvPr/>
              </p:nvSpPr>
              <p:spPr bwMode="auto">
                <a:xfrm>
                  <a:off x="873" y="2758"/>
                  <a:ext cx="499" cy="143"/>
                </a:xfrm>
                <a:custGeom>
                  <a:avLst/>
                  <a:gdLst>
                    <a:gd name="T0" fmla="*/ 6 w 998"/>
                    <a:gd name="T1" fmla="*/ 3 h 284"/>
                    <a:gd name="T2" fmla="*/ 5 w 998"/>
                    <a:gd name="T3" fmla="*/ 5 h 284"/>
                    <a:gd name="T4" fmla="*/ 8 w 998"/>
                    <a:gd name="T5" fmla="*/ 7 h 284"/>
                    <a:gd name="T6" fmla="*/ 10 w 998"/>
                    <a:gd name="T7" fmla="*/ 10 h 284"/>
                    <a:gd name="T8" fmla="*/ 14 w 998"/>
                    <a:gd name="T9" fmla="*/ 8 h 284"/>
                    <a:gd name="T10" fmla="*/ 17 w 998"/>
                    <a:gd name="T11" fmla="*/ 9 h 284"/>
                    <a:gd name="T12" fmla="*/ 15 w 998"/>
                    <a:gd name="T13" fmla="*/ 10 h 284"/>
                    <a:gd name="T14" fmla="*/ 11 w 998"/>
                    <a:gd name="T15" fmla="*/ 11 h 284"/>
                    <a:gd name="T16" fmla="*/ 6 w 998"/>
                    <a:gd name="T17" fmla="*/ 9 h 284"/>
                    <a:gd name="T18" fmla="*/ 3 w 998"/>
                    <a:gd name="T19" fmla="*/ 11 h 284"/>
                    <a:gd name="T20" fmla="*/ 11 w 998"/>
                    <a:gd name="T21" fmla="*/ 15 h 284"/>
                    <a:gd name="T22" fmla="*/ 20 w 998"/>
                    <a:gd name="T23" fmla="*/ 14 h 284"/>
                    <a:gd name="T24" fmla="*/ 25 w 998"/>
                    <a:gd name="T25" fmla="*/ 17 h 284"/>
                    <a:gd name="T26" fmla="*/ 31 w 998"/>
                    <a:gd name="T27" fmla="*/ 17 h 284"/>
                    <a:gd name="T28" fmla="*/ 37 w 998"/>
                    <a:gd name="T29" fmla="*/ 14 h 284"/>
                    <a:gd name="T30" fmla="*/ 43 w 998"/>
                    <a:gd name="T31" fmla="*/ 11 h 284"/>
                    <a:gd name="T32" fmla="*/ 42 w 998"/>
                    <a:gd name="T33" fmla="*/ 14 h 284"/>
                    <a:gd name="T34" fmla="*/ 48 w 998"/>
                    <a:gd name="T35" fmla="*/ 15 h 284"/>
                    <a:gd name="T36" fmla="*/ 53 w 998"/>
                    <a:gd name="T37" fmla="*/ 12 h 284"/>
                    <a:gd name="T38" fmla="*/ 57 w 998"/>
                    <a:gd name="T39" fmla="*/ 9 h 284"/>
                    <a:gd name="T40" fmla="*/ 61 w 998"/>
                    <a:gd name="T41" fmla="*/ 7 h 284"/>
                    <a:gd name="T42" fmla="*/ 57 w 998"/>
                    <a:gd name="T43" fmla="*/ 3 h 284"/>
                    <a:gd name="T44" fmla="*/ 62 w 998"/>
                    <a:gd name="T45" fmla="*/ 5 h 284"/>
                    <a:gd name="T46" fmla="*/ 62 w 998"/>
                    <a:gd name="T47" fmla="*/ 8 h 284"/>
                    <a:gd name="T48" fmla="*/ 60 w 998"/>
                    <a:gd name="T49" fmla="*/ 10 h 284"/>
                    <a:gd name="T50" fmla="*/ 56 w 998"/>
                    <a:gd name="T51" fmla="*/ 13 h 284"/>
                    <a:gd name="T52" fmla="*/ 52 w 998"/>
                    <a:gd name="T53" fmla="*/ 16 h 284"/>
                    <a:gd name="T54" fmla="*/ 42 w 998"/>
                    <a:gd name="T55" fmla="*/ 16 h 284"/>
                    <a:gd name="T56" fmla="*/ 40 w 998"/>
                    <a:gd name="T57" fmla="*/ 15 h 284"/>
                    <a:gd name="T58" fmla="*/ 34 w 998"/>
                    <a:gd name="T59" fmla="*/ 18 h 284"/>
                    <a:gd name="T60" fmla="*/ 25 w 998"/>
                    <a:gd name="T61" fmla="*/ 18 h 284"/>
                    <a:gd name="T62" fmla="*/ 18 w 998"/>
                    <a:gd name="T63" fmla="*/ 16 h 284"/>
                    <a:gd name="T64" fmla="*/ 7 w 998"/>
                    <a:gd name="T65" fmla="*/ 16 h 284"/>
                    <a:gd name="T66" fmla="*/ 1 w 998"/>
                    <a:gd name="T67" fmla="*/ 13 h 284"/>
                    <a:gd name="T68" fmla="*/ 1 w 998"/>
                    <a:gd name="T69" fmla="*/ 9 h 284"/>
                    <a:gd name="T70" fmla="*/ 3 w 998"/>
                    <a:gd name="T71" fmla="*/ 7 h 284"/>
                    <a:gd name="T72" fmla="*/ 3 w 998"/>
                    <a:gd name="T73" fmla="*/ 3 h 284"/>
                    <a:gd name="T74" fmla="*/ 8 w 998"/>
                    <a:gd name="T75" fmla="*/ 0 h 284"/>
                    <a:gd name="T76" fmla="*/ 8 w 998"/>
                    <a:gd name="T77" fmla="*/ 2 h 2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98"/>
                    <a:gd name="T118" fmla="*/ 0 h 284"/>
                    <a:gd name="T119" fmla="*/ 998 w 998"/>
                    <a:gd name="T120" fmla="*/ 284 h 28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98" h="284">
                      <a:moveTo>
                        <a:pt x="118" y="28"/>
                      </a:moveTo>
                      <a:lnTo>
                        <a:pt x="89" y="44"/>
                      </a:lnTo>
                      <a:lnTo>
                        <a:pt x="79" y="60"/>
                      </a:lnTo>
                      <a:lnTo>
                        <a:pt x="75" y="78"/>
                      </a:lnTo>
                      <a:lnTo>
                        <a:pt x="82" y="95"/>
                      </a:lnTo>
                      <a:lnTo>
                        <a:pt x="118" y="106"/>
                      </a:lnTo>
                      <a:lnTo>
                        <a:pt x="119" y="130"/>
                      </a:lnTo>
                      <a:lnTo>
                        <a:pt x="152" y="145"/>
                      </a:lnTo>
                      <a:lnTo>
                        <a:pt x="182" y="129"/>
                      </a:lnTo>
                      <a:lnTo>
                        <a:pt x="216" y="123"/>
                      </a:lnTo>
                      <a:lnTo>
                        <a:pt x="245" y="123"/>
                      </a:lnTo>
                      <a:lnTo>
                        <a:pt x="266" y="129"/>
                      </a:lnTo>
                      <a:lnTo>
                        <a:pt x="269" y="143"/>
                      </a:lnTo>
                      <a:lnTo>
                        <a:pt x="229" y="145"/>
                      </a:lnTo>
                      <a:lnTo>
                        <a:pt x="206" y="151"/>
                      </a:lnTo>
                      <a:lnTo>
                        <a:pt x="175" y="172"/>
                      </a:lnTo>
                      <a:lnTo>
                        <a:pt x="141" y="175"/>
                      </a:lnTo>
                      <a:lnTo>
                        <a:pt x="81" y="143"/>
                      </a:lnTo>
                      <a:lnTo>
                        <a:pt x="59" y="145"/>
                      </a:lnTo>
                      <a:lnTo>
                        <a:pt x="47" y="161"/>
                      </a:lnTo>
                      <a:lnTo>
                        <a:pt x="81" y="183"/>
                      </a:lnTo>
                      <a:lnTo>
                        <a:pt x="165" y="227"/>
                      </a:lnTo>
                      <a:lnTo>
                        <a:pt x="210" y="227"/>
                      </a:lnTo>
                      <a:lnTo>
                        <a:pt x="306" y="210"/>
                      </a:lnTo>
                      <a:lnTo>
                        <a:pt x="323" y="240"/>
                      </a:lnTo>
                      <a:lnTo>
                        <a:pt x="386" y="257"/>
                      </a:lnTo>
                      <a:lnTo>
                        <a:pt x="438" y="262"/>
                      </a:lnTo>
                      <a:lnTo>
                        <a:pt x="499" y="259"/>
                      </a:lnTo>
                      <a:lnTo>
                        <a:pt x="555" y="244"/>
                      </a:lnTo>
                      <a:lnTo>
                        <a:pt x="592" y="213"/>
                      </a:lnTo>
                      <a:lnTo>
                        <a:pt x="619" y="183"/>
                      </a:lnTo>
                      <a:lnTo>
                        <a:pt x="676" y="173"/>
                      </a:lnTo>
                      <a:lnTo>
                        <a:pt x="663" y="195"/>
                      </a:lnTo>
                      <a:lnTo>
                        <a:pt x="663" y="215"/>
                      </a:lnTo>
                      <a:lnTo>
                        <a:pt x="676" y="229"/>
                      </a:lnTo>
                      <a:lnTo>
                        <a:pt x="761" y="233"/>
                      </a:lnTo>
                      <a:lnTo>
                        <a:pt x="804" y="220"/>
                      </a:lnTo>
                      <a:lnTo>
                        <a:pt x="835" y="190"/>
                      </a:lnTo>
                      <a:lnTo>
                        <a:pt x="872" y="154"/>
                      </a:lnTo>
                      <a:lnTo>
                        <a:pt x="904" y="136"/>
                      </a:lnTo>
                      <a:lnTo>
                        <a:pt x="938" y="126"/>
                      </a:lnTo>
                      <a:lnTo>
                        <a:pt x="974" y="110"/>
                      </a:lnTo>
                      <a:lnTo>
                        <a:pt x="972" y="86"/>
                      </a:lnTo>
                      <a:lnTo>
                        <a:pt x="901" y="45"/>
                      </a:lnTo>
                      <a:lnTo>
                        <a:pt x="918" y="0"/>
                      </a:lnTo>
                      <a:lnTo>
                        <a:pt x="985" y="66"/>
                      </a:lnTo>
                      <a:lnTo>
                        <a:pt x="998" y="89"/>
                      </a:lnTo>
                      <a:lnTo>
                        <a:pt x="998" y="119"/>
                      </a:lnTo>
                      <a:lnTo>
                        <a:pt x="992" y="148"/>
                      </a:lnTo>
                      <a:lnTo>
                        <a:pt x="949" y="155"/>
                      </a:lnTo>
                      <a:lnTo>
                        <a:pt x="918" y="170"/>
                      </a:lnTo>
                      <a:lnTo>
                        <a:pt x="894" y="192"/>
                      </a:lnTo>
                      <a:lnTo>
                        <a:pt x="852" y="233"/>
                      </a:lnTo>
                      <a:lnTo>
                        <a:pt x="823" y="249"/>
                      </a:lnTo>
                      <a:lnTo>
                        <a:pt x="764" y="252"/>
                      </a:lnTo>
                      <a:lnTo>
                        <a:pt x="659" y="252"/>
                      </a:lnTo>
                      <a:lnTo>
                        <a:pt x="639" y="240"/>
                      </a:lnTo>
                      <a:lnTo>
                        <a:pt x="632" y="227"/>
                      </a:lnTo>
                      <a:lnTo>
                        <a:pt x="585" y="258"/>
                      </a:lnTo>
                      <a:lnTo>
                        <a:pt x="542" y="278"/>
                      </a:lnTo>
                      <a:lnTo>
                        <a:pt x="491" y="283"/>
                      </a:lnTo>
                      <a:lnTo>
                        <a:pt x="398" y="284"/>
                      </a:lnTo>
                      <a:lnTo>
                        <a:pt x="319" y="269"/>
                      </a:lnTo>
                      <a:lnTo>
                        <a:pt x="276" y="252"/>
                      </a:lnTo>
                      <a:lnTo>
                        <a:pt x="200" y="257"/>
                      </a:lnTo>
                      <a:lnTo>
                        <a:pt x="99" y="254"/>
                      </a:lnTo>
                      <a:lnTo>
                        <a:pt x="44" y="229"/>
                      </a:lnTo>
                      <a:lnTo>
                        <a:pt x="12" y="204"/>
                      </a:lnTo>
                      <a:lnTo>
                        <a:pt x="0" y="175"/>
                      </a:lnTo>
                      <a:lnTo>
                        <a:pt x="3" y="139"/>
                      </a:lnTo>
                      <a:lnTo>
                        <a:pt x="25" y="119"/>
                      </a:lnTo>
                      <a:lnTo>
                        <a:pt x="47" y="98"/>
                      </a:lnTo>
                      <a:lnTo>
                        <a:pt x="44" y="56"/>
                      </a:lnTo>
                      <a:lnTo>
                        <a:pt x="44" y="35"/>
                      </a:lnTo>
                      <a:lnTo>
                        <a:pt x="74" y="13"/>
                      </a:lnTo>
                      <a:lnTo>
                        <a:pt x="128" y="0"/>
                      </a:lnTo>
                      <a:lnTo>
                        <a:pt x="118" y="2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405" name="Group 277"/>
            <p:cNvGrpSpPr>
              <a:grpSpLocks/>
            </p:cNvGrpSpPr>
            <p:nvPr/>
          </p:nvGrpSpPr>
          <p:grpSpPr bwMode="auto">
            <a:xfrm rot="690960">
              <a:off x="3288" y="3022"/>
              <a:ext cx="188" cy="367"/>
              <a:chOff x="4891" y="2952"/>
              <a:chExt cx="156" cy="377"/>
            </a:xfrm>
          </p:grpSpPr>
          <p:sp>
            <p:nvSpPr>
              <p:cNvPr id="12406" name="Freeform 278"/>
              <p:cNvSpPr>
                <a:spLocks/>
              </p:cNvSpPr>
              <p:nvPr/>
            </p:nvSpPr>
            <p:spPr bwMode="auto">
              <a:xfrm rot="-2049816">
                <a:off x="4891" y="3258"/>
                <a:ext cx="59" cy="71"/>
              </a:xfrm>
              <a:custGeom>
                <a:avLst/>
                <a:gdLst>
                  <a:gd name="T0" fmla="*/ 173 w 33"/>
                  <a:gd name="T1" fmla="*/ 708 h 33"/>
                  <a:gd name="T2" fmla="*/ 247 w 33"/>
                  <a:gd name="T3" fmla="*/ 667 h 33"/>
                  <a:gd name="T4" fmla="*/ 284 w 33"/>
                  <a:gd name="T5" fmla="*/ 579 h 33"/>
                  <a:gd name="T6" fmla="*/ 313 w 33"/>
                  <a:gd name="T7" fmla="*/ 486 h 33"/>
                  <a:gd name="T8" fmla="*/ 336 w 33"/>
                  <a:gd name="T9" fmla="*/ 338 h 33"/>
                  <a:gd name="T10" fmla="*/ 313 w 33"/>
                  <a:gd name="T11" fmla="*/ 189 h 33"/>
                  <a:gd name="T12" fmla="*/ 284 w 33"/>
                  <a:gd name="T13" fmla="*/ 112 h 33"/>
                  <a:gd name="T14" fmla="*/ 247 w 33"/>
                  <a:gd name="T15" fmla="*/ 41 h 33"/>
                  <a:gd name="T16" fmla="*/ 173 w 33"/>
                  <a:gd name="T17" fmla="*/ 0 h 33"/>
                  <a:gd name="T18" fmla="*/ 102 w 33"/>
                  <a:gd name="T19" fmla="*/ 41 h 33"/>
                  <a:gd name="T20" fmla="*/ 64 w 33"/>
                  <a:gd name="T21" fmla="*/ 112 h 33"/>
                  <a:gd name="T22" fmla="*/ 23 w 33"/>
                  <a:gd name="T23" fmla="*/ 189 h 33"/>
                  <a:gd name="T24" fmla="*/ 0 w 33"/>
                  <a:gd name="T25" fmla="*/ 338 h 33"/>
                  <a:gd name="T26" fmla="*/ 23 w 33"/>
                  <a:gd name="T27" fmla="*/ 486 h 33"/>
                  <a:gd name="T28" fmla="*/ 64 w 33"/>
                  <a:gd name="T29" fmla="*/ 579 h 33"/>
                  <a:gd name="T30" fmla="*/ 102 w 33"/>
                  <a:gd name="T31" fmla="*/ 667 h 33"/>
                  <a:gd name="T32" fmla="*/ 173 w 33"/>
                  <a:gd name="T33" fmla="*/ 708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7" y="33"/>
                    </a:moveTo>
                    <a:lnTo>
                      <a:pt x="24" y="31"/>
                    </a:lnTo>
                    <a:lnTo>
                      <a:pt x="28" y="27"/>
                    </a:lnTo>
                    <a:lnTo>
                      <a:pt x="31" y="23"/>
                    </a:lnTo>
                    <a:lnTo>
                      <a:pt x="33" y="16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7" name="Freeform 279"/>
              <p:cNvSpPr>
                <a:spLocks/>
              </p:cNvSpPr>
              <p:nvPr/>
            </p:nvSpPr>
            <p:spPr bwMode="auto">
              <a:xfrm rot="-2049816">
                <a:off x="4897" y="3263"/>
                <a:ext cx="47" cy="58"/>
              </a:xfrm>
              <a:custGeom>
                <a:avLst/>
                <a:gdLst>
                  <a:gd name="T0" fmla="*/ 141 w 26"/>
                  <a:gd name="T1" fmla="*/ 578 h 27"/>
                  <a:gd name="T2" fmla="*/ 195 w 26"/>
                  <a:gd name="T3" fmla="*/ 535 h 27"/>
                  <a:gd name="T4" fmla="*/ 235 w 26"/>
                  <a:gd name="T5" fmla="*/ 485 h 27"/>
                  <a:gd name="T6" fmla="*/ 255 w 26"/>
                  <a:gd name="T7" fmla="*/ 425 h 27"/>
                  <a:gd name="T8" fmla="*/ 278 w 26"/>
                  <a:gd name="T9" fmla="*/ 294 h 27"/>
                  <a:gd name="T10" fmla="*/ 255 w 26"/>
                  <a:gd name="T11" fmla="*/ 189 h 27"/>
                  <a:gd name="T12" fmla="*/ 235 w 26"/>
                  <a:gd name="T13" fmla="*/ 60 h 27"/>
                  <a:gd name="T14" fmla="*/ 195 w 26"/>
                  <a:gd name="T15" fmla="*/ 19 h 27"/>
                  <a:gd name="T16" fmla="*/ 141 w 26"/>
                  <a:gd name="T17" fmla="*/ 0 h 27"/>
                  <a:gd name="T18" fmla="*/ 78 w 26"/>
                  <a:gd name="T19" fmla="*/ 19 h 27"/>
                  <a:gd name="T20" fmla="*/ 43 w 26"/>
                  <a:gd name="T21" fmla="*/ 60 h 27"/>
                  <a:gd name="T22" fmla="*/ 24 w 26"/>
                  <a:gd name="T23" fmla="*/ 189 h 27"/>
                  <a:gd name="T24" fmla="*/ 0 w 26"/>
                  <a:gd name="T25" fmla="*/ 294 h 27"/>
                  <a:gd name="T26" fmla="*/ 24 w 26"/>
                  <a:gd name="T27" fmla="*/ 425 h 27"/>
                  <a:gd name="T28" fmla="*/ 43 w 26"/>
                  <a:gd name="T29" fmla="*/ 485 h 27"/>
                  <a:gd name="T30" fmla="*/ 78 w 26"/>
                  <a:gd name="T31" fmla="*/ 535 h 27"/>
                  <a:gd name="T32" fmla="*/ 141 w 26"/>
                  <a:gd name="T33" fmla="*/ 578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27"/>
                  <a:gd name="T53" fmla="*/ 26 w 26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27">
                    <a:moveTo>
                      <a:pt x="13" y="27"/>
                    </a:moveTo>
                    <a:lnTo>
                      <a:pt x="18" y="25"/>
                    </a:lnTo>
                    <a:lnTo>
                      <a:pt x="22" y="23"/>
                    </a:lnTo>
                    <a:lnTo>
                      <a:pt x="24" y="20"/>
                    </a:lnTo>
                    <a:lnTo>
                      <a:pt x="26" y="14"/>
                    </a:lnTo>
                    <a:lnTo>
                      <a:pt x="24" y="9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4" y="23"/>
                    </a:lnTo>
                    <a:lnTo>
                      <a:pt x="7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8" name="Freeform 280"/>
              <p:cNvSpPr>
                <a:spLocks/>
              </p:cNvSpPr>
              <p:nvPr/>
            </p:nvSpPr>
            <p:spPr bwMode="auto">
              <a:xfrm rot="-2049816">
                <a:off x="4936" y="3212"/>
                <a:ext cx="59" cy="75"/>
              </a:xfrm>
              <a:custGeom>
                <a:avLst/>
                <a:gdLst>
                  <a:gd name="T0" fmla="*/ 173 w 33"/>
                  <a:gd name="T1" fmla="*/ 739 h 35"/>
                  <a:gd name="T2" fmla="*/ 247 w 33"/>
                  <a:gd name="T3" fmla="*/ 699 h 35"/>
                  <a:gd name="T4" fmla="*/ 275 w 33"/>
                  <a:gd name="T5" fmla="*/ 630 h 35"/>
                  <a:gd name="T6" fmla="*/ 313 w 33"/>
                  <a:gd name="T7" fmla="*/ 501 h 35"/>
                  <a:gd name="T8" fmla="*/ 336 w 33"/>
                  <a:gd name="T9" fmla="*/ 354 h 35"/>
                  <a:gd name="T10" fmla="*/ 313 w 33"/>
                  <a:gd name="T11" fmla="*/ 206 h 35"/>
                  <a:gd name="T12" fmla="*/ 275 w 33"/>
                  <a:gd name="T13" fmla="*/ 129 h 35"/>
                  <a:gd name="T14" fmla="*/ 247 w 33"/>
                  <a:gd name="T15" fmla="*/ 41 h 35"/>
                  <a:gd name="T16" fmla="*/ 173 w 33"/>
                  <a:gd name="T17" fmla="*/ 0 h 35"/>
                  <a:gd name="T18" fmla="*/ 93 w 33"/>
                  <a:gd name="T19" fmla="*/ 41 h 35"/>
                  <a:gd name="T20" fmla="*/ 64 w 33"/>
                  <a:gd name="T21" fmla="*/ 129 h 35"/>
                  <a:gd name="T22" fmla="*/ 23 w 33"/>
                  <a:gd name="T23" fmla="*/ 206 h 35"/>
                  <a:gd name="T24" fmla="*/ 0 w 33"/>
                  <a:gd name="T25" fmla="*/ 354 h 35"/>
                  <a:gd name="T26" fmla="*/ 23 w 33"/>
                  <a:gd name="T27" fmla="*/ 501 h 35"/>
                  <a:gd name="T28" fmla="*/ 64 w 33"/>
                  <a:gd name="T29" fmla="*/ 630 h 35"/>
                  <a:gd name="T30" fmla="*/ 93 w 33"/>
                  <a:gd name="T31" fmla="*/ 699 h 35"/>
                  <a:gd name="T32" fmla="*/ 173 w 33"/>
                  <a:gd name="T33" fmla="*/ 739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5"/>
                  <a:gd name="T53" fmla="*/ 33 w 3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5">
                    <a:moveTo>
                      <a:pt x="17" y="35"/>
                    </a:moveTo>
                    <a:lnTo>
                      <a:pt x="24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3" y="17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9" y="33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9" name="Freeform 281"/>
              <p:cNvSpPr>
                <a:spLocks/>
              </p:cNvSpPr>
              <p:nvPr/>
            </p:nvSpPr>
            <p:spPr bwMode="auto">
              <a:xfrm rot="-2049816">
                <a:off x="4942" y="3219"/>
                <a:ext cx="49" cy="58"/>
              </a:xfrm>
              <a:custGeom>
                <a:avLst/>
                <a:gdLst>
                  <a:gd name="T0" fmla="*/ 145 w 27"/>
                  <a:gd name="T1" fmla="*/ 578 h 27"/>
                  <a:gd name="T2" fmla="*/ 198 w 27"/>
                  <a:gd name="T3" fmla="*/ 554 h 27"/>
                  <a:gd name="T4" fmla="*/ 250 w 27"/>
                  <a:gd name="T5" fmla="*/ 518 h 27"/>
                  <a:gd name="T6" fmla="*/ 270 w 27"/>
                  <a:gd name="T7" fmla="*/ 387 h 27"/>
                  <a:gd name="T8" fmla="*/ 294 w 27"/>
                  <a:gd name="T9" fmla="*/ 277 h 27"/>
                  <a:gd name="T10" fmla="*/ 270 w 27"/>
                  <a:gd name="T11" fmla="*/ 148 h 27"/>
                  <a:gd name="T12" fmla="*/ 250 w 27"/>
                  <a:gd name="T13" fmla="*/ 88 h 27"/>
                  <a:gd name="T14" fmla="*/ 198 w 27"/>
                  <a:gd name="T15" fmla="*/ 41 h 27"/>
                  <a:gd name="T16" fmla="*/ 145 w 27"/>
                  <a:gd name="T17" fmla="*/ 0 h 27"/>
                  <a:gd name="T18" fmla="*/ 80 w 27"/>
                  <a:gd name="T19" fmla="*/ 41 h 27"/>
                  <a:gd name="T20" fmla="*/ 29 w 27"/>
                  <a:gd name="T21" fmla="*/ 88 h 27"/>
                  <a:gd name="T22" fmla="*/ 24 w 27"/>
                  <a:gd name="T23" fmla="*/ 148 h 27"/>
                  <a:gd name="T24" fmla="*/ 0 w 27"/>
                  <a:gd name="T25" fmla="*/ 277 h 27"/>
                  <a:gd name="T26" fmla="*/ 24 w 27"/>
                  <a:gd name="T27" fmla="*/ 387 h 27"/>
                  <a:gd name="T28" fmla="*/ 29 w 27"/>
                  <a:gd name="T29" fmla="*/ 518 h 27"/>
                  <a:gd name="T30" fmla="*/ 80 w 27"/>
                  <a:gd name="T31" fmla="*/ 554 h 27"/>
                  <a:gd name="T32" fmla="*/ 145 w 27"/>
                  <a:gd name="T33" fmla="*/ 578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27"/>
                  <a:gd name="T53" fmla="*/ 27 w 27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27">
                    <a:moveTo>
                      <a:pt x="13" y="27"/>
                    </a:moveTo>
                    <a:lnTo>
                      <a:pt x="18" y="26"/>
                    </a:lnTo>
                    <a:lnTo>
                      <a:pt x="23" y="24"/>
                    </a:lnTo>
                    <a:lnTo>
                      <a:pt x="25" y="18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7" y="26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0" name="Freeform 282"/>
              <p:cNvSpPr>
                <a:spLocks/>
              </p:cNvSpPr>
              <p:nvPr/>
            </p:nvSpPr>
            <p:spPr bwMode="auto">
              <a:xfrm rot="-2049816">
                <a:off x="4972" y="3166"/>
                <a:ext cx="63" cy="69"/>
              </a:xfrm>
              <a:custGeom>
                <a:avLst/>
                <a:gdLst>
                  <a:gd name="T0" fmla="*/ 182 w 35"/>
                  <a:gd name="T1" fmla="*/ 629 h 33"/>
                  <a:gd name="T2" fmla="*/ 250 w 35"/>
                  <a:gd name="T3" fmla="*/ 594 h 33"/>
                  <a:gd name="T4" fmla="*/ 304 w 35"/>
                  <a:gd name="T5" fmla="*/ 537 h 33"/>
                  <a:gd name="T6" fmla="*/ 344 w 35"/>
                  <a:gd name="T7" fmla="*/ 460 h 33"/>
                  <a:gd name="T8" fmla="*/ 365 w 35"/>
                  <a:gd name="T9" fmla="*/ 328 h 33"/>
                  <a:gd name="T10" fmla="*/ 344 w 35"/>
                  <a:gd name="T11" fmla="*/ 176 h 33"/>
                  <a:gd name="T12" fmla="*/ 304 w 35"/>
                  <a:gd name="T13" fmla="*/ 117 h 33"/>
                  <a:gd name="T14" fmla="*/ 250 w 35"/>
                  <a:gd name="T15" fmla="*/ 36 h 33"/>
                  <a:gd name="T16" fmla="*/ 182 w 35"/>
                  <a:gd name="T17" fmla="*/ 0 h 33"/>
                  <a:gd name="T18" fmla="*/ 94 w 35"/>
                  <a:gd name="T19" fmla="*/ 36 h 33"/>
                  <a:gd name="T20" fmla="*/ 65 w 35"/>
                  <a:gd name="T21" fmla="*/ 117 h 33"/>
                  <a:gd name="T22" fmla="*/ 23 w 35"/>
                  <a:gd name="T23" fmla="*/ 176 h 33"/>
                  <a:gd name="T24" fmla="*/ 0 w 35"/>
                  <a:gd name="T25" fmla="*/ 328 h 33"/>
                  <a:gd name="T26" fmla="*/ 23 w 35"/>
                  <a:gd name="T27" fmla="*/ 460 h 33"/>
                  <a:gd name="T28" fmla="*/ 65 w 35"/>
                  <a:gd name="T29" fmla="*/ 537 h 33"/>
                  <a:gd name="T30" fmla="*/ 94 w 35"/>
                  <a:gd name="T31" fmla="*/ 594 h 33"/>
                  <a:gd name="T32" fmla="*/ 182 w 35"/>
                  <a:gd name="T33" fmla="*/ 629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1"/>
                    </a:lnTo>
                    <a:lnTo>
                      <a:pt x="29" y="28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9"/>
                    </a:lnTo>
                    <a:lnTo>
                      <a:pt x="29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6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9" y="31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1" name="Freeform 283"/>
              <p:cNvSpPr>
                <a:spLocks/>
              </p:cNvSpPr>
              <p:nvPr/>
            </p:nvSpPr>
            <p:spPr bwMode="auto">
              <a:xfrm rot="-2049816">
                <a:off x="4980" y="3175"/>
                <a:ext cx="48" cy="58"/>
              </a:xfrm>
              <a:custGeom>
                <a:avLst/>
                <a:gdLst>
                  <a:gd name="T0" fmla="*/ 130 w 27"/>
                  <a:gd name="T1" fmla="*/ 578 h 27"/>
                  <a:gd name="T2" fmla="*/ 180 w 27"/>
                  <a:gd name="T3" fmla="*/ 554 h 27"/>
                  <a:gd name="T4" fmla="*/ 231 w 27"/>
                  <a:gd name="T5" fmla="*/ 466 h 27"/>
                  <a:gd name="T6" fmla="*/ 247 w 27"/>
                  <a:gd name="T7" fmla="*/ 387 h 27"/>
                  <a:gd name="T8" fmla="*/ 268 w 27"/>
                  <a:gd name="T9" fmla="*/ 277 h 27"/>
                  <a:gd name="T10" fmla="*/ 247 w 27"/>
                  <a:gd name="T11" fmla="*/ 148 h 27"/>
                  <a:gd name="T12" fmla="*/ 231 w 27"/>
                  <a:gd name="T13" fmla="*/ 88 h 27"/>
                  <a:gd name="T14" fmla="*/ 180 w 27"/>
                  <a:gd name="T15" fmla="*/ 41 h 27"/>
                  <a:gd name="T16" fmla="*/ 130 w 27"/>
                  <a:gd name="T17" fmla="*/ 0 h 27"/>
                  <a:gd name="T18" fmla="*/ 66 w 27"/>
                  <a:gd name="T19" fmla="*/ 41 h 27"/>
                  <a:gd name="T20" fmla="*/ 28 w 27"/>
                  <a:gd name="T21" fmla="*/ 88 h 27"/>
                  <a:gd name="T22" fmla="*/ 21 w 27"/>
                  <a:gd name="T23" fmla="*/ 148 h 27"/>
                  <a:gd name="T24" fmla="*/ 0 w 27"/>
                  <a:gd name="T25" fmla="*/ 277 h 27"/>
                  <a:gd name="T26" fmla="*/ 21 w 27"/>
                  <a:gd name="T27" fmla="*/ 387 h 27"/>
                  <a:gd name="T28" fmla="*/ 28 w 27"/>
                  <a:gd name="T29" fmla="*/ 466 h 27"/>
                  <a:gd name="T30" fmla="*/ 66 w 27"/>
                  <a:gd name="T31" fmla="*/ 554 h 27"/>
                  <a:gd name="T32" fmla="*/ 130 w 27"/>
                  <a:gd name="T33" fmla="*/ 578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27"/>
                  <a:gd name="T53" fmla="*/ 27 w 27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27">
                    <a:moveTo>
                      <a:pt x="13" y="27"/>
                    </a:moveTo>
                    <a:lnTo>
                      <a:pt x="18" y="26"/>
                    </a:lnTo>
                    <a:lnTo>
                      <a:pt x="23" y="22"/>
                    </a:lnTo>
                    <a:lnTo>
                      <a:pt x="25" y="18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2"/>
                    </a:lnTo>
                    <a:lnTo>
                      <a:pt x="7" y="26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2" name="Freeform 284"/>
              <p:cNvSpPr>
                <a:spLocks/>
              </p:cNvSpPr>
              <p:nvPr/>
            </p:nvSpPr>
            <p:spPr bwMode="auto">
              <a:xfrm rot="-2049816">
                <a:off x="4986" y="3098"/>
                <a:ext cx="60" cy="72"/>
              </a:xfrm>
              <a:custGeom>
                <a:avLst/>
                <a:gdLst>
                  <a:gd name="T0" fmla="*/ 185 w 33"/>
                  <a:gd name="T1" fmla="*/ 682 h 34"/>
                  <a:gd name="T2" fmla="*/ 264 w 33"/>
                  <a:gd name="T3" fmla="*/ 663 h 34"/>
                  <a:gd name="T4" fmla="*/ 307 w 33"/>
                  <a:gd name="T5" fmla="*/ 578 h 34"/>
                  <a:gd name="T6" fmla="*/ 336 w 33"/>
                  <a:gd name="T7" fmla="*/ 485 h 34"/>
                  <a:gd name="T8" fmla="*/ 360 w 33"/>
                  <a:gd name="T9" fmla="*/ 322 h 34"/>
                  <a:gd name="T10" fmla="*/ 336 w 33"/>
                  <a:gd name="T11" fmla="*/ 180 h 34"/>
                  <a:gd name="T12" fmla="*/ 307 w 33"/>
                  <a:gd name="T13" fmla="*/ 104 h 34"/>
                  <a:gd name="T14" fmla="*/ 264 w 33"/>
                  <a:gd name="T15" fmla="*/ 36 h 34"/>
                  <a:gd name="T16" fmla="*/ 185 w 33"/>
                  <a:gd name="T17" fmla="*/ 0 h 34"/>
                  <a:gd name="T18" fmla="*/ 96 w 33"/>
                  <a:gd name="T19" fmla="*/ 36 h 34"/>
                  <a:gd name="T20" fmla="*/ 65 w 33"/>
                  <a:gd name="T21" fmla="*/ 104 h 34"/>
                  <a:gd name="T22" fmla="*/ 24 w 33"/>
                  <a:gd name="T23" fmla="*/ 180 h 34"/>
                  <a:gd name="T24" fmla="*/ 0 w 33"/>
                  <a:gd name="T25" fmla="*/ 322 h 34"/>
                  <a:gd name="T26" fmla="*/ 24 w 33"/>
                  <a:gd name="T27" fmla="*/ 485 h 34"/>
                  <a:gd name="T28" fmla="*/ 65 w 33"/>
                  <a:gd name="T29" fmla="*/ 578 h 34"/>
                  <a:gd name="T30" fmla="*/ 96 w 33"/>
                  <a:gd name="T31" fmla="*/ 663 h 34"/>
                  <a:gd name="T32" fmla="*/ 185 w 33"/>
                  <a:gd name="T33" fmla="*/ 682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4"/>
                  <a:gd name="T53" fmla="*/ 33 w 33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4">
                    <a:moveTo>
                      <a:pt x="17" y="34"/>
                    </a:moveTo>
                    <a:lnTo>
                      <a:pt x="24" y="33"/>
                    </a:lnTo>
                    <a:lnTo>
                      <a:pt x="28" y="29"/>
                    </a:lnTo>
                    <a:lnTo>
                      <a:pt x="31" y="24"/>
                    </a:lnTo>
                    <a:lnTo>
                      <a:pt x="33" y="16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9" y="33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3" name="Freeform 285"/>
              <p:cNvSpPr>
                <a:spLocks/>
              </p:cNvSpPr>
              <p:nvPr/>
            </p:nvSpPr>
            <p:spPr bwMode="auto">
              <a:xfrm rot="-2049816">
                <a:off x="4993" y="3103"/>
                <a:ext cx="48" cy="60"/>
              </a:xfrm>
              <a:custGeom>
                <a:avLst/>
                <a:gdLst>
                  <a:gd name="T0" fmla="*/ 130 w 27"/>
                  <a:gd name="T1" fmla="*/ 591 h 28"/>
                  <a:gd name="T2" fmla="*/ 180 w 27"/>
                  <a:gd name="T3" fmla="*/ 551 h 28"/>
                  <a:gd name="T4" fmla="*/ 240 w 27"/>
                  <a:gd name="T5" fmla="*/ 463 h 28"/>
                  <a:gd name="T6" fmla="*/ 247 w 27"/>
                  <a:gd name="T7" fmla="*/ 405 h 28"/>
                  <a:gd name="T8" fmla="*/ 268 w 27"/>
                  <a:gd name="T9" fmla="*/ 276 h 28"/>
                  <a:gd name="T10" fmla="*/ 247 w 27"/>
                  <a:gd name="T11" fmla="*/ 165 h 28"/>
                  <a:gd name="T12" fmla="*/ 240 w 27"/>
                  <a:gd name="T13" fmla="*/ 88 h 28"/>
                  <a:gd name="T14" fmla="*/ 180 w 27"/>
                  <a:gd name="T15" fmla="*/ 41 h 28"/>
                  <a:gd name="T16" fmla="*/ 130 w 27"/>
                  <a:gd name="T17" fmla="*/ 0 h 28"/>
                  <a:gd name="T18" fmla="*/ 66 w 27"/>
                  <a:gd name="T19" fmla="*/ 41 h 28"/>
                  <a:gd name="T20" fmla="*/ 37 w 27"/>
                  <a:gd name="T21" fmla="*/ 88 h 28"/>
                  <a:gd name="T22" fmla="*/ 21 w 27"/>
                  <a:gd name="T23" fmla="*/ 165 h 28"/>
                  <a:gd name="T24" fmla="*/ 0 w 27"/>
                  <a:gd name="T25" fmla="*/ 276 h 28"/>
                  <a:gd name="T26" fmla="*/ 21 w 27"/>
                  <a:gd name="T27" fmla="*/ 405 h 28"/>
                  <a:gd name="T28" fmla="*/ 37 w 27"/>
                  <a:gd name="T29" fmla="*/ 463 h 28"/>
                  <a:gd name="T30" fmla="*/ 66 w 27"/>
                  <a:gd name="T31" fmla="*/ 551 h 28"/>
                  <a:gd name="T32" fmla="*/ 130 w 27"/>
                  <a:gd name="T33" fmla="*/ 59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28"/>
                  <a:gd name="T53" fmla="*/ 27 w 27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28">
                    <a:moveTo>
                      <a:pt x="13" y="28"/>
                    </a:moveTo>
                    <a:lnTo>
                      <a:pt x="18" y="26"/>
                    </a:lnTo>
                    <a:lnTo>
                      <a:pt x="24" y="22"/>
                    </a:lnTo>
                    <a:lnTo>
                      <a:pt x="25" y="19"/>
                    </a:lnTo>
                    <a:lnTo>
                      <a:pt x="27" y="13"/>
                    </a:lnTo>
                    <a:lnTo>
                      <a:pt x="25" y="8"/>
                    </a:lnTo>
                    <a:lnTo>
                      <a:pt x="24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4" y="22"/>
                    </a:lnTo>
                    <a:lnTo>
                      <a:pt x="7" y="2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4" name="Freeform 286"/>
              <p:cNvSpPr>
                <a:spLocks/>
              </p:cNvSpPr>
              <p:nvPr/>
            </p:nvSpPr>
            <p:spPr bwMode="auto">
              <a:xfrm rot="-2049816">
                <a:off x="4984" y="3021"/>
                <a:ext cx="63" cy="72"/>
              </a:xfrm>
              <a:custGeom>
                <a:avLst/>
                <a:gdLst>
                  <a:gd name="T0" fmla="*/ 169 w 35"/>
                  <a:gd name="T1" fmla="*/ 682 h 34"/>
                  <a:gd name="T2" fmla="*/ 250 w 35"/>
                  <a:gd name="T3" fmla="*/ 663 h 34"/>
                  <a:gd name="T4" fmla="*/ 304 w 35"/>
                  <a:gd name="T5" fmla="*/ 578 h 34"/>
                  <a:gd name="T6" fmla="*/ 344 w 35"/>
                  <a:gd name="T7" fmla="*/ 485 h 34"/>
                  <a:gd name="T8" fmla="*/ 365 w 35"/>
                  <a:gd name="T9" fmla="*/ 322 h 34"/>
                  <a:gd name="T10" fmla="*/ 344 w 35"/>
                  <a:gd name="T11" fmla="*/ 180 h 34"/>
                  <a:gd name="T12" fmla="*/ 304 w 35"/>
                  <a:gd name="T13" fmla="*/ 104 h 34"/>
                  <a:gd name="T14" fmla="*/ 250 w 35"/>
                  <a:gd name="T15" fmla="*/ 36 h 34"/>
                  <a:gd name="T16" fmla="*/ 169 w 35"/>
                  <a:gd name="T17" fmla="*/ 0 h 34"/>
                  <a:gd name="T18" fmla="*/ 94 w 35"/>
                  <a:gd name="T19" fmla="*/ 36 h 34"/>
                  <a:gd name="T20" fmla="*/ 52 w 35"/>
                  <a:gd name="T21" fmla="*/ 104 h 34"/>
                  <a:gd name="T22" fmla="*/ 23 w 35"/>
                  <a:gd name="T23" fmla="*/ 180 h 34"/>
                  <a:gd name="T24" fmla="*/ 0 w 35"/>
                  <a:gd name="T25" fmla="*/ 322 h 34"/>
                  <a:gd name="T26" fmla="*/ 23 w 35"/>
                  <a:gd name="T27" fmla="*/ 485 h 34"/>
                  <a:gd name="T28" fmla="*/ 52 w 35"/>
                  <a:gd name="T29" fmla="*/ 578 h 34"/>
                  <a:gd name="T30" fmla="*/ 94 w 35"/>
                  <a:gd name="T31" fmla="*/ 663 h 34"/>
                  <a:gd name="T32" fmla="*/ 169 w 35"/>
                  <a:gd name="T33" fmla="*/ 682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4"/>
                  <a:gd name="T53" fmla="*/ 35 w 35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4">
                    <a:moveTo>
                      <a:pt x="16" y="34"/>
                    </a:moveTo>
                    <a:lnTo>
                      <a:pt x="24" y="33"/>
                    </a:lnTo>
                    <a:lnTo>
                      <a:pt x="29" y="29"/>
                    </a:lnTo>
                    <a:lnTo>
                      <a:pt x="33" y="24"/>
                    </a:lnTo>
                    <a:lnTo>
                      <a:pt x="35" y="16"/>
                    </a:lnTo>
                    <a:lnTo>
                      <a:pt x="33" y="9"/>
                    </a:lnTo>
                    <a:lnTo>
                      <a:pt x="29" y="5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4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5" name="Freeform 287"/>
              <p:cNvSpPr>
                <a:spLocks/>
              </p:cNvSpPr>
              <p:nvPr/>
            </p:nvSpPr>
            <p:spPr bwMode="auto">
              <a:xfrm rot="-2049816">
                <a:off x="4992" y="3029"/>
                <a:ext cx="49" cy="58"/>
              </a:xfrm>
              <a:custGeom>
                <a:avLst/>
                <a:gdLst>
                  <a:gd name="T0" fmla="*/ 132 w 27"/>
                  <a:gd name="T1" fmla="*/ 578 h 27"/>
                  <a:gd name="T2" fmla="*/ 198 w 27"/>
                  <a:gd name="T3" fmla="*/ 535 h 27"/>
                  <a:gd name="T4" fmla="*/ 250 w 27"/>
                  <a:gd name="T5" fmla="*/ 485 h 27"/>
                  <a:gd name="T6" fmla="*/ 270 w 27"/>
                  <a:gd name="T7" fmla="*/ 387 h 27"/>
                  <a:gd name="T8" fmla="*/ 294 w 27"/>
                  <a:gd name="T9" fmla="*/ 258 h 27"/>
                  <a:gd name="T10" fmla="*/ 270 w 27"/>
                  <a:gd name="T11" fmla="*/ 148 h 27"/>
                  <a:gd name="T12" fmla="*/ 250 w 27"/>
                  <a:gd name="T13" fmla="*/ 60 h 27"/>
                  <a:gd name="T14" fmla="*/ 198 w 27"/>
                  <a:gd name="T15" fmla="*/ 19 h 27"/>
                  <a:gd name="T16" fmla="*/ 132 w 27"/>
                  <a:gd name="T17" fmla="*/ 0 h 27"/>
                  <a:gd name="T18" fmla="*/ 80 w 27"/>
                  <a:gd name="T19" fmla="*/ 19 h 27"/>
                  <a:gd name="T20" fmla="*/ 29 w 27"/>
                  <a:gd name="T21" fmla="*/ 60 h 27"/>
                  <a:gd name="T22" fmla="*/ 13 w 27"/>
                  <a:gd name="T23" fmla="*/ 148 h 27"/>
                  <a:gd name="T24" fmla="*/ 0 w 27"/>
                  <a:gd name="T25" fmla="*/ 258 h 27"/>
                  <a:gd name="T26" fmla="*/ 13 w 27"/>
                  <a:gd name="T27" fmla="*/ 387 h 27"/>
                  <a:gd name="T28" fmla="*/ 29 w 27"/>
                  <a:gd name="T29" fmla="*/ 485 h 27"/>
                  <a:gd name="T30" fmla="*/ 80 w 27"/>
                  <a:gd name="T31" fmla="*/ 535 h 27"/>
                  <a:gd name="T32" fmla="*/ 132 w 27"/>
                  <a:gd name="T33" fmla="*/ 578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27"/>
                  <a:gd name="T53" fmla="*/ 27 w 27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27">
                    <a:moveTo>
                      <a:pt x="12" y="27"/>
                    </a:moveTo>
                    <a:lnTo>
                      <a:pt x="18" y="25"/>
                    </a:lnTo>
                    <a:lnTo>
                      <a:pt x="23" y="23"/>
                    </a:lnTo>
                    <a:lnTo>
                      <a:pt x="25" y="18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6" name="Freeform 288"/>
              <p:cNvSpPr>
                <a:spLocks/>
              </p:cNvSpPr>
              <p:nvPr/>
            </p:nvSpPr>
            <p:spPr bwMode="auto">
              <a:xfrm rot="-2049816">
                <a:off x="4967" y="2952"/>
                <a:ext cx="57" cy="74"/>
              </a:xfrm>
              <a:custGeom>
                <a:avLst/>
                <a:gdLst>
                  <a:gd name="T0" fmla="*/ 166 w 32"/>
                  <a:gd name="T1" fmla="*/ 698 h 35"/>
                  <a:gd name="T2" fmla="*/ 232 w 32"/>
                  <a:gd name="T3" fmla="*/ 662 h 35"/>
                  <a:gd name="T4" fmla="*/ 269 w 32"/>
                  <a:gd name="T5" fmla="*/ 577 h 35"/>
                  <a:gd name="T6" fmla="*/ 312 w 32"/>
                  <a:gd name="T7" fmla="*/ 518 h 35"/>
                  <a:gd name="T8" fmla="*/ 324 w 32"/>
                  <a:gd name="T9" fmla="*/ 357 h 35"/>
                  <a:gd name="T10" fmla="*/ 312 w 32"/>
                  <a:gd name="T11" fmla="*/ 220 h 35"/>
                  <a:gd name="T12" fmla="*/ 269 w 32"/>
                  <a:gd name="T13" fmla="*/ 121 h 35"/>
                  <a:gd name="T14" fmla="*/ 232 w 32"/>
                  <a:gd name="T15" fmla="*/ 36 h 35"/>
                  <a:gd name="T16" fmla="*/ 166 w 32"/>
                  <a:gd name="T17" fmla="*/ 0 h 35"/>
                  <a:gd name="T18" fmla="*/ 93 w 32"/>
                  <a:gd name="T19" fmla="*/ 36 h 35"/>
                  <a:gd name="T20" fmla="*/ 52 w 32"/>
                  <a:gd name="T21" fmla="*/ 121 h 35"/>
                  <a:gd name="T22" fmla="*/ 12 w 32"/>
                  <a:gd name="T23" fmla="*/ 220 h 35"/>
                  <a:gd name="T24" fmla="*/ 0 w 32"/>
                  <a:gd name="T25" fmla="*/ 357 h 35"/>
                  <a:gd name="T26" fmla="*/ 12 w 32"/>
                  <a:gd name="T27" fmla="*/ 518 h 35"/>
                  <a:gd name="T28" fmla="*/ 52 w 32"/>
                  <a:gd name="T29" fmla="*/ 577 h 35"/>
                  <a:gd name="T30" fmla="*/ 93 w 32"/>
                  <a:gd name="T31" fmla="*/ 662 h 35"/>
                  <a:gd name="T32" fmla="*/ 166 w 32"/>
                  <a:gd name="T33" fmla="*/ 698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5"/>
                  <a:gd name="T53" fmla="*/ 32 w 3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5">
                    <a:moveTo>
                      <a:pt x="16" y="35"/>
                    </a:moveTo>
                    <a:lnTo>
                      <a:pt x="23" y="33"/>
                    </a:lnTo>
                    <a:lnTo>
                      <a:pt x="27" y="29"/>
                    </a:lnTo>
                    <a:lnTo>
                      <a:pt x="31" y="26"/>
                    </a:lnTo>
                    <a:lnTo>
                      <a:pt x="32" y="18"/>
                    </a:lnTo>
                    <a:lnTo>
                      <a:pt x="31" y="11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16" y="35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7" name="Freeform 289"/>
              <p:cNvSpPr>
                <a:spLocks/>
              </p:cNvSpPr>
              <p:nvPr/>
            </p:nvSpPr>
            <p:spPr bwMode="auto">
              <a:xfrm rot="-2049816">
                <a:off x="4968" y="2960"/>
                <a:ext cx="51" cy="58"/>
              </a:xfrm>
              <a:custGeom>
                <a:avLst/>
                <a:gdLst>
                  <a:gd name="T0" fmla="*/ 162 w 28"/>
                  <a:gd name="T1" fmla="*/ 578 h 27"/>
                  <a:gd name="T2" fmla="*/ 219 w 28"/>
                  <a:gd name="T3" fmla="*/ 535 h 27"/>
                  <a:gd name="T4" fmla="*/ 266 w 28"/>
                  <a:gd name="T5" fmla="*/ 485 h 27"/>
                  <a:gd name="T6" fmla="*/ 286 w 28"/>
                  <a:gd name="T7" fmla="*/ 425 h 27"/>
                  <a:gd name="T8" fmla="*/ 308 w 28"/>
                  <a:gd name="T9" fmla="*/ 294 h 27"/>
                  <a:gd name="T10" fmla="*/ 286 w 28"/>
                  <a:gd name="T11" fmla="*/ 189 h 27"/>
                  <a:gd name="T12" fmla="*/ 266 w 28"/>
                  <a:gd name="T13" fmla="*/ 60 h 27"/>
                  <a:gd name="T14" fmla="*/ 219 w 28"/>
                  <a:gd name="T15" fmla="*/ 41 h 27"/>
                  <a:gd name="T16" fmla="*/ 162 w 28"/>
                  <a:gd name="T17" fmla="*/ 0 h 27"/>
                  <a:gd name="T18" fmla="*/ 109 w 28"/>
                  <a:gd name="T19" fmla="*/ 41 h 27"/>
                  <a:gd name="T20" fmla="*/ 66 w 28"/>
                  <a:gd name="T21" fmla="*/ 60 h 27"/>
                  <a:gd name="T22" fmla="*/ 24 w 28"/>
                  <a:gd name="T23" fmla="*/ 189 h 27"/>
                  <a:gd name="T24" fmla="*/ 0 w 28"/>
                  <a:gd name="T25" fmla="*/ 294 h 27"/>
                  <a:gd name="T26" fmla="*/ 24 w 28"/>
                  <a:gd name="T27" fmla="*/ 425 h 27"/>
                  <a:gd name="T28" fmla="*/ 66 w 28"/>
                  <a:gd name="T29" fmla="*/ 485 h 27"/>
                  <a:gd name="T30" fmla="*/ 109 w 28"/>
                  <a:gd name="T31" fmla="*/ 535 h 27"/>
                  <a:gd name="T32" fmla="*/ 162 w 28"/>
                  <a:gd name="T33" fmla="*/ 578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27"/>
                  <a:gd name="T53" fmla="*/ 28 w 2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27">
                    <a:moveTo>
                      <a:pt x="15" y="27"/>
                    </a:moveTo>
                    <a:lnTo>
                      <a:pt x="20" y="25"/>
                    </a:lnTo>
                    <a:lnTo>
                      <a:pt x="24" y="23"/>
                    </a:lnTo>
                    <a:lnTo>
                      <a:pt x="26" y="20"/>
                    </a:lnTo>
                    <a:lnTo>
                      <a:pt x="28" y="14"/>
                    </a:lnTo>
                    <a:lnTo>
                      <a:pt x="26" y="9"/>
                    </a:lnTo>
                    <a:lnTo>
                      <a:pt x="24" y="3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3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6" y="23"/>
                    </a:lnTo>
                    <a:lnTo>
                      <a:pt x="10" y="25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312" name="Group 290"/>
          <p:cNvGrpSpPr>
            <a:grpSpLocks/>
          </p:cNvGrpSpPr>
          <p:nvPr/>
        </p:nvGrpSpPr>
        <p:grpSpPr bwMode="auto">
          <a:xfrm>
            <a:off x="4356100" y="2355850"/>
            <a:ext cx="2409825" cy="1438275"/>
            <a:chOff x="3163" y="1941"/>
            <a:chExt cx="1518" cy="906"/>
          </a:xfrm>
        </p:grpSpPr>
        <p:sp>
          <p:nvSpPr>
            <p:cNvPr id="12401" name="Freeform 291"/>
            <p:cNvSpPr>
              <a:spLocks/>
            </p:cNvSpPr>
            <p:nvPr/>
          </p:nvSpPr>
          <p:spPr bwMode="auto">
            <a:xfrm>
              <a:off x="3763" y="2169"/>
              <a:ext cx="918" cy="678"/>
            </a:xfrm>
            <a:custGeom>
              <a:avLst/>
              <a:gdLst>
                <a:gd name="T0" fmla="*/ 900 w 918"/>
                <a:gd name="T1" fmla="*/ 6 h 678"/>
                <a:gd name="T2" fmla="*/ 870 w 918"/>
                <a:gd name="T3" fmla="*/ 18 h 678"/>
                <a:gd name="T4" fmla="*/ 834 w 918"/>
                <a:gd name="T5" fmla="*/ 36 h 678"/>
                <a:gd name="T6" fmla="*/ 798 w 918"/>
                <a:gd name="T7" fmla="*/ 48 h 678"/>
                <a:gd name="T8" fmla="*/ 762 w 918"/>
                <a:gd name="T9" fmla="*/ 60 h 678"/>
                <a:gd name="T10" fmla="*/ 744 w 918"/>
                <a:gd name="T11" fmla="*/ 66 h 678"/>
                <a:gd name="T12" fmla="*/ 702 w 918"/>
                <a:gd name="T13" fmla="*/ 78 h 678"/>
                <a:gd name="T14" fmla="*/ 660 w 918"/>
                <a:gd name="T15" fmla="*/ 90 h 678"/>
                <a:gd name="T16" fmla="*/ 618 w 918"/>
                <a:gd name="T17" fmla="*/ 102 h 678"/>
                <a:gd name="T18" fmla="*/ 570 w 918"/>
                <a:gd name="T19" fmla="*/ 108 h 678"/>
                <a:gd name="T20" fmla="*/ 528 w 918"/>
                <a:gd name="T21" fmla="*/ 120 h 678"/>
                <a:gd name="T22" fmla="*/ 480 w 918"/>
                <a:gd name="T23" fmla="*/ 132 h 678"/>
                <a:gd name="T24" fmla="*/ 432 w 918"/>
                <a:gd name="T25" fmla="*/ 138 h 678"/>
                <a:gd name="T26" fmla="*/ 378 w 918"/>
                <a:gd name="T27" fmla="*/ 150 h 678"/>
                <a:gd name="T28" fmla="*/ 330 w 918"/>
                <a:gd name="T29" fmla="*/ 156 h 678"/>
                <a:gd name="T30" fmla="*/ 276 w 918"/>
                <a:gd name="T31" fmla="*/ 168 h 678"/>
                <a:gd name="T32" fmla="*/ 252 w 918"/>
                <a:gd name="T33" fmla="*/ 168 h 678"/>
                <a:gd name="T34" fmla="*/ 198 w 918"/>
                <a:gd name="T35" fmla="*/ 180 h 678"/>
                <a:gd name="T36" fmla="*/ 138 w 918"/>
                <a:gd name="T37" fmla="*/ 186 h 678"/>
                <a:gd name="T38" fmla="*/ 84 w 918"/>
                <a:gd name="T39" fmla="*/ 192 h 678"/>
                <a:gd name="T40" fmla="*/ 30 w 918"/>
                <a:gd name="T41" fmla="*/ 198 h 678"/>
                <a:gd name="T42" fmla="*/ 0 w 918"/>
                <a:gd name="T43" fmla="*/ 678 h 678"/>
                <a:gd name="T44" fmla="*/ 54 w 918"/>
                <a:gd name="T45" fmla="*/ 672 h 678"/>
                <a:gd name="T46" fmla="*/ 114 w 918"/>
                <a:gd name="T47" fmla="*/ 666 h 678"/>
                <a:gd name="T48" fmla="*/ 168 w 918"/>
                <a:gd name="T49" fmla="*/ 660 h 678"/>
                <a:gd name="T50" fmla="*/ 222 w 918"/>
                <a:gd name="T51" fmla="*/ 654 h 678"/>
                <a:gd name="T52" fmla="*/ 276 w 918"/>
                <a:gd name="T53" fmla="*/ 648 h 678"/>
                <a:gd name="T54" fmla="*/ 300 w 918"/>
                <a:gd name="T55" fmla="*/ 642 h 678"/>
                <a:gd name="T56" fmla="*/ 354 w 918"/>
                <a:gd name="T57" fmla="*/ 636 h 678"/>
                <a:gd name="T58" fmla="*/ 402 w 918"/>
                <a:gd name="T59" fmla="*/ 624 h 678"/>
                <a:gd name="T60" fmla="*/ 456 w 918"/>
                <a:gd name="T61" fmla="*/ 618 h 678"/>
                <a:gd name="T62" fmla="*/ 504 w 918"/>
                <a:gd name="T63" fmla="*/ 606 h 678"/>
                <a:gd name="T64" fmla="*/ 546 w 918"/>
                <a:gd name="T65" fmla="*/ 594 h 678"/>
                <a:gd name="T66" fmla="*/ 594 w 918"/>
                <a:gd name="T67" fmla="*/ 582 h 678"/>
                <a:gd name="T68" fmla="*/ 636 w 918"/>
                <a:gd name="T69" fmla="*/ 576 h 678"/>
                <a:gd name="T70" fmla="*/ 678 w 918"/>
                <a:gd name="T71" fmla="*/ 564 h 678"/>
                <a:gd name="T72" fmla="*/ 720 w 918"/>
                <a:gd name="T73" fmla="*/ 552 h 678"/>
                <a:gd name="T74" fmla="*/ 744 w 918"/>
                <a:gd name="T75" fmla="*/ 546 h 678"/>
                <a:gd name="T76" fmla="*/ 780 w 918"/>
                <a:gd name="T77" fmla="*/ 534 h 678"/>
                <a:gd name="T78" fmla="*/ 816 w 918"/>
                <a:gd name="T79" fmla="*/ 522 h 678"/>
                <a:gd name="T80" fmla="*/ 852 w 918"/>
                <a:gd name="T81" fmla="*/ 504 h 678"/>
                <a:gd name="T82" fmla="*/ 882 w 918"/>
                <a:gd name="T83" fmla="*/ 492 h 678"/>
                <a:gd name="T84" fmla="*/ 918 w 918"/>
                <a:gd name="T85" fmla="*/ 480 h 6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8"/>
                <a:gd name="T130" fmla="*/ 0 h 678"/>
                <a:gd name="T131" fmla="*/ 918 w 918"/>
                <a:gd name="T132" fmla="*/ 678 h 6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8" h="678">
                  <a:moveTo>
                    <a:pt x="918" y="0"/>
                  </a:moveTo>
                  <a:lnTo>
                    <a:pt x="900" y="6"/>
                  </a:lnTo>
                  <a:lnTo>
                    <a:pt x="882" y="12"/>
                  </a:lnTo>
                  <a:lnTo>
                    <a:pt x="870" y="18"/>
                  </a:lnTo>
                  <a:lnTo>
                    <a:pt x="852" y="24"/>
                  </a:lnTo>
                  <a:lnTo>
                    <a:pt x="834" y="36"/>
                  </a:lnTo>
                  <a:lnTo>
                    <a:pt x="816" y="42"/>
                  </a:lnTo>
                  <a:lnTo>
                    <a:pt x="798" y="48"/>
                  </a:lnTo>
                  <a:lnTo>
                    <a:pt x="780" y="54"/>
                  </a:lnTo>
                  <a:lnTo>
                    <a:pt x="762" y="60"/>
                  </a:lnTo>
                  <a:lnTo>
                    <a:pt x="744" y="66"/>
                  </a:lnTo>
                  <a:lnTo>
                    <a:pt x="720" y="72"/>
                  </a:lnTo>
                  <a:lnTo>
                    <a:pt x="702" y="78"/>
                  </a:lnTo>
                  <a:lnTo>
                    <a:pt x="678" y="84"/>
                  </a:lnTo>
                  <a:lnTo>
                    <a:pt x="660" y="90"/>
                  </a:lnTo>
                  <a:lnTo>
                    <a:pt x="636" y="96"/>
                  </a:lnTo>
                  <a:lnTo>
                    <a:pt x="618" y="102"/>
                  </a:lnTo>
                  <a:lnTo>
                    <a:pt x="594" y="102"/>
                  </a:lnTo>
                  <a:lnTo>
                    <a:pt x="570" y="108"/>
                  </a:lnTo>
                  <a:lnTo>
                    <a:pt x="546" y="114"/>
                  </a:lnTo>
                  <a:lnTo>
                    <a:pt x="528" y="120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56" y="138"/>
                  </a:lnTo>
                  <a:lnTo>
                    <a:pt x="432" y="138"/>
                  </a:lnTo>
                  <a:lnTo>
                    <a:pt x="402" y="144"/>
                  </a:lnTo>
                  <a:lnTo>
                    <a:pt x="378" y="150"/>
                  </a:lnTo>
                  <a:lnTo>
                    <a:pt x="354" y="156"/>
                  </a:lnTo>
                  <a:lnTo>
                    <a:pt x="330" y="156"/>
                  </a:lnTo>
                  <a:lnTo>
                    <a:pt x="300" y="162"/>
                  </a:lnTo>
                  <a:lnTo>
                    <a:pt x="276" y="168"/>
                  </a:lnTo>
                  <a:lnTo>
                    <a:pt x="252" y="168"/>
                  </a:lnTo>
                  <a:lnTo>
                    <a:pt x="222" y="174"/>
                  </a:lnTo>
                  <a:lnTo>
                    <a:pt x="198" y="180"/>
                  </a:lnTo>
                  <a:lnTo>
                    <a:pt x="168" y="180"/>
                  </a:lnTo>
                  <a:lnTo>
                    <a:pt x="138" y="186"/>
                  </a:lnTo>
                  <a:lnTo>
                    <a:pt x="114" y="186"/>
                  </a:lnTo>
                  <a:lnTo>
                    <a:pt x="84" y="192"/>
                  </a:lnTo>
                  <a:lnTo>
                    <a:pt x="54" y="192"/>
                  </a:lnTo>
                  <a:lnTo>
                    <a:pt x="30" y="198"/>
                  </a:lnTo>
                  <a:lnTo>
                    <a:pt x="0" y="198"/>
                  </a:lnTo>
                  <a:lnTo>
                    <a:pt x="0" y="678"/>
                  </a:lnTo>
                  <a:lnTo>
                    <a:pt x="30" y="678"/>
                  </a:lnTo>
                  <a:lnTo>
                    <a:pt x="54" y="672"/>
                  </a:lnTo>
                  <a:lnTo>
                    <a:pt x="84" y="672"/>
                  </a:lnTo>
                  <a:lnTo>
                    <a:pt x="114" y="666"/>
                  </a:lnTo>
                  <a:lnTo>
                    <a:pt x="138" y="666"/>
                  </a:lnTo>
                  <a:lnTo>
                    <a:pt x="168" y="660"/>
                  </a:lnTo>
                  <a:lnTo>
                    <a:pt x="198" y="660"/>
                  </a:lnTo>
                  <a:lnTo>
                    <a:pt x="222" y="654"/>
                  </a:lnTo>
                  <a:lnTo>
                    <a:pt x="252" y="648"/>
                  </a:lnTo>
                  <a:lnTo>
                    <a:pt x="276" y="648"/>
                  </a:lnTo>
                  <a:lnTo>
                    <a:pt x="300" y="642"/>
                  </a:lnTo>
                  <a:lnTo>
                    <a:pt x="330" y="636"/>
                  </a:lnTo>
                  <a:lnTo>
                    <a:pt x="354" y="636"/>
                  </a:lnTo>
                  <a:lnTo>
                    <a:pt x="378" y="630"/>
                  </a:lnTo>
                  <a:lnTo>
                    <a:pt x="402" y="624"/>
                  </a:lnTo>
                  <a:lnTo>
                    <a:pt x="432" y="618"/>
                  </a:lnTo>
                  <a:lnTo>
                    <a:pt x="456" y="618"/>
                  </a:lnTo>
                  <a:lnTo>
                    <a:pt x="480" y="612"/>
                  </a:lnTo>
                  <a:lnTo>
                    <a:pt x="504" y="606"/>
                  </a:lnTo>
                  <a:lnTo>
                    <a:pt x="528" y="600"/>
                  </a:lnTo>
                  <a:lnTo>
                    <a:pt x="546" y="594"/>
                  </a:lnTo>
                  <a:lnTo>
                    <a:pt x="570" y="588"/>
                  </a:lnTo>
                  <a:lnTo>
                    <a:pt x="594" y="582"/>
                  </a:lnTo>
                  <a:lnTo>
                    <a:pt x="618" y="582"/>
                  </a:lnTo>
                  <a:lnTo>
                    <a:pt x="636" y="576"/>
                  </a:lnTo>
                  <a:lnTo>
                    <a:pt x="660" y="570"/>
                  </a:lnTo>
                  <a:lnTo>
                    <a:pt x="678" y="564"/>
                  </a:lnTo>
                  <a:lnTo>
                    <a:pt x="702" y="558"/>
                  </a:lnTo>
                  <a:lnTo>
                    <a:pt x="720" y="552"/>
                  </a:lnTo>
                  <a:lnTo>
                    <a:pt x="744" y="546"/>
                  </a:lnTo>
                  <a:lnTo>
                    <a:pt x="762" y="540"/>
                  </a:lnTo>
                  <a:lnTo>
                    <a:pt x="780" y="534"/>
                  </a:lnTo>
                  <a:lnTo>
                    <a:pt x="798" y="528"/>
                  </a:lnTo>
                  <a:lnTo>
                    <a:pt x="816" y="522"/>
                  </a:lnTo>
                  <a:lnTo>
                    <a:pt x="834" y="516"/>
                  </a:lnTo>
                  <a:lnTo>
                    <a:pt x="852" y="504"/>
                  </a:lnTo>
                  <a:lnTo>
                    <a:pt x="870" y="498"/>
                  </a:lnTo>
                  <a:lnTo>
                    <a:pt x="882" y="492"/>
                  </a:lnTo>
                  <a:lnTo>
                    <a:pt x="900" y="486"/>
                  </a:lnTo>
                  <a:lnTo>
                    <a:pt x="918" y="48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2" name="Freeform 292"/>
            <p:cNvSpPr>
              <a:spLocks/>
            </p:cNvSpPr>
            <p:nvPr/>
          </p:nvSpPr>
          <p:spPr bwMode="auto">
            <a:xfrm>
              <a:off x="3163" y="1941"/>
              <a:ext cx="594" cy="906"/>
            </a:xfrm>
            <a:custGeom>
              <a:avLst/>
              <a:gdLst>
                <a:gd name="T0" fmla="*/ 0 w 594"/>
                <a:gd name="T1" fmla="*/ 0 h 906"/>
                <a:gd name="T2" fmla="*/ 594 w 594"/>
                <a:gd name="T3" fmla="*/ 426 h 906"/>
                <a:gd name="T4" fmla="*/ 594 w 594"/>
                <a:gd name="T5" fmla="*/ 906 h 906"/>
                <a:gd name="T6" fmla="*/ 0 w 594"/>
                <a:gd name="T7" fmla="*/ 480 h 906"/>
                <a:gd name="T8" fmla="*/ 0 w 594"/>
                <a:gd name="T9" fmla="*/ 0 h 9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4"/>
                <a:gd name="T16" fmla="*/ 0 h 906"/>
                <a:gd name="T17" fmla="*/ 594 w 594"/>
                <a:gd name="T18" fmla="*/ 906 h 9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4" h="906">
                  <a:moveTo>
                    <a:pt x="0" y="0"/>
                  </a:moveTo>
                  <a:lnTo>
                    <a:pt x="594" y="426"/>
                  </a:lnTo>
                  <a:lnTo>
                    <a:pt x="594" y="906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3" name="Freeform 293"/>
            <p:cNvSpPr>
              <a:spLocks/>
            </p:cNvSpPr>
            <p:nvPr/>
          </p:nvSpPr>
          <p:spPr bwMode="auto">
            <a:xfrm>
              <a:off x="3163" y="1941"/>
              <a:ext cx="1518" cy="426"/>
            </a:xfrm>
            <a:custGeom>
              <a:avLst/>
              <a:gdLst>
                <a:gd name="T0" fmla="*/ 1518 w 1518"/>
                <a:gd name="T1" fmla="*/ 228 h 426"/>
                <a:gd name="T2" fmla="*/ 1500 w 1518"/>
                <a:gd name="T3" fmla="*/ 234 h 426"/>
                <a:gd name="T4" fmla="*/ 1482 w 1518"/>
                <a:gd name="T5" fmla="*/ 240 h 426"/>
                <a:gd name="T6" fmla="*/ 1470 w 1518"/>
                <a:gd name="T7" fmla="*/ 246 h 426"/>
                <a:gd name="T8" fmla="*/ 1452 w 1518"/>
                <a:gd name="T9" fmla="*/ 252 h 426"/>
                <a:gd name="T10" fmla="*/ 1434 w 1518"/>
                <a:gd name="T11" fmla="*/ 264 h 426"/>
                <a:gd name="T12" fmla="*/ 1416 w 1518"/>
                <a:gd name="T13" fmla="*/ 270 h 426"/>
                <a:gd name="T14" fmla="*/ 1398 w 1518"/>
                <a:gd name="T15" fmla="*/ 276 h 426"/>
                <a:gd name="T16" fmla="*/ 1380 w 1518"/>
                <a:gd name="T17" fmla="*/ 282 h 426"/>
                <a:gd name="T18" fmla="*/ 1362 w 1518"/>
                <a:gd name="T19" fmla="*/ 288 h 426"/>
                <a:gd name="T20" fmla="*/ 1344 w 1518"/>
                <a:gd name="T21" fmla="*/ 294 h 426"/>
                <a:gd name="T22" fmla="*/ 1344 w 1518"/>
                <a:gd name="T23" fmla="*/ 294 h 426"/>
                <a:gd name="T24" fmla="*/ 1320 w 1518"/>
                <a:gd name="T25" fmla="*/ 300 h 426"/>
                <a:gd name="T26" fmla="*/ 1302 w 1518"/>
                <a:gd name="T27" fmla="*/ 306 h 426"/>
                <a:gd name="T28" fmla="*/ 1278 w 1518"/>
                <a:gd name="T29" fmla="*/ 312 h 426"/>
                <a:gd name="T30" fmla="*/ 1260 w 1518"/>
                <a:gd name="T31" fmla="*/ 318 h 426"/>
                <a:gd name="T32" fmla="*/ 1236 w 1518"/>
                <a:gd name="T33" fmla="*/ 324 h 426"/>
                <a:gd name="T34" fmla="*/ 1218 w 1518"/>
                <a:gd name="T35" fmla="*/ 330 h 426"/>
                <a:gd name="T36" fmla="*/ 1194 w 1518"/>
                <a:gd name="T37" fmla="*/ 330 h 426"/>
                <a:gd name="T38" fmla="*/ 1170 w 1518"/>
                <a:gd name="T39" fmla="*/ 336 h 426"/>
                <a:gd name="T40" fmla="*/ 1146 w 1518"/>
                <a:gd name="T41" fmla="*/ 342 h 426"/>
                <a:gd name="T42" fmla="*/ 1128 w 1518"/>
                <a:gd name="T43" fmla="*/ 348 h 426"/>
                <a:gd name="T44" fmla="*/ 1104 w 1518"/>
                <a:gd name="T45" fmla="*/ 354 h 426"/>
                <a:gd name="T46" fmla="*/ 1080 w 1518"/>
                <a:gd name="T47" fmla="*/ 360 h 426"/>
                <a:gd name="T48" fmla="*/ 1056 w 1518"/>
                <a:gd name="T49" fmla="*/ 366 h 426"/>
                <a:gd name="T50" fmla="*/ 1032 w 1518"/>
                <a:gd name="T51" fmla="*/ 366 h 426"/>
                <a:gd name="T52" fmla="*/ 1002 w 1518"/>
                <a:gd name="T53" fmla="*/ 372 h 426"/>
                <a:gd name="T54" fmla="*/ 978 w 1518"/>
                <a:gd name="T55" fmla="*/ 378 h 426"/>
                <a:gd name="T56" fmla="*/ 954 w 1518"/>
                <a:gd name="T57" fmla="*/ 384 h 426"/>
                <a:gd name="T58" fmla="*/ 930 w 1518"/>
                <a:gd name="T59" fmla="*/ 384 h 426"/>
                <a:gd name="T60" fmla="*/ 900 w 1518"/>
                <a:gd name="T61" fmla="*/ 390 h 426"/>
                <a:gd name="T62" fmla="*/ 876 w 1518"/>
                <a:gd name="T63" fmla="*/ 396 h 426"/>
                <a:gd name="T64" fmla="*/ 876 w 1518"/>
                <a:gd name="T65" fmla="*/ 396 h 426"/>
                <a:gd name="T66" fmla="*/ 852 w 1518"/>
                <a:gd name="T67" fmla="*/ 396 h 426"/>
                <a:gd name="T68" fmla="*/ 822 w 1518"/>
                <a:gd name="T69" fmla="*/ 402 h 426"/>
                <a:gd name="T70" fmla="*/ 798 w 1518"/>
                <a:gd name="T71" fmla="*/ 408 h 426"/>
                <a:gd name="T72" fmla="*/ 768 w 1518"/>
                <a:gd name="T73" fmla="*/ 408 h 426"/>
                <a:gd name="T74" fmla="*/ 738 w 1518"/>
                <a:gd name="T75" fmla="*/ 414 h 426"/>
                <a:gd name="T76" fmla="*/ 714 w 1518"/>
                <a:gd name="T77" fmla="*/ 414 h 426"/>
                <a:gd name="T78" fmla="*/ 684 w 1518"/>
                <a:gd name="T79" fmla="*/ 420 h 426"/>
                <a:gd name="T80" fmla="*/ 654 w 1518"/>
                <a:gd name="T81" fmla="*/ 420 h 426"/>
                <a:gd name="T82" fmla="*/ 630 w 1518"/>
                <a:gd name="T83" fmla="*/ 426 h 426"/>
                <a:gd name="T84" fmla="*/ 600 w 1518"/>
                <a:gd name="T85" fmla="*/ 426 h 426"/>
                <a:gd name="T86" fmla="*/ 0 w 1518"/>
                <a:gd name="T87" fmla="*/ 0 h 426"/>
                <a:gd name="T88" fmla="*/ 1518 w 1518"/>
                <a:gd name="T89" fmla="*/ 228 h 4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18"/>
                <a:gd name="T136" fmla="*/ 0 h 426"/>
                <a:gd name="T137" fmla="*/ 1518 w 1518"/>
                <a:gd name="T138" fmla="*/ 426 h 4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18" h="426">
                  <a:moveTo>
                    <a:pt x="1518" y="228"/>
                  </a:moveTo>
                  <a:lnTo>
                    <a:pt x="1500" y="234"/>
                  </a:lnTo>
                  <a:lnTo>
                    <a:pt x="1482" y="240"/>
                  </a:lnTo>
                  <a:lnTo>
                    <a:pt x="1470" y="246"/>
                  </a:lnTo>
                  <a:lnTo>
                    <a:pt x="1452" y="252"/>
                  </a:lnTo>
                  <a:lnTo>
                    <a:pt x="1434" y="264"/>
                  </a:lnTo>
                  <a:lnTo>
                    <a:pt x="1416" y="270"/>
                  </a:lnTo>
                  <a:lnTo>
                    <a:pt x="1398" y="276"/>
                  </a:lnTo>
                  <a:lnTo>
                    <a:pt x="1380" y="282"/>
                  </a:lnTo>
                  <a:lnTo>
                    <a:pt x="1362" y="288"/>
                  </a:lnTo>
                  <a:lnTo>
                    <a:pt x="1344" y="294"/>
                  </a:lnTo>
                  <a:lnTo>
                    <a:pt x="1320" y="300"/>
                  </a:lnTo>
                  <a:lnTo>
                    <a:pt x="1302" y="306"/>
                  </a:lnTo>
                  <a:lnTo>
                    <a:pt x="1278" y="312"/>
                  </a:lnTo>
                  <a:lnTo>
                    <a:pt x="1260" y="318"/>
                  </a:lnTo>
                  <a:lnTo>
                    <a:pt x="1236" y="324"/>
                  </a:lnTo>
                  <a:lnTo>
                    <a:pt x="1218" y="330"/>
                  </a:lnTo>
                  <a:lnTo>
                    <a:pt x="1194" y="330"/>
                  </a:lnTo>
                  <a:lnTo>
                    <a:pt x="1170" y="336"/>
                  </a:lnTo>
                  <a:lnTo>
                    <a:pt x="1146" y="342"/>
                  </a:lnTo>
                  <a:lnTo>
                    <a:pt x="1128" y="348"/>
                  </a:lnTo>
                  <a:lnTo>
                    <a:pt x="1104" y="354"/>
                  </a:lnTo>
                  <a:lnTo>
                    <a:pt x="1080" y="360"/>
                  </a:lnTo>
                  <a:lnTo>
                    <a:pt x="1056" y="366"/>
                  </a:lnTo>
                  <a:lnTo>
                    <a:pt x="1032" y="366"/>
                  </a:lnTo>
                  <a:lnTo>
                    <a:pt x="1002" y="372"/>
                  </a:lnTo>
                  <a:lnTo>
                    <a:pt x="978" y="378"/>
                  </a:lnTo>
                  <a:lnTo>
                    <a:pt x="954" y="384"/>
                  </a:lnTo>
                  <a:lnTo>
                    <a:pt x="930" y="384"/>
                  </a:lnTo>
                  <a:lnTo>
                    <a:pt x="900" y="390"/>
                  </a:lnTo>
                  <a:lnTo>
                    <a:pt x="876" y="396"/>
                  </a:lnTo>
                  <a:lnTo>
                    <a:pt x="852" y="396"/>
                  </a:lnTo>
                  <a:lnTo>
                    <a:pt x="822" y="402"/>
                  </a:lnTo>
                  <a:lnTo>
                    <a:pt x="798" y="408"/>
                  </a:lnTo>
                  <a:lnTo>
                    <a:pt x="768" y="408"/>
                  </a:lnTo>
                  <a:lnTo>
                    <a:pt x="738" y="414"/>
                  </a:lnTo>
                  <a:lnTo>
                    <a:pt x="714" y="414"/>
                  </a:lnTo>
                  <a:lnTo>
                    <a:pt x="684" y="420"/>
                  </a:lnTo>
                  <a:lnTo>
                    <a:pt x="654" y="420"/>
                  </a:lnTo>
                  <a:lnTo>
                    <a:pt x="630" y="426"/>
                  </a:lnTo>
                  <a:lnTo>
                    <a:pt x="600" y="426"/>
                  </a:lnTo>
                  <a:lnTo>
                    <a:pt x="0" y="0"/>
                  </a:lnTo>
                  <a:lnTo>
                    <a:pt x="1518" y="228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13" name="Group 294"/>
          <p:cNvGrpSpPr>
            <a:grpSpLocks/>
          </p:cNvGrpSpPr>
          <p:nvPr/>
        </p:nvGrpSpPr>
        <p:grpSpPr bwMode="auto">
          <a:xfrm>
            <a:off x="3468688" y="2352675"/>
            <a:ext cx="1895475" cy="1485900"/>
            <a:chOff x="2287" y="1965"/>
            <a:chExt cx="1194" cy="936"/>
          </a:xfrm>
        </p:grpSpPr>
        <p:sp>
          <p:nvSpPr>
            <p:cNvPr id="12399" name="Freeform 295"/>
            <p:cNvSpPr>
              <a:spLocks/>
            </p:cNvSpPr>
            <p:nvPr/>
          </p:nvSpPr>
          <p:spPr bwMode="auto">
            <a:xfrm>
              <a:off x="2287" y="2391"/>
              <a:ext cx="1194" cy="510"/>
            </a:xfrm>
            <a:custGeom>
              <a:avLst/>
              <a:gdLst>
                <a:gd name="T0" fmla="*/ 1164 w 1194"/>
                <a:gd name="T1" fmla="*/ 6 h 510"/>
                <a:gd name="T2" fmla="*/ 1104 w 1194"/>
                <a:gd name="T3" fmla="*/ 6 h 510"/>
                <a:gd name="T4" fmla="*/ 1050 w 1194"/>
                <a:gd name="T5" fmla="*/ 12 h 510"/>
                <a:gd name="T6" fmla="*/ 990 w 1194"/>
                <a:gd name="T7" fmla="*/ 18 h 510"/>
                <a:gd name="T8" fmla="*/ 930 w 1194"/>
                <a:gd name="T9" fmla="*/ 18 h 510"/>
                <a:gd name="T10" fmla="*/ 900 w 1194"/>
                <a:gd name="T11" fmla="*/ 24 h 510"/>
                <a:gd name="T12" fmla="*/ 840 w 1194"/>
                <a:gd name="T13" fmla="*/ 24 h 510"/>
                <a:gd name="T14" fmla="*/ 780 w 1194"/>
                <a:gd name="T15" fmla="*/ 24 h 510"/>
                <a:gd name="T16" fmla="*/ 720 w 1194"/>
                <a:gd name="T17" fmla="*/ 30 h 510"/>
                <a:gd name="T18" fmla="*/ 654 w 1194"/>
                <a:gd name="T19" fmla="*/ 30 h 510"/>
                <a:gd name="T20" fmla="*/ 594 w 1194"/>
                <a:gd name="T21" fmla="*/ 30 h 510"/>
                <a:gd name="T22" fmla="*/ 534 w 1194"/>
                <a:gd name="T23" fmla="*/ 30 h 510"/>
                <a:gd name="T24" fmla="*/ 474 w 1194"/>
                <a:gd name="T25" fmla="*/ 30 h 510"/>
                <a:gd name="T26" fmla="*/ 414 w 1194"/>
                <a:gd name="T27" fmla="*/ 24 h 510"/>
                <a:gd name="T28" fmla="*/ 354 w 1194"/>
                <a:gd name="T29" fmla="*/ 24 h 510"/>
                <a:gd name="T30" fmla="*/ 294 w 1194"/>
                <a:gd name="T31" fmla="*/ 24 h 510"/>
                <a:gd name="T32" fmla="*/ 264 w 1194"/>
                <a:gd name="T33" fmla="*/ 18 h 510"/>
                <a:gd name="T34" fmla="*/ 204 w 1194"/>
                <a:gd name="T35" fmla="*/ 18 h 510"/>
                <a:gd name="T36" fmla="*/ 144 w 1194"/>
                <a:gd name="T37" fmla="*/ 12 h 510"/>
                <a:gd name="T38" fmla="*/ 84 w 1194"/>
                <a:gd name="T39" fmla="*/ 6 h 510"/>
                <a:gd name="T40" fmla="*/ 24 w 1194"/>
                <a:gd name="T41" fmla="*/ 6 h 510"/>
                <a:gd name="T42" fmla="*/ 0 w 1194"/>
                <a:gd name="T43" fmla="*/ 480 h 510"/>
                <a:gd name="T44" fmla="*/ 54 w 1194"/>
                <a:gd name="T45" fmla="*/ 486 h 510"/>
                <a:gd name="T46" fmla="*/ 114 w 1194"/>
                <a:gd name="T47" fmla="*/ 492 h 510"/>
                <a:gd name="T48" fmla="*/ 174 w 1194"/>
                <a:gd name="T49" fmla="*/ 498 h 510"/>
                <a:gd name="T50" fmla="*/ 234 w 1194"/>
                <a:gd name="T51" fmla="*/ 498 h 510"/>
                <a:gd name="T52" fmla="*/ 294 w 1194"/>
                <a:gd name="T53" fmla="*/ 504 h 510"/>
                <a:gd name="T54" fmla="*/ 324 w 1194"/>
                <a:gd name="T55" fmla="*/ 504 h 510"/>
                <a:gd name="T56" fmla="*/ 384 w 1194"/>
                <a:gd name="T57" fmla="*/ 504 h 510"/>
                <a:gd name="T58" fmla="*/ 444 w 1194"/>
                <a:gd name="T59" fmla="*/ 504 h 510"/>
                <a:gd name="T60" fmla="*/ 504 w 1194"/>
                <a:gd name="T61" fmla="*/ 510 h 510"/>
                <a:gd name="T62" fmla="*/ 564 w 1194"/>
                <a:gd name="T63" fmla="*/ 510 h 510"/>
                <a:gd name="T64" fmla="*/ 624 w 1194"/>
                <a:gd name="T65" fmla="*/ 510 h 510"/>
                <a:gd name="T66" fmla="*/ 690 w 1194"/>
                <a:gd name="T67" fmla="*/ 510 h 510"/>
                <a:gd name="T68" fmla="*/ 750 w 1194"/>
                <a:gd name="T69" fmla="*/ 504 h 510"/>
                <a:gd name="T70" fmla="*/ 810 w 1194"/>
                <a:gd name="T71" fmla="*/ 504 h 510"/>
                <a:gd name="T72" fmla="*/ 870 w 1194"/>
                <a:gd name="T73" fmla="*/ 504 h 510"/>
                <a:gd name="T74" fmla="*/ 900 w 1194"/>
                <a:gd name="T75" fmla="*/ 504 h 510"/>
                <a:gd name="T76" fmla="*/ 960 w 1194"/>
                <a:gd name="T77" fmla="*/ 498 h 510"/>
                <a:gd name="T78" fmla="*/ 1020 w 1194"/>
                <a:gd name="T79" fmla="*/ 498 h 510"/>
                <a:gd name="T80" fmla="*/ 1080 w 1194"/>
                <a:gd name="T81" fmla="*/ 492 h 510"/>
                <a:gd name="T82" fmla="*/ 1134 w 1194"/>
                <a:gd name="T83" fmla="*/ 486 h 510"/>
                <a:gd name="T84" fmla="*/ 1194 w 1194"/>
                <a:gd name="T85" fmla="*/ 480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94"/>
                <a:gd name="T130" fmla="*/ 0 h 510"/>
                <a:gd name="T131" fmla="*/ 1194 w 1194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94" h="510">
                  <a:moveTo>
                    <a:pt x="1194" y="0"/>
                  </a:moveTo>
                  <a:lnTo>
                    <a:pt x="1164" y="6"/>
                  </a:lnTo>
                  <a:lnTo>
                    <a:pt x="1134" y="6"/>
                  </a:lnTo>
                  <a:lnTo>
                    <a:pt x="1104" y="6"/>
                  </a:lnTo>
                  <a:lnTo>
                    <a:pt x="1080" y="12"/>
                  </a:lnTo>
                  <a:lnTo>
                    <a:pt x="1050" y="12"/>
                  </a:lnTo>
                  <a:lnTo>
                    <a:pt x="1020" y="18"/>
                  </a:lnTo>
                  <a:lnTo>
                    <a:pt x="990" y="18"/>
                  </a:lnTo>
                  <a:lnTo>
                    <a:pt x="960" y="18"/>
                  </a:lnTo>
                  <a:lnTo>
                    <a:pt x="930" y="18"/>
                  </a:lnTo>
                  <a:lnTo>
                    <a:pt x="900" y="24"/>
                  </a:lnTo>
                  <a:lnTo>
                    <a:pt x="870" y="24"/>
                  </a:lnTo>
                  <a:lnTo>
                    <a:pt x="840" y="24"/>
                  </a:lnTo>
                  <a:lnTo>
                    <a:pt x="810" y="24"/>
                  </a:lnTo>
                  <a:lnTo>
                    <a:pt x="780" y="24"/>
                  </a:lnTo>
                  <a:lnTo>
                    <a:pt x="750" y="24"/>
                  </a:lnTo>
                  <a:lnTo>
                    <a:pt x="720" y="30"/>
                  </a:lnTo>
                  <a:lnTo>
                    <a:pt x="690" y="30"/>
                  </a:lnTo>
                  <a:lnTo>
                    <a:pt x="654" y="30"/>
                  </a:lnTo>
                  <a:lnTo>
                    <a:pt x="624" y="30"/>
                  </a:lnTo>
                  <a:lnTo>
                    <a:pt x="594" y="30"/>
                  </a:lnTo>
                  <a:lnTo>
                    <a:pt x="564" y="30"/>
                  </a:lnTo>
                  <a:lnTo>
                    <a:pt x="534" y="30"/>
                  </a:lnTo>
                  <a:lnTo>
                    <a:pt x="504" y="30"/>
                  </a:lnTo>
                  <a:lnTo>
                    <a:pt x="474" y="30"/>
                  </a:lnTo>
                  <a:lnTo>
                    <a:pt x="444" y="24"/>
                  </a:lnTo>
                  <a:lnTo>
                    <a:pt x="414" y="24"/>
                  </a:lnTo>
                  <a:lnTo>
                    <a:pt x="384" y="24"/>
                  </a:lnTo>
                  <a:lnTo>
                    <a:pt x="354" y="24"/>
                  </a:lnTo>
                  <a:lnTo>
                    <a:pt x="324" y="24"/>
                  </a:lnTo>
                  <a:lnTo>
                    <a:pt x="294" y="24"/>
                  </a:lnTo>
                  <a:lnTo>
                    <a:pt x="264" y="18"/>
                  </a:lnTo>
                  <a:lnTo>
                    <a:pt x="234" y="18"/>
                  </a:lnTo>
                  <a:lnTo>
                    <a:pt x="204" y="18"/>
                  </a:lnTo>
                  <a:lnTo>
                    <a:pt x="174" y="18"/>
                  </a:lnTo>
                  <a:lnTo>
                    <a:pt x="144" y="12"/>
                  </a:lnTo>
                  <a:lnTo>
                    <a:pt x="114" y="12"/>
                  </a:lnTo>
                  <a:lnTo>
                    <a:pt x="84" y="6"/>
                  </a:lnTo>
                  <a:lnTo>
                    <a:pt x="54" y="6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24" y="486"/>
                  </a:lnTo>
                  <a:lnTo>
                    <a:pt x="54" y="486"/>
                  </a:lnTo>
                  <a:lnTo>
                    <a:pt x="84" y="486"/>
                  </a:lnTo>
                  <a:lnTo>
                    <a:pt x="114" y="492"/>
                  </a:lnTo>
                  <a:lnTo>
                    <a:pt x="144" y="492"/>
                  </a:lnTo>
                  <a:lnTo>
                    <a:pt x="174" y="498"/>
                  </a:lnTo>
                  <a:lnTo>
                    <a:pt x="204" y="498"/>
                  </a:lnTo>
                  <a:lnTo>
                    <a:pt x="234" y="498"/>
                  </a:lnTo>
                  <a:lnTo>
                    <a:pt x="264" y="498"/>
                  </a:lnTo>
                  <a:lnTo>
                    <a:pt x="294" y="504"/>
                  </a:lnTo>
                  <a:lnTo>
                    <a:pt x="324" y="504"/>
                  </a:lnTo>
                  <a:lnTo>
                    <a:pt x="354" y="504"/>
                  </a:lnTo>
                  <a:lnTo>
                    <a:pt x="384" y="504"/>
                  </a:lnTo>
                  <a:lnTo>
                    <a:pt x="414" y="504"/>
                  </a:lnTo>
                  <a:lnTo>
                    <a:pt x="444" y="504"/>
                  </a:lnTo>
                  <a:lnTo>
                    <a:pt x="474" y="510"/>
                  </a:lnTo>
                  <a:lnTo>
                    <a:pt x="504" y="510"/>
                  </a:lnTo>
                  <a:lnTo>
                    <a:pt x="534" y="510"/>
                  </a:lnTo>
                  <a:lnTo>
                    <a:pt x="564" y="510"/>
                  </a:lnTo>
                  <a:lnTo>
                    <a:pt x="594" y="510"/>
                  </a:lnTo>
                  <a:lnTo>
                    <a:pt x="624" y="510"/>
                  </a:lnTo>
                  <a:lnTo>
                    <a:pt x="654" y="510"/>
                  </a:lnTo>
                  <a:lnTo>
                    <a:pt x="690" y="510"/>
                  </a:lnTo>
                  <a:lnTo>
                    <a:pt x="720" y="510"/>
                  </a:lnTo>
                  <a:lnTo>
                    <a:pt x="750" y="504"/>
                  </a:lnTo>
                  <a:lnTo>
                    <a:pt x="780" y="504"/>
                  </a:lnTo>
                  <a:lnTo>
                    <a:pt x="810" y="504"/>
                  </a:lnTo>
                  <a:lnTo>
                    <a:pt x="840" y="504"/>
                  </a:lnTo>
                  <a:lnTo>
                    <a:pt x="870" y="504"/>
                  </a:lnTo>
                  <a:lnTo>
                    <a:pt x="900" y="504"/>
                  </a:lnTo>
                  <a:lnTo>
                    <a:pt x="930" y="498"/>
                  </a:lnTo>
                  <a:lnTo>
                    <a:pt x="960" y="498"/>
                  </a:lnTo>
                  <a:lnTo>
                    <a:pt x="990" y="498"/>
                  </a:lnTo>
                  <a:lnTo>
                    <a:pt x="1020" y="498"/>
                  </a:lnTo>
                  <a:lnTo>
                    <a:pt x="1050" y="492"/>
                  </a:lnTo>
                  <a:lnTo>
                    <a:pt x="1080" y="492"/>
                  </a:lnTo>
                  <a:lnTo>
                    <a:pt x="1104" y="486"/>
                  </a:lnTo>
                  <a:lnTo>
                    <a:pt x="1134" y="486"/>
                  </a:lnTo>
                  <a:lnTo>
                    <a:pt x="1164" y="486"/>
                  </a:lnTo>
                  <a:lnTo>
                    <a:pt x="1194" y="480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0" name="Freeform 296"/>
            <p:cNvSpPr>
              <a:spLocks/>
            </p:cNvSpPr>
            <p:nvPr/>
          </p:nvSpPr>
          <p:spPr bwMode="auto">
            <a:xfrm>
              <a:off x="2287" y="1965"/>
              <a:ext cx="1194" cy="456"/>
            </a:xfrm>
            <a:custGeom>
              <a:avLst/>
              <a:gdLst>
                <a:gd name="T0" fmla="*/ 1194 w 1194"/>
                <a:gd name="T1" fmla="*/ 426 h 456"/>
                <a:gd name="T2" fmla="*/ 1164 w 1194"/>
                <a:gd name="T3" fmla="*/ 432 h 456"/>
                <a:gd name="T4" fmla="*/ 1134 w 1194"/>
                <a:gd name="T5" fmla="*/ 432 h 456"/>
                <a:gd name="T6" fmla="*/ 1104 w 1194"/>
                <a:gd name="T7" fmla="*/ 432 h 456"/>
                <a:gd name="T8" fmla="*/ 1080 w 1194"/>
                <a:gd name="T9" fmla="*/ 438 h 456"/>
                <a:gd name="T10" fmla="*/ 1050 w 1194"/>
                <a:gd name="T11" fmla="*/ 438 h 456"/>
                <a:gd name="T12" fmla="*/ 1020 w 1194"/>
                <a:gd name="T13" fmla="*/ 444 h 456"/>
                <a:gd name="T14" fmla="*/ 990 w 1194"/>
                <a:gd name="T15" fmla="*/ 444 h 456"/>
                <a:gd name="T16" fmla="*/ 960 w 1194"/>
                <a:gd name="T17" fmla="*/ 444 h 456"/>
                <a:gd name="T18" fmla="*/ 930 w 1194"/>
                <a:gd name="T19" fmla="*/ 444 h 456"/>
                <a:gd name="T20" fmla="*/ 900 w 1194"/>
                <a:gd name="T21" fmla="*/ 450 h 456"/>
                <a:gd name="T22" fmla="*/ 900 w 1194"/>
                <a:gd name="T23" fmla="*/ 450 h 456"/>
                <a:gd name="T24" fmla="*/ 870 w 1194"/>
                <a:gd name="T25" fmla="*/ 450 h 456"/>
                <a:gd name="T26" fmla="*/ 840 w 1194"/>
                <a:gd name="T27" fmla="*/ 450 h 456"/>
                <a:gd name="T28" fmla="*/ 810 w 1194"/>
                <a:gd name="T29" fmla="*/ 450 h 456"/>
                <a:gd name="T30" fmla="*/ 780 w 1194"/>
                <a:gd name="T31" fmla="*/ 450 h 456"/>
                <a:gd name="T32" fmla="*/ 750 w 1194"/>
                <a:gd name="T33" fmla="*/ 450 h 456"/>
                <a:gd name="T34" fmla="*/ 720 w 1194"/>
                <a:gd name="T35" fmla="*/ 456 h 456"/>
                <a:gd name="T36" fmla="*/ 690 w 1194"/>
                <a:gd name="T37" fmla="*/ 456 h 456"/>
                <a:gd name="T38" fmla="*/ 654 w 1194"/>
                <a:gd name="T39" fmla="*/ 456 h 456"/>
                <a:gd name="T40" fmla="*/ 624 w 1194"/>
                <a:gd name="T41" fmla="*/ 456 h 456"/>
                <a:gd name="T42" fmla="*/ 594 w 1194"/>
                <a:gd name="T43" fmla="*/ 456 h 456"/>
                <a:gd name="T44" fmla="*/ 564 w 1194"/>
                <a:gd name="T45" fmla="*/ 456 h 456"/>
                <a:gd name="T46" fmla="*/ 534 w 1194"/>
                <a:gd name="T47" fmla="*/ 456 h 456"/>
                <a:gd name="T48" fmla="*/ 504 w 1194"/>
                <a:gd name="T49" fmla="*/ 456 h 456"/>
                <a:gd name="T50" fmla="*/ 474 w 1194"/>
                <a:gd name="T51" fmla="*/ 456 h 456"/>
                <a:gd name="T52" fmla="*/ 444 w 1194"/>
                <a:gd name="T53" fmla="*/ 450 h 456"/>
                <a:gd name="T54" fmla="*/ 414 w 1194"/>
                <a:gd name="T55" fmla="*/ 450 h 456"/>
                <a:gd name="T56" fmla="*/ 384 w 1194"/>
                <a:gd name="T57" fmla="*/ 450 h 456"/>
                <a:gd name="T58" fmla="*/ 354 w 1194"/>
                <a:gd name="T59" fmla="*/ 450 h 456"/>
                <a:gd name="T60" fmla="*/ 324 w 1194"/>
                <a:gd name="T61" fmla="*/ 450 h 456"/>
                <a:gd name="T62" fmla="*/ 294 w 1194"/>
                <a:gd name="T63" fmla="*/ 450 h 456"/>
                <a:gd name="T64" fmla="*/ 294 w 1194"/>
                <a:gd name="T65" fmla="*/ 450 h 456"/>
                <a:gd name="T66" fmla="*/ 264 w 1194"/>
                <a:gd name="T67" fmla="*/ 444 h 456"/>
                <a:gd name="T68" fmla="*/ 234 w 1194"/>
                <a:gd name="T69" fmla="*/ 444 h 456"/>
                <a:gd name="T70" fmla="*/ 204 w 1194"/>
                <a:gd name="T71" fmla="*/ 444 h 456"/>
                <a:gd name="T72" fmla="*/ 174 w 1194"/>
                <a:gd name="T73" fmla="*/ 444 h 456"/>
                <a:gd name="T74" fmla="*/ 144 w 1194"/>
                <a:gd name="T75" fmla="*/ 438 h 456"/>
                <a:gd name="T76" fmla="*/ 114 w 1194"/>
                <a:gd name="T77" fmla="*/ 438 h 456"/>
                <a:gd name="T78" fmla="*/ 84 w 1194"/>
                <a:gd name="T79" fmla="*/ 432 h 456"/>
                <a:gd name="T80" fmla="*/ 54 w 1194"/>
                <a:gd name="T81" fmla="*/ 432 h 456"/>
                <a:gd name="T82" fmla="*/ 24 w 1194"/>
                <a:gd name="T83" fmla="*/ 432 h 456"/>
                <a:gd name="T84" fmla="*/ 0 w 1194"/>
                <a:gd name="T85" fmla="*/ 426 h 456"/>
                <a:gd name="T86" fmla="*/ 594 w 1194"/>
                <a:gd name="T87" fmla="*/ 0 h 456"/>
                <a:gd name="T88" fmla="*/ 1194 w 1194"/>
                <a:gd name="T89" fmla="*/ 426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94"/>
                <a:gd name="T136" fmla="*/ 0 h 456"/>
                <a:gd name="T137" fmla="*/ 1194 w 1194"/>
                <a:gd name="T138" fmla="*/ 456 h 4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94" h="456">
                  <a:moveTo>
                    <a:pt x="1194" y="426"/>
                  </a:moveTo>
                  <a:lnTo>
                    <a:pt x="1164" y="432"/>
                  </a:lnTo>
                  <a:lnTo>
                    <a:pt x="1134" y="432"/>
                  </a:lnTo>
                  <a:lnTo>
                    <a:pt x="1104" y="432"/>
                  </a:lnTo>
                  <a:lnTo>
                    <a:pt x="1080" y="438"/>
                  </a:lnTo>
                  <a:lnTo>
                    <a:pt x="1050" y="438"/>
                  </a:lnTo>
                  <a:lnTo>
                    <a:pt x="1020" y="444"/>
                  </a:lnTo>
                  <a:lnTo>
                    <a:pt x="990" y="444"/>
                  </a:lnTo>
                  <a:lnTo>
                    <a:pt x="960" y="444"/>
                  </a:lnTo>
                  <a:lnTo>
                    <a:pt x="930" y="444"/>
                  </a:lnTo>
                  <a:lnTo>
                    <a:pt x="900" y="450"/>
                  </a:lnTo>
                  <a:lnTo>
                    <a:pt x="870" y="450"/>
                  </a:lnTo>
                  <a:lnTo>
                    <a:pt x="840" y="450"/>
                  </a:lnTo>
                  <a:lnTo>
                    <a:pt x="810" y="450"/>
                  </a:lnTo>
                  <a:lnTo>
                    <a:pt x="780" y="450"/>
                  </a:lnTo>
                  <a:lnTo>
                    <a:pt x="750" y="450"/>
                  </a:lnTo>
                  <a:lnTo>
                    <a:pt x="720" y="456"/>
                  </a:lnTo>
                  <a:lnTo>
                    <a:pt x="690" y="456"/>
                  </a:lnTo>
                  <a:lnTo>
                    <a:pt x="654" y="456"/>
                  </a:lnTo>
                  <a:lnTo>
                    <a:pt x="624" y="456"/>
                  </a:lnTo>
                  <a:lnTo>
                    <a:pt x="594" y="456"/>
                  </a:lnTo>
                  <a:lnTo>
                    <a:pt x="564" y="456"/>
                  </a:lnTo>
                  <a:lnTo>
                    <a:pt x="534" y="456"/>
                  </a:lnTo>
                  <a:lnTo>
                    <a:pt x="504" y="456"/>
                  </a:lnTo>
                  <a:lnTo>
                    <a:pt x="474" y="456"/>
                  </a:lnTo>
                  <a:lnTo>
                    <a:pt x="444" y="450"/>
                  </a:lnTo>
                  <a:lnTo>
                    <a:pt x="414" y="450"/>
                  </a:lnTo>
                  <a:lnTo>
                    <a:pt x="384" y="450"/>
                  </a:lnTo>
                  <a:lnTo>
                    <a:pt x="354" y="450"/>
                  </a:lnTo>
                  <a:lnTo>
                    <a:pt x="324" y="450"/>
                  </a:lnTo>
                  <a:lnTo>
                    <a:pt x="294" y="450"/>
                  </a:lnTo>
                  <a:lnTo>
                    <a:pt x="264" y="444"/>
                  </a:lnTo>
                  <a:lnTo>
                    <a:pt x="234" y="444"/>
                  </a:lnTo>
                  <a:lnTo>
                    <a:pt x="204" y="444"/>
                  </a:lnTo>
                  <a:lnTo>
                    <a:pt x="174" y="444"/>
                  </a:lnTo>
                  <a:lnTo>
                    <a:pt x="144" y="438"/>
                  </a:lnTo>
                  <a:lnTo>
                    <a:pt x="114" y="438"/>
                  </a:lnTo>
                  <a:lnTo>
                    <a:pt x="84" y="432"/>
                  </a:lnTo>
                  <a:lnTo>
                    <a:pt x="54" y="432"/>
                  </a:lnTo>
                  <a:lnTo>
                    <a:pt x="24" y="432"/>
                  </a:lnTo>
                  <a:lnTo>
                    <a:pt x="0" y="426"/>
                  </a:lnTo>
                  <a:lnTo>
                    <a:pt x="594" y="0"/>
                  </a:lnTo>
                  <a:lnTo>
                    <a:pt x="1194" y="426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14" name="Group 297"/>
          <p:cNvGrpSpPr>
            <a:grpSpLocks/>
          </p:cNvGrpSpPr>
          <p:nvPr/>
        </p:nvGrpSpPr>
        <p:grpSpPr bwMode="auto">
          <a:xfrm>
            <a:off x="3490913" y="3001963"/>
            <a:ext cx="3343275" cy="576262"/>
            <a:chOff x="4164" y="3762"/>
            <a:chExt cx="946" cy="201"/>
          </a:xfrm>
        </p:grpSpPr>
        <p:sp>
          <p:nvSpPr>
            <p:cNvPr id="12332" name="Freeform 298"/>
            <p:cNvSpPr>
              <a:spLocks/>
            </p:cNvSpPr>
            <p:nvPr/>
          </p:nvSpPr>
          <p:spPr bwMode="auto">
            <a:xfrm>
              <a:off x="4188" y="3778"/>
              <a:ext cx="24" cy="8"/>
            </a:xfrm>
            <a:custGeom>
              <a:avLst/>
              <a:gdLst>
                <a:gd name="T0" fmla="*/ 3 w 24"/>
                <a:gd name="T1" fmla="*/ 0 h 8"/>
                <a:gd name="T2" fmla="*/ 5 w 24"/>
                <a:gd name="T3" fmla="*/ 0 h 8"/>
                <a:gd name="T4" fmla="*/ 9 w 24"/>
                <a:gd name="T5" fmla="*/ 0 h 8"/>
                <a:gd name="T6" fmla="*/ 13 w 24"/>
                <a:gd name="T7" fmla="*/ 0 h 8"/>
                <a:gd name="T8" fmla="*/ 20 w 24"/>
                <a:gd name="T9" fmla="*/ 0 h 8"/>
                <a:gd name="T10" fmla="*/ 20 w 24"/>
                <a:gd name="T11" fmla="*/ 0 h 8"/>
                <a:gd name="T12" fmla="*/ 20 w 24"/>
                <a:gd name="T13" fmla="*/ 0 h 8"/>
                <a:gd name="T14" fmla="*/ 20 w 24"/>
                <a:gd name="T15" fmla="*/ 0 h 8"/>
                <a:gd name="T16" fmla="*/ 18 w 24"/>
                <a:gd name="T17" fmla="*/ 2 h 8"/>
                <a:gd name="T18" fmla="*/ 18 w 24"/>
                <a:gd name="T19" fmla="*/ 2 h 8"/>
                <a:gd name="T20" fmla="*/ 20 w 24"/>
                <a:gd name="T21" fmla="*/ 0 h 8"/>
                <a:gd name="T22" fmla="*/ 22 w 24"/>
                <a:gd name="T23" fmla="*/ 0 h 8"/>
                <a:gd name="T24" fmla="*/ 22 w 24"/>
                <a:gd name="T25" fmla="*/ 0 h 8"/>
                <a:gd name="T26" fmla="*/ 22 w 24"/>
                <a:gd name="T27" fmla="*/ 0 h 8"/>
                <a:gd name="T28" fmla="*/ 24 w 24"/>
                <a:gd name="T29" fmla="*/ 2 h 8"/>
                <a:gd name="T30" fmla="*/ 24 w 24"/>
                <a:gd name="T31" fmla="*/ 4 h 8"/>
                <a:gd name="T32" fmla="*/ 22 w 24"/>
                <a:gd name="T33" fmla="*/ 6 h 8"/>
                <a:gd name="T34" fmla="*/ 22 w 24"/>
                <a:gd name="T35" fmla="*/ 6 h 8"/>
                <a:gd name="T36" fmla="*/ 20 w 24"/>
                <a:gd name="T37" fmla="*/ 6 h 8"/>
                <a:gd name="T38" fmla="*/ 20 w 24"/>
                <a:gd name="T39" fmla="*/ 6 h 8"/>
                <a:gd name="T40" fmla="*/ 18 w 24"/>
                <a:gd name="T41" fmla="*/ 6 h 8"/>
                <a:gd name="T42" fmla="*/ 18 w 24"/>
                <a:gd name="T43" fmla="*/ 6 h 8"/>
                <a:gd name="T44" fmla="*/ 20 w 24"/>
                <a:gd name="T45" fmla="*/ 6 h 8"/>
                <a:gd name="T46" fmla="*/ 20 w 24"/>
                <a:gd name="T47" fmla="*/ 6 h 8"/>
                <a:gd name="T48" fmla="*/ 20 w 24"/>
                <a:gd name="T49" fmla="*/ 8 h 8"/>
                <a:gd name="T50" fmla="*/ 18 w 24"/>
                <a:gd name="T51" fmla="*/ 8 h 8"/>
                <a:gd name="T52" fmla="*/ 16 w 24"/>
                <a:gd name="T53" fmla="*/ 8 h 8"/>
                <a:gd name="T54" fmla="*/ 11 w 24"/>
                <a:gd name="T55" fmla="*/ 8 h 8"/>
                <a:gd name="T56" fmla="*/ 5 w 24"/>
                <a:gd name="T57" fmla="*/ 8 h 8"/>
                <a:gd name="T58" fmla="*/ 5 w 24"/>
                <a:gd name="T59" fmla="*/ 8 h 8"/>
                <a:gd name="T60" fmla="*/ 5 w 24"/>
                <a:gd name="T61" fmla="*/ 8 h 8"/>
                <a:gd name="T62" fmla="*/ 5 w 24"/>
                <a:gd name="T63" fmla="*/ 8 h 8"/>
                <a:gd name="T64" fmla="*/ 5 w 24"/>
                <a:gd name="T65" fmla="*/ 6 h 8"/>
                <a:gd name="T66" fmla="*/ 5 w 24"/>
                <a:gd name="T67" fmla="*/ 6 h 8"/>
                <a:gd name="T68" fmla="*/ 5 w 24"/>
                <a:gd name="T69" fmla="*/ 6 h 8"/>
                <a:gd name="T70" fmla="*/ 3 w 24"/>
                <a:gd name="T71" fmla="*/ 8 h 8"/>
                <a:gd name="T72" fmla="*/ 2 w 24"/>
                <a:gd name="T73" fmla="*/ 8 h 8"/>
                <a:gd name="T74" fmla="*/ 2 w 24"/>
                <a:gd name="T75" fmla="*/ 8 h 8"/>
                <a:gd name="T76" fmla="*/ 0 w 24"/>
                <a:gd name="T77" fmla="*/ 6 h 8"/>
                <a:gd name="T78" fmla="*/ 0 w 24"/>
                <a:gd name="T79" fmla="*/ 4 h 8"/>
                <a:gd name="T80" fmla="*/ 2 w 24"/>
                <a:gd name="T81" fmla="*/ 2 h 8"/>
                <a:gd name="T82" fmla="*/ 2 w 24"/>
                <a:gd name="T83" fmla="*/ 2 h 8"/>
                <a:gd name="T84" fmla="*/ 3 w 24"/>
                <a:gd name="T85" fmla="*/ 2 h 8"/>
                <a:gd name="T86" fmla="*/ 3 w 24"/>
                <a:gd name="T87" fmla="*/ 2 h 8"/>
                <a:gd name="T88" fmla="*/ 5 w 24"/>
                <a:gd name="T89" fmla="*/ 2 h 8"/>
                <a:gd name="T90" fmla="*/ 5 w 24"/>
                <a:gd name="T91" fmla="*/ 2 h 8"/>
                <a:gd name="T92" fmla="*/ 5 w 24"/>
                <a:gd name="T93" fmla="*/ 0 h 8"/>
                <a:gd name="T94" fmla="*/ 3 w 24"/>
                <a:gd name="T95" fmla="*/ 0 h 8"/>
                <a:gd name="T96" fmla="*/ 3 w 24"/>
                <a:gd name="T97" fmla="*/ 0 h 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"/>
                <a:gd name="T148" fmla="*/ 0 h 8"/>
                <a:gd name="T149" fmla="*/ 24 w 24"/>
                <a:gd name="T150" fmla="*/ 8 h 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" h="8">
                  <a:moveTo>
                    <a:pt x="3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1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Freeform 299"/>
            <p:cNvSpPr>
              <a:spLocks/>
            </p:cNvSpPr>
            <p:nvPr/>
          </p:nvSpPr>
          <p:spPr bwMode="auto">
            <a:xfrm>
              <a:off x="4164" y="3853"/>
              <a:ext cx="33" cy="33"/>
            </a:xfrm>
            <a:custGeom>
              <a:avLst/>
              <a:gdLst>
                <a:gd name="T0" fmla="*/ 17 w 33"/>
                <a:gd name="T1" fmla="*/ 33 h 33"/>
                <a:gd name="T2" fmla="*/ 24 w 33"/>
                <a:gd name="T3" fmla="*/ 31 h 33"/>
                <a:gd name="T4" fmla="*/ 27 w 33"/>
                <a:gd name="T5" fmla="*/ 28 h 33"/>
                <a:gd name="T6" fmla="*/ 31 w 33"/>
                <a:gd name="T7" fmla="*/ 24 h 33"/>
                <a:gd name="T8" fmla="*/ 33 w 33"/>
                <a:gd name="T9" fmla="*/ 17 h 33"/>
                <a:gd name="T10" fmla="*/ 31 w 33"/>
                <a:gd name="T11" fmla="*/ 9 h 33"/>
                <a:gd name="T12" fmla="*/ 27 w 33"/>
                <a:gd name="T13" fmla="*/ 6 h 33"/>
                <a:gd name="T14" fmla="*/ 24 w 33"/>
                <a:gd name="T15" fmla="*/ 2 h 33"/>
                <a:gd name="T16" fmla="*/ 17 w 33"/>
                <a:gd name="T17" fmla="*/ 0 h 33"/>
                <a:gd name="T18" fmla="*/ 9 w 33"/>
                <a:gd name="T19" fmla="*/ 2 h 33"/>
                <a:gd name="T20" fmla="*/ 6 w 33"/>
                <a:gd name="T21" fmla="*/ 6 h 33"/>
                <a:gd name="T22" fmla="*/ 2 w 33"/>
                <a:gd name="T23" fmla="*/ 9 h 33"/>
                <a:gd name="T24" fmla="*/ 0 w 33"/>
                <a:gd name="T25" fmla="*/ 17 h 33"/>
                <a:gd name="T26" fmla="*/ 2 w 33"/>
                <a:gd name="T27" fmla="*/ 24 h 33"/>
                <a:gd name="T28" fmla="*/ 6 w 33"/>
                <a:gd name="T29" fmla="*/ 28 h 33"/>
                <a:gd name="T30" fmla="*/ 9 w 33"/>
                <a:gd name="T31" fmla="*/ 31 h 33"/>
                <a:gd name="T32" fmla="*/ 17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Freeform 300"/>
            <p:cNvSpPr>
              <a:spLocks/>
            </p:cNvSpPr>
            <p:nvPr/>
          </p:nvSpPr>
          <p:spPr bwMode="auto">
            <a:xfrm>
              <a:off x="4168" y="3857"/>
              <a:ext cx="27" cy="27"/>
            </a:xfrm>
            <a:custGeom>
              <a:avLst/>
              <a:gdLst>
                <a:gd name="T0" fmla="*/ 13 w 27"/>
                <a:gd name="T1" fmla="*/ 27 h 27"/>
                <a:gd name="T2" fmla="*/ 18 w 27"/>
                <a:gd name="T3" fmla="*/ 25 h 27"/>
                <a:gd name="T4" fmla="*/ 23 w 27"/>
                <a:gd name="T5" fmla="*/ 22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3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2 w 27"/>
                <a:gd name="T23" fmla="*/ 7 h 27"/>
                <a:gd name="T24" fmla="*/ 0 w 27"/>
                <a:gd name="T25" fmla="*/ 13 h 27"/>
                <a:gd name="T26" fmla="*/ 2 w 27"/>
                <a:gd name="T27" fmla="*/ 18 h 27"/>
                <a:gd name="T28" fmla="*/ 3 w 27"/>
                <a:gd name="T29" fmla="*/ 22 h 27"/>
                <a:gd name="T30" fmla="*/ 7 w 27"/>
                <a:gd name="T31" fmla="*/ 25 h 27"/>
                <a:gd name="T32" fmla="*/ 13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Freeform 301"/>
            <p:cNvSpPr>
              <a:spLocks/>
            </p:cNvSpPr>
            <p:nvPr/>
          </p:nvSpPr>
          <p:spPr bwMode="auto">
            <a:xfrm>
              <a:off x="4190" y="3879"/>
              <a:ext cx="32" cy="33"/>
            </a:xfrm>
            <a:custGeom>
              <a:avLst/>
              <a:gdLst>
                <a:gd name="T0" fmla="*/ 16 w 32"/>
                <a:gd name="T1" fmla="*/ 33 h 33"/>
                <a:gd name="T2" fmla="*/ 23 w 32"/>
                <a:gd name="T3" fmla="*/ 31 h 33"/>
                <a:gd name="T4" fmla="*/ 27 w 32"/>
                <a:gd name="T5" fmla="*/ 27 h 33"/>
                <a:gd name="T6" fmla="*/ 31 w 32"/>
                <a:gd name="T7" fmla="*/ 23 h 33"/>
                <a:gd name="T8" fmla="*/ 32 w 32"/>
                <a:gd name="T9" fmla="*/ 16 h 33"/>
                <a:gd name="T10" fmla="*/ 31 w 32"/>
                <a:gd name="T11" fmla="*/ 9 h 33"/>
                <a:gd name="T12" fmla="*/ 27 w 32"/>
                <a:gd name="T13" fmla="*/ 5 h 33"/>
                <a:gd name="T14" fmla="*/ 23 w 32"/>
                <a:gd name="T15" fmla="*/ 2 h 33"/>
                <a:gd name="T16" fmla="*/ 16 w 32"/>
                <a:gd name="T17" fmla="*/ 0 h 33"/>
                <a:gd name="T18" fmla="*/ 9 w 32"/>
                <a:gd name="T19" fmla="*/ 2 h 33"/>
                <a:gd name="T20" fmla="*/ 5 w 32"/>
                <a:gd name="T21" fmla="*/ 5 h 33"/>
                <a:gd name="T22" fmla="*/ 1 w 32"/>
                <a:gd name="T23" fmla="*/ 9 h 33"/>
                <a:gd name="T24" fmla="*/ 0 w 32"/>
                <a:gd name="T25" fmla="*/ 16 h 33"/>
                <a:gd name="T26" fmla="*/ 1 w 32"/>
                <a:gd name="T27" fmla="*/ 23 h 33"/>
                <a:gd name="T28" fmla="*/ 5 w 32"/>
                <a:gd name="T29" fmla="*/ 27 h 33"/>
                <a:gd name="T30" fmla="*/ 9 w 32"/>
                <a:gd name="T31" fmla="*/ 31 h 33"/>
                <a:gd name="T32" fmla="*/ 16 w 32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6" name="Freeform 302"/>
            <p:cNvSpPr>
              <a:spLocks/>
            </p:cNvSpPr>
            <p:nvPr/>
          </p:nvSpPr>
          <p:spPr bwMode="auto">
            <a:xfrm>
              <a:off x="4193" y="3882"/>
              <a:ext cx="26" cy="28"/>
            </a:xfrm>
            <a:custGeom>
              <a:avLst/>
              <a:gdLst>
                <a:gd name="T0" fmla="*/ 13 w 26"/>
                <a:gd name="T1" fmla="*/ 28 h 28"/>
                <a:gd name="T2" fmla="*/ 19 w 26"/>
                <a:gd name="T3" fmla="*/ 26 h 28"/>
                <a:gd name="T4" fmla="*/ 22 w 26"/>
                <a:gd name="T5" fmla="*/ 22 h 28"/>
                <a:gd name="T6" fmla="*/ 24 w 26"/>
                <a:gd name="T7" fmla="*/ 19 h 28"/>
                <a:gd name="T8" fmla="*/ 26 w 26"/>
                <a:gd name="T9" fmla="*/ 13 h 28"/>
                <a:gd name="T10" fmla="*/ 24 w 26"/>
                <a:gd name="T11" fmla="*/ 8 h 28"/>
                <a:gd name="T12" fmla="*/ 22 w 26"/>
                <a:gd name="T13" fmla="*/ 4 h 28"/>
                <a:gd name="T14" fmla="*/ 19 w 26"/>
                <a:gd name="T15" fmla="*/ 2 h 28"/>
                <a:gd name="T16" fmla="*/ 13 w 26"/>
                <a:gd name="T17" fmla="*/ 0 h 28"/>
                <a:gd name="T18" fmla="*/ 8 w 26"/>
                <a:gd name="T19" fmla="*/ 2 h 28"/>
                <a:gd name="T20" fmla="*/ 4 w 26"/>
                <a:gd name="T21" fmla="*/ 4 h 28"/>
                <a:gd name="T22" fmla="*/ 2 w 26"/>
                <a:gd name="T23" fmla="*/ 8 h 28"/>
                <a:gd name="T24" fmla="*/ 0 w 26"/>
                <a:gd name="T25" fmla="*/ 13 h 28"/>
                <a:gd name="T26" fmla="*/ 2 w 26"/>
                <a:gd name="T27" fmla="*/ 19 h 28"/>
                <a:gd name="T28" fmla="*/ 4 w 26"/>
                <a:gd name="T29" fmla="*/ 22 h 28"/>
                <a:gd name="T30" fmla="*/ 8 w 26"/>
                <a:gd name="T31" fmla="*/ 26 h 28"/>
                <a:gd name="T32" fmla="*/ 13 w 26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13" y="28"/>
                  </a:moveTo>
                  <a:lnTo>
                    <a:pt x="19" y="26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6" y="13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Freeform 303"/>
            <p:cNvSpPr>
              <a:spLocks/>
            </p:cNvSpPr>
            <p:nvPr/>
          </p:nvSpPr>
          <p:spPr bwMode="auto">
            <a:xfrm>
              <a:off x="4215" y="3904"/>
              <a:ext cx="33" cy="33"/>
            </a:xfrm>
            <a:custGeom>
              <a:avLst/>
              <a:gdLst>
                <a:gd name="T0" fmla="*/ 17 w 33"/>
                <a:gd name="T1" fmla="*/ 33 h 33"/>
                <a:gd name="T2" fmla="*/ 24 w 33"/>
                <a:gd name="T3" fmla="*/ 31 h 33"/>
                <a:gd name="T4" fmla="*/ 28 w 33"/>
                <a:gd name="T5" fmla="*/ 28 h 33"/>
                <a:gd name="T6" fmla="*/ 31 w 33"/>
                <a:gd name="T7" fmla="*/ 24 h 33"/>
                <a:gd name="T8" fmla="*/ 33 w 33"/>
                <a:gd name="T9" fmla="*/ 17 h 33"/>
                <a:gd name="T10" fmla="*/ 31 w 33"/>
                <a:gd name="T11" fmla="*/ 9 h 33"/>
                <a:gd name="T12" fmla="*/ 28 w 33"/>
                <a:gd name="T13" fmla="*/ 6 h 33"/>
                <a:gd name="T14" fmla="*/ 24 w 33"/>
                <a:gd name="T15" fmla="*/ 2 h 33"/>
                <a:gd name="T16" fmla="*/ 17 w 33"/>
                <a:gd name="T17" fmla="*/ 0 h 33"/>
                <a:gd name="T18" fmla="*/ 9 w 33"/>
                <a:gd name="T19" fmla="*/ 2 h 33"/>
                <a:gd name="T20" fmla="*/ 6 w 33"/>
                <a:gd name="T21" fmla="*/ 6 h 33"/>
                <a:gd name="T22" fmla="*/ 2 w 33"/>
                <a:gd name="T23" fmla="*/ 9 h 33"/>
                <a:gd name="T24" fmla="*/ 0 w 33"/>
                <a:gd name="T25" fmla="*/ 17 h 33"/>
                <a:gd name="T26" fmla="*/ 2 w 33"/>
                <a:gd name="T27" fmla="*/ 24 h 33"/>
                <a:gd name="T28" fmla="*/ 6 w 33"/>
                <a:gd name="T29" fmla="*/ 28 h 33"/>
                <a:gd name="T30" fmla="*/ 9 w 33"/>
                <a:gd name="T31" fmla="*/ 31 h 33"/>
                <a:gd name="T32" fmla="*/ 17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8" name="Freeform 304"/>
            <p:cNvSpPr>
              <a:spLocks/>
            </p:cNvSpPr>
            <p:nvPr/>
          </p:nvSpPr>
          <p:spPr bwMode="auto">
            <a:xfrm>
              <a:off x="4217" y="3908"/>
              <a:ext cx="27" cy="25"/>
            </a:xfrm>
            <a:custGeom>
              <a:avLst/>
              <a:gdLst>
                <a:gd name="T0" fmla="*/ 15 w 27"/>
                <a:gd name="T1" fmla="*/ 25 h 25"/>
                <a:gd name="T2" fmla="*/ 20 w 27"/>
                <a:gd name="T3" fmla="*/ 24 h 25"/>
                <a:gd name="T4" fmla="*/ 24 w 27"/>
                <a:gd name="T5" fmla="*/ 22 h 25"/>
                <a:gd name="T6" fmla="*/ 26 w 27"/>
                <a:gd name="T7" fmla="*/ 18 h 25"/>
                <a:gd name="T8" fmla="*/ 27 w 27"/>
                <a:gd name="T9" fmla="*/ 13 h 25"/>
                <a:gd name="T10" fmla="*/ 26 w 27"/>
                <a:gd name="T11" fmla="*/ 7 h 25"/>
                <a:gd name="T12" fmla="*/ 24 w 27"/>
                <a:gd name="T13" fmla="*/ 4 h 25"/>
                <a:gd name="T14" fmla="*/ 20 w 27"/>
                <a:gd name="T15" fmla="*/ 2 h 25"/>
                <a:gd name="T16" fmla="*/ 15 w 27"/>
                <a:gd name="T17" fmla="*/ 0 h 25"/>
                <a:gd name="T18" fmla="*/ 9 w 27"/>
                <a:gd name="T19" fmla="*/ 2 h 25"/>
                <a:gd name="T20" fmla="*/ 5 w 27"/>
                <a:gd name="T21" fmla="*/ 4 h 25"/>
                <a:gd name="T22" fmla="*/ 2 w 27"/>
                <a:gd name="T23" fmla="*/ 7 h 25"/>
                <a:gd name="T24" fmla="*/ 0 w 27"/>
                <a:gd name="T25" fmla="*/ 13 h 25"/>
                <a:gd name="T26" fmla="*/ 2 w 27"/>
                <a:gd name="T27" fmla="*/ 18 h 25"/>
                <a:gd name="T28" fmla="*/ 5 w 27"/>
                <a:gd name="T29" fmla="*/ 22 h 25"/>
                <a:gd name="T30" fmla="*/ 9 w 27"/>
                <a:gd name="T31" fmla="*/ 24 h 25"/>
                <a:gd name="T32" fmla="*/ 15 w 27"/>
                <a:gd name="T33" fmla="*/ 25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5"/>
                <a:gd name="T53" fmla="*/ 27 w 2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5">
                  <a:moveTo>
                    <a:pt x="15" y="25"/>
                  </a:moveTo>
                  <a:lnTo>
                    <a:pt x="20" y="24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7" y="13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Freeform 305"/>
            <p:cNvSpPr>
              <a:spLocks/>
            </p:cNvSpPr>
            <p:nvPr/>
          </p:nvSpPr>
          <p:spPr bwMode="auto">
            <a:xfrm>
              <a:off x="4243" y="3922"/>
              <a:ext cx="32" cy="35"/>
            </a:xfrm>
            <a:custGeom>
              <a:avLst/>
              <a:gdLst>
                <a:gd name="T0" fmla="*/ 16 w 32"/>
                <a:gd name="T1" fmla="*/ 35 h 35"/>
                <a:gd name="T2" fmla="*/ 23 w 32"/>
                <a:gd name="T3" fmla="*/ 33 h 35"/>
                <a:gd name="T4" fmla="*/ 27 w 32"/>
                <a:gd name="T5" fmla="*/ 30 h 35"/>
                <a:gd name="T6" fmla="*/ 31 w 32"/>
                <a:gd name="T7" fmla="*/ 24 h 35"/>
                <a:gd name="T8" fmla="*/ 32 w 32"/>
                <a:gd name="T9" fmla="*/ 17 h 35"/>
                <a:gd name="T10" fmla="*/ 31 w 32"/>
                <a:gd name="T11" fmla="*/ 10 h 35"/>
                <a:gd name="T12" fmla="*/ 27 w 32"/>
                <a:gd name="T13" fmla="*/ 6 h 35"/>
                <a:gd name="T14" fmla="*/ 23 w 32"/>
                <a:gd name="T15" fmla="*/ 2 h 35"/>
                <a:gd name="T16" fmla="*/ 16 w 32"/>
                <a:gd name="T17" fmla="*/ 0 h 35"/>
                <a:gd name="T18" fmla="*/ 9 w 32"/>
                <a:gd name="T19" fmla="*/ 2 h 35"/>
                <a:gd name="T20" fmla="*/ 5 w 32"/>
                <a:gd name="T21" fmla="*/ 6 h 35"/>
                <a:gd name="T22" fmla="*/ 1 w 32"/>
                <a:gd name="T23" fmla="*/ 10 h 35"/>
                <a:gd name="T24" fmla="*/ 0 w 32"/>
                <a:gd name="T25" fmla="*/ 17 h 35"/>
                <a:gd name="T26" fmla="*/ 1 w 32"/>
                <a:gd name="T27" fmla="*/ 24 h 35"/>
                <a:gd name="T28" fmla="*/ 5 w 32"/>
                <a:gd name="T29" fmla="*/ 30 h 35"/>
                <a:gd name="T30" fmla="*/ 9 w 32"/>
                <a:gd name="T31" fmla="*/ 33 h 35"/>
                <a:gd name="T32" fmla="*/ 16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2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5" y="30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0" name="Freeform 306"/>
            <p:cNvSpPr>
              <a:spLocks/>
            </p:cNvSpPr>
            <p:nvPr/>
          </p:nvSpPr>
          <p:spPr bwMode="auto">
            <a:xfrm>
              <a:off x="4246" y="3926"/>
              <a:ext cx="26" cy="27"/>
            </a:xfrm>
            <a:custGeom>
              <a:avLst/>
              <a:gdLst>
                <a:gd name="T0" fmla="*/ 13 w 26"/>
                <a:gd name="T1" fmla="*/ 27 h 27"/>
                <a:gd name="T2" fmla="*/ 18 w 26"/>
                <a:gd name="T3" fmla="*/ 26 h 27"/>
                <a:gd name="T4" fmla="*/ 22 w 26"/>
                <a:gd name="T5" fmla="*/ 24 h 27"/>
                <a:gd name="T6" fmla="*/ 24 w 26"/>
                <a:gd name="T7" fmla="*/ 18 h 27"/>
                <a:gd name="T8" fmla="*/ 26 w 26"/>
                <a:gd name="T9" fmla="*/ 13 h 27"/>
                <a:gd name="T10" fmla="*/ 24 w 26"/>
                <a:gd name="T11" fmla="*/ 7 h 27"/>
                <a:gd name="T12" fmla="*/ 22 w 26"/>
                <a:gd name="T13" fmla="*/ 4 h 27"/>
                <a:gd name="T14" fmla="*/ 18 w 26"/>
                <a:gd name="T15" fmla="*/ 2 h 27"/>
                <a:gd name="T16" fmla="*/ 13 w 26"/>
                <a:gd name="T17" fmla="*/ 0 h 27"/>
                <a:gd name="T18" fmla="*/ 7 w 26"/>
                <a:gd name="T19" fmla="*/ 2 h 27"/>
                <a:gd name="T20" fmla="*/ 4 w 26"/>
                <a:gd name="T21" fmla="*/ 4 h 27"/>
                <a:gd name="T22" fmla="*/ 2 w 26"/>
                <a:gd name="T23" fmla="*/ 7 h 27"/>
                <a:gd name="T24" fmla="*/ 0 w 26"/>
                <a:gd name="T25" fmla="*/ 13 h 27"/>
                <a:gd name="T26" fmla="*/ 2 w 26"/>
                <a:gd name="T27" fmla="*/ 18 h 27"/>
                <a:gd name="T28" fmla="*/ 4 w 26"/>
                <a:gd name="T29" fmla="*/ 24 h 27"/>
                <a:gd name="T30" fmla="*/ 7 w 26"/>
                <a:gd name="T31" fmla="*/ 26 h 27"/>
                <a:gd name="T32" fmla="*/ 13 w 26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13" y="27"/>
                  </a:moveTo>
                  <a:lnTo>
                    <a:pt x="18" y="26"/>
                  </a:lnTo>
                  <a:lnTo>
                    <a:pt x="22" y="24"/>
                  </a:lnTo>
                  <a:lnTo>
                    <a:pt x="24" y="18"/>
                  </a:lnTo>
                  <a:lnTo>
                    <a:pt x="26" y="13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1" name="Freeform 307"/>
            <p:cNvSpPr>
              <a:spLocks/>
            </p:cNvSpPr>
            <p:nvPr/>
          </p:nvSpPr>
          <p:spPr bwMode="auto">
            <a:xfrm>
              <a:off x="4275" y="3930"/>
              <a:ext cx="35" cy="33"/>
            </a:xfrm>
            <a:custGeom>
              <a:avLst/>
              <a:gdLst>
                <a:gd name="T0" fmla="*/ 19 w 35"/>
                <a:gd name="T1" fmla="*/ 33 h 33"/>
                <a:gd name="T2" fmla="*/ 26 w 35"/>
                <a:gd name="T3" fmla="*/ 31 h 33"/>
                <a:gd name="T4" fmla="*/ 30 w 35"/>
                <a:gd name="T5" fmla="*/ 27 h 33"/>
                <a:gd name="T6" fmla="*/ 33 w 35"/>
                <a:gd name="T7" fmla="*/ 23 h 33"/>
                <a:gd name="T8" fmla="*/ 35 w 35"/>
                <a:gd name="T9" fmla="*/ 16 h 33"/>
                <a:gd name="T10" fmla="*/ 33 w 35"/>
                <a:gd name="T11" fmla="*/ 9 h 33"/>
                <a:gd name="T12" fmla="*/ 30 w 35"/>
                <a:gd name="T13" fmla="*/ 5 h 33"/>
                <a:gd name="T14" fmla="*/ 26 w 35"/>
                <a:gd name="T15" fmla="*/ 2 h 33"/>
                <a:gd name="T16" fmla="*/ 19 w 35"/>
                <a:gd name="T17" fmla="*/ 0 h 33"/>
                <a:gd name="T18" fmla="*/ 11 w 35"/>
                <a:gd name="T19" fmla="*/ 2 h 33"/>
                <a:gd name="T20" fmla="*/ 6 w 35"/>
                <a:gd name="T21" fmla="*/ 5 h 33"/>
                <a:gd name="T22" fmla="*/ 2 w 35"/>
                <a:gd name="T23" fmla="*/ 9 h 33"/>
                <a:gd name="T24" fmla="*/ 0 w 35"/>
                <a:gd name="T25" fmla="*/ 16 h 33"/>
                <a:gd name="T26" fmla="*/ 2 w 35"/>
                <a:gd name="T27" fmla="*/ 23 h 33"/>
                <a:gd name="T28" fmla="*/ 6 w 35"/>
                <a:gd name="T29" fmla="*/ 27 h 33"/>
                <a:gd name="T30" fmla="*/ 11 w 35"/>
                <a:gd name="T31" fmla="*/ 31 h 33"/>
                <a:gd name="T32" fmla="*/ 19 w 35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3"/>
                <a:gd name="T53" fmla="*/ 35 w 3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3">
                  <a:moveTo>
                    <a:pt x="19" y="33"/>
                  </a:moveTo>
                  <a:lnTo>
                    <a:pt x="26" y="31"/>
                  </a:lnTo>
                  <a:lnTo>
                    <a:pt x="30" y="27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30" y="5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1" y="31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2" name="Freeform 308"/>
            <p:cNvSpPr>
              <a:spLocks/>
            </p:cNvSpPr>
            <p:nvPr/>
          </p:nvSpPr>
          <p:spPr bwMode="auto">
            <a:xfrm>
              <a:off x="4279" y="3932"/>
              <a:ext cx="27" cy="27"/>
            </a:xfrm>
            <a:custGeom>
              <a:avLst/>
              <a:gdLst>
                <a:gd name="T0" fmla="*/ 15 w 27"/>
                <a:gd name="T1" fmla="*/ 27 h 27"/>
                <a:gd name="T2" fmla="*/ 20 w 27"/>
                <a:gd name="T3" fmla="*/ 25 h 27"/>
                <a:gd name="T4" fmla="*/ 24 w 27"/>
                <a:gd name="T5" fmla="*/ 23 h 27"/>
                <a:gd name="T6" fmla="*/ 26 w 27"/>
                <a:gd name="T7" fmla="*/ 20 h 27"/>
                <a:gd name="T8" fmla="*/ 27 w 27"/>
                <a:gd name="T9" fmla="*/ 14 h 27"/>
                <a:gd name="T10" fmla="*/ 26 w 27"/>
                <a:gd name="T11" fmla="*/ 9 h 27"/>
                <a:gd name="T12" fmla="*/ 24 w 27"/>
                <a:gd name="T13" fmla="*/ 3 h 27"/>
                <a:gd name="T14" fmla="*/ 20 w 27"/>
                <a:gd name="T15" fmla="*/ 1 h 27"/>
                <a:gd name="T16" fmla="*/ 15 w 27"/>
                <a:gd name="T17" fmla="*/ 0 h 27"/>
                <a:gd name="T18" fmla="*/ 9 w 27"/>
                <a:gd name="T19" fmla="*/ 1 h 27"/>
                <a:gd name="T20" fmla="*/ 4 w 27"/>
                <a:gd name="T21" fmla="*/ 3 h 27"/>
                <a:gd name="T22" fmla="*/ 2 w 27"/>
                <a:gd name="T23" fmla="*/ 9 h 27"/>
                <a:gd name="T24" fmla="*/ 0 w 27"/>
                <a:gd name="T25" fmla="*/ 14 h 27"/>
                <a:gd name="T26" fmla="*/ 2 w 27"/>
                <a:gd name="T27" fmla="*/ 20 h 27"/>
                <a:gd name="T28" fmla="*/ 4 w 27"/>
                <a:gd name="T29" fmla="*/ 23 h 27"/>
                <a:gd name="T30" fmla="*/ 9 w 27"/>
                <a:gd name="T31" fmla="*/ 25 h 27"/>
                <a:gd name="T32" fmla="*/ 15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7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3" name="Freeform 309"/>
            <p:cNvSpPr>
              <a:spLocks/>
            </p:cNvSpPr>
            <p:nvPr/>
          </p:nvSpPr>
          <p:spPr bwMode="auto">
            <a:xfrm>
              <a:off x="4310" y="3922"/>
              <a:ext cx="35" cy="35"/>
            </a:xfrm>
            <a:custGeom>
              <a:avLst/>
              <a:gdLst>
                <a:gd name="T0" fmla="*/ 18 w 35"/>
                <a:gd name="T1" fmla="*/ 35 h 35"/>
                <a:gd name="T2" fmla="*/ 26 w 35"/>
                <a:gd name="T3" fmla="*/ 33 h 35"/>
                <a:gd name="T4" fmla="*/ 29 w 35"/>
                <a:gd name="T5" fmla="*/ 30 h 35"/>
                <a:gd name="T6" fmla="*/ 33 w 35"/>
                <a:gd name="T7" fmla="*/ 24 h 35"/>
                <a:gd name="T8" fmla="*/ 35 w 35"/>
                <a:gd name="T9" fmla="*/ 17 h 35"/>
                <a:gd name="T10" fmla="*/ 33 w 35"/>
                <a:gd name="T11" fmla="*/ 10 h 35"/>
                <a:gd name="T12" fmla="*/ 29 w 35"/>
                <a:gd name="T13" fmla="*/ 6 h 35"/>
                <a:gd name="T14" fmla="*/ 26 w 35"/>
                <a:gd name="T15" fmla="*/ 2 h 35"/>
                <a:gd name="T16" fmla="*/ 18 w 35"/>
                <a:gd name="T17" fmla="*/ 0 h 35"/>
                <a:gd name="T18" fmla="*/ 11 w 35"/>
                <a:gd name="T19" fmla="*/ 2 h 35"/>
                <a:gd name="T20" fmla="*/ 5 w 35"/>
                <a:gd name="T21" fmla="*/ 6 h 35"/>
                <a:gd name="T22" fmla="*/ 2 w 35"/>
                <a:gd name="T23" fmla="*/ 10 h 35"/>
                <a:gd name="T24" fmla="*/ 0 w 35"/>
                <a:gd name="T25" fmla="*/ 17 h 35"/>
                <a:gd name="T26" fmla="*/ 2 w 35"/>
                <a:gd name="T27" fmla="*/ 24 h 35"/>
                <a:gd name="T28" fmla="*/ 5 w 35"/>
                <a:gd name="T29" fmla="*/ 30 h 35"/>
                <a:gd name="T30" fmla="*/ 11 w 35"/>
                <a:gd name="T31" fmla="*/ 33 h 35"/>
                <a:gd name="T32" fmla="*/ 18 w 35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5"/>
                <a:gd name="T53" fmla="*/ 35 w 3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5">
                  <a:moveTo>
                    <a:pt x="18" y="35"/>
                  </a:moveTo>
                  <a:lnTo>
                    <a:pt x="26" y="33"/>
                  </a:lnTo>
                  <a:lnTo>
                    <a:pt x="29" y="30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10"/>
                  </a:lnTo>
                  <a:lnTo>
                    <a:pt x="29" y="6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1" y="33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4" name="Freeform 310"/>
            <p:cNvSpPr>
              <a:spLocks/>
            </p:cNvSpPr>
            <p:nvPr/>
          </p:nvSpPr>
          <p:spPr bwMode="auto">
            <a:xfrm>
              <a:off x="4314" y="3926"/>
              <a:ext cx="27" cy="27"/>
            </a:xfrm>
            <a:custGeom>
              <a:avLst/>
              <a:gdLst>
                <a:gd name="T0" fmla="*/ 14 w 27"/>
                <a:gd name="T1" fmla="*/ 27 h 27"/>
                <a:gd name="T2" fmla="*/ 20 w 27"/>
                <a:gd name="T3" fmla="*/ 26 h 27"/>
                <a:gd name="T4" fmla="*/ 23 w 27"/>
                <a:gd name="T5" fmla="*/ 24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20 w 27"/>
                <a:gd name="T15" fmla="*/ 2 h 27"/>
                <a:gd name="T16" fmla="*/ 14 w 27"/>
                <a:gd name="T17" fmla="*/ 0 h 27"/>
                <a:gd name="T18" fmla="*/ 9 w 27"/>
                <a:gd name="T19" fmla="*/ 2 h 27"/>
                <a:gd name="T20" fmla="*/ 5 w 27"/>
                <a:gd name="T21" fmla="*/ 4 h 27"/>
                <a:gd name="T22" fmla="*/ 1 w 27"/>
                <a:gd name="T23" fmla="*/ 7 h 27"/>
                <a:gd name="T24" fmla="*/ 0 w 27"/>
                <a:gd name="T25" fmla="*/ 13 h 27"/>
                <a:gd name="T26" fmla="*/ 1 w 27"/>
                <a:gd name="T27" fmla="*/ 18 h 27"/>
                <a:gd name="T28" fmla="*/ 5 w 27"/>
                <a:gd name="T29" fmla="*/ 24 h 27"/>
                <a:gd name="T30" fmla="*/ 9 w 27"/>
                <a:gd name="T31" fmla="*/ 26 h 27"/>
                <a:gd name="T32" fmla="*/ 14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4" y="27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4"/>
                  </a:lnTo>
                  <a:lnTo>
                    <a:pt x="9" y="26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Freeform 311"/>
            <p:cNvSpPr>
              <a:spLocks/>
            </p:cNvSpPr>
            <p:nvPr/>
          </p:nvSpPr>
          <p:spPr bwMode="auto">
            <a:xfrm>
              <a:off x="4343" y="3910"/>
              <a:ext cx="33" cy="34"/>
            </a:xfrm>
            <a:custGeom>
              <a:avLst/>
              <a:gdLst>
                <a:gd name="T0" fmla="*/ 16 w 33"/>
                <a:gd name="T1" fmla="*/ 34 h 34"/>
                <a:gd name="T2" fmla="*/ 24 w 33"/>
                <a:gd name="T3" fmla="*/ 33 h 34"/>
                <a:gd name="T4" fmla="*/ 27 w 33"/>
                <a:gd name="T5" fmla="*/ 29 h 34"/>
                <a:gd name="T6" fmla="*/ 31 w 33"/>
                <a:gd name="T7" fmla="*/ 23 h 34"/>
                <a:gd name="T8" fmla="*/ 33 w 33"/>
                <a:gd name="T9" fmla="*/ 16 h 34"/>
                <a:gd name="T10" fmla="*/ 31 w 33"/>
                <a:gd name="T11" fmla="*/ 9 h 34"/>
                <a:gd name="T12" fmla="*/ 27 w 33"/>
                <a:gd name="T13" fmla="*/ 5 h 34"/>
                <a:gd name="T14" fmla="*/ 24 w 33"/>
                <a:gd name="T15" fmla="*/ 2 h 34"/>
                <a:gd name="T16" fmla="*/ 16 w 33"/>
                <a:gd name="T17" fmla="*/ 0 h 34"/>
                <a:gd name="T18" fmla="*/ 9 w 33"/>
                <a:gd name="T19" fmla="*/ 2 h 34"/>
                <a:gd name="T20" fmla="*/ 5 w 33"/>
                <a:gd name="T21" fmla="*/ 5 h 34"/>
                <a:gd name="T22" fmla="*/ 2 w 33"/>
                <a:gd name="T23" fmla="*/ 9 h 34"/>
                <a:gd name="T24" fmla="*/ 0 w 33"/>
                <a:gd name="T25" fmla="*/ 16 h 34"/>
                <a:gd name="T26" fmla="*/ 2 w 33"/>
                <a:gd name="T27" fmla="*/ 23 h 34"/>
                <a:gd name="T28" fmla="*/ 5 w 33"/>
                <a:gd name="T29" fmla="*/ 29 h 34"/>
                <a:gd name="T30" fmla="*/ 9 w 33"/>
                <a:gd name="T31" fmla="*/ 33 h 34"/>
                <a:gd name="T32" fmla="*/ 16 w 33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4"/>
                <a:gd name="T53" fmla="*/ 33 w 3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4">
                  <a:moveTo>
                    <a:pt x="16" y="34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6" name="Freeform 312"/>
            <p:cNvSpPr>
              <a:spLocks/>
            </p:cNvSpPr>
            <p:nvPr/>
          </p:nvSpPr>
          <p:spPr bwMode="auto">
            <a:xfrm>
              <a:off x="4346" y="3913"/>
              <a:ext cx="28" cy="28"/>
            </a:xfrm>
            <a:custGeom>
              <a:avLst/>
              <a:gdLst>
                <a:gd name="T0" fmla="*/ 13 w 28"/>
                <a:gd name="T1" fmla="*/ 28 h 28"/>
                <a:gd name="T2" fmla="*/ 19 w 28"/>
                <a:gd name="T3" fmla="*/ 26 h 28"/>
                <a:gd name="T4" fmla="*/ 24 w 28"/>
                <a:gd name="T5" fmla="*/ 24 h 28"/>
                <a:gd name="T6" fmla="*/ 26 w 28"/>
                <a:gd name="T7" fmla="*/ 19 h 28"/>
                <a:gd name="T8" fmla="*/ 28 w 28"/>
                <a:gd name="T9" fmla="*/ 13 h 28"/>
                <a:gd name="T10" fmla="*/ 26 w 28"/>
                <a:gd name="T11" fmla="*/ 8 h 28"/>
                <a:gd name="T12" fmla="*/ 24 w 28"/>
                <a:gd name="T13" fmla="*/ 4 h 28"/>
                <a:gd name="T14" fmla="*/ 19 w 28"/>
                <a:gd name="T15" fmla="*/ 2 h 28"/>
                <a:gd name="T16" fmla="*/ 13 w 28"/>
                <a:gd name="T17" fmla="*/ 0 h 28"/>
                <a:gd name="T18" fmla="*/ 8 w 28"/>
                <a:gd name="T19" fmla="*/ 2 h 28"/>
                <a:gd name="T20" fmla="*/ 4 w 28"/>
                <a:gd name="T21" fmla="*/ 4 h 28"/>
                <a:gd name="T22" fmla="*/ 2 w 28"/>
                <a:gd name="T23" fmla="*/ 8 h 28"/>
                <a:gd name="T24" fmla="*/ 0 w 28"/>
                <a:gd name="T25" fmla="*/ 13 h 28"/>
                <a:gd name="T26" fmla="*/ 2 w 28"/>
                <a:gd name="T27" fmla="*/ 19 h 28"/>
                <a:gd name="T28" fmla="*/ 4 w 28"/>
                <a:gd name="T29" fmla="*/ 24 h 28"/>
                <a:gd name="T30" fmla="*/ 8 w 28"/>
                <a:gd name="T31" fmla="*/ 26 h 28"/>
                <a:gd name="T32" fmla="*/ 13 w 28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13" y="28"/>
                  </a:moveTo>
                  <a:lnTo>
                    <a:pt x="19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8" y="13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Freeform 313"/>
            <p:cNvSpPr>
              <a:spLocks/>
            </p:cNvSpPr>
            <p:nvPr/>
          </p:nvSpPr>
          <p:spPr bwMode="auto">
            <a:xfrm>
              <a:off x="4374" y="3895"/>
              <a:ext cx="34" cy="33"/>
            </a:xfrm>
            <a:custGeom>
              <a:avLst/>
              <a:gdLst>
                <a:gd name="T0" fmla="*/ 16 w 34"/>
                <a:gd name="T1" fmla="*/ 33 h 33"/>
                <a:gd name="T2" fmla="*/ 24 w 34"/>
                <a:gd name="T3" fmla="*/ 31 h 33"/>
                <a:gd name="T4" fmla="*/ 29 w 34"/>
                <a:gd name="T5" fmla="*/ 27 h 33"/>
                <a:gd name="T6" fmla="*/ 33 w 34"/>
                <a:gd name="T7" fmla="*/ 24 h 33"/>
                <a:gd name="T8" fmla="*/ 34 w 34"/>
                <a:gd name="T9" fmla="*/ 17 h 33"/>
                <a:gd name="T10" fmla="*/ 33 w 34"/>
                <a:gd name="T11" fmla="*/ 9 h 33"/>
                <a:gd name="T12" fmla="*/ 29 w 34"/>
                <a:gd name="T13" fmla="*/ 6 h 33"/>
                <a:gd name="T14" fmla="*/ 24 w 34"/>
                <a:gd name="T15" fmla="*/ 2 h 33"/>
                <a:gd name="T16" fmla="*/ 16 w 34"/>
                <a:gd name="T17" fmla="*/ 0 h 33"/>
                <a:gd name="T18" fmla="*/ 9 w 34"/>
                <a:gd name="T19" fmla="*/ 2 h 33"/>
                <a:gd name="T20" fmla="*/ 5 w 34"/>
                <a:gd name="T21" fmla="*/ 6 h 33"/>
                <a:gd name="T22" fmla="*/ 2 w 34"/>
                <a:gd name="T23" fmla="*/ 9 h 33"/>
                <a:gd name="T24" fmla="*/ 0 w 34"/>
                <a:gd name="T25" fmla="*/ 17 h 33"/>
                <a:gd name="T26" fmla="*/ 2 w 34"/>
                <a:gd name="T27" fmla="*/ 24 h 33"/>
                <a:gd name="T28" fmla="*/ 5 w 34"/>
                <a:gd name="T29" fmla="*/ 27 h 33"/>
                <a:gd name="T30" fmla="*/ 9 w 34"/>
                <a:gd name="T31" fmla="*/ 31 h 33"/>
                <a:gd name="T32" fmla="*/ 16 w 34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3"/>
                <a:gd name="T53" fmla="*/ 34 w 34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3">
                  <a:moveTo>
                    <a:pt x="16" y="33"/>
                  </a:moveTo>
                  <a:lnTo>
                    <a:pt x="24" y="31"/>
                  </a:lnTo>
                  <a:lnTo>
                    <a:pt x="29" y="27"/>
                  </a:lnTo>
                  <a:lnTo>
                    <a:pt x="33" y="24"/>
                  </a:lnTo>
                  <a:lnTo>
                    <a:pt x="34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8" name="Freeform 314"/>
            <p:cNvSpPr>
              <a:spLocks/>
            </p:cNvSpPr>
            <p:nvPr/>
          </p:nvSpPr>
          <p:spPr bwMode="auto">
            <a:xfrm>
              <a:off x="4377" y="3897"/>
              <a:ext cx="28" cy="27"/>
            </a:xfrm>
            <a:custGeom>
              <a:avLst/>
              <a:gdLst>
                <a:gd name="T0" fmla="*/ 13 w 28"/>
                <a:gd name="T1" fmla="*/ 27 h 27"/>
                <a:gd name="T2" fmla="*/ 19 w 28"/>
                <a:gd name="T3" fmla="*/ 25 h 27"/>
                <a:gd name="T4" fmla="*/ 24 w 28"/>
                <a:gd name="T5" fmla="*/ 24 h 27"/>
                <a:gd name="T6" fmla="*/ 26 w 28"/>
                <a:gd name="T7" fmla="*/ 20 h 27"/>
                <a:gd name="T8" fmla="*/ 28 w 28"/>
                <a:gd name="T9" fmla="*/ 15 h 27"/>
                <a:gd name="T10" fmla="*/ 26 w 28"/>
                <a:gd name="T11" fmla="*/ 9 h 27"/>
                <a:gd name="T12" fmla="*/ 24 w 28"/>
                <a:gd name="T13" fmla="*/ 4 h 27"/>
                <a:gd name="T14" fmla="*/ 19 w 28"/>
                <a:gd name="T15" fmla="*/ 2 h 27"/>
                <a:gd name="T16" fmla="*/ 13 w 28"/>
                <a:gd name="T17" fmla="*/ 0 h 27"/>
                <a:gd name="T18" fmla="*/ 8 w 28"/>
                <a:gd name="T19" fmla="*/ 2 h 27"/>
                <a:gd name="T20" fmla="*/ 4 w 28"/>
                <a:gd name="T21" fmla="*/ 4 h 27"/>
                <a:gd name="T22" fmla="*/ 2 w 28"/>
                <a:gd name="T23" fmla="*/ 9 h 27"/>
                <a:gd name="T24" fmla="*/ 0 w 28"/>
                <a:gd name="T25" fmla="*/ 15 h 27"/>
                <a:gd name="T26" fmla="*/ 2 w 28"/>
                <a:gd name="T27" fmla="*/ 20 h 27"/>
                <a:gd name="T28" fmla="*/ 4 w 28"/>
                <a:gd name="T29" fmla="*/ 24 h 27"/>
                <a:gd name="T30" fmla="*/ 8 w 28"/>
                <a:gd name="T31" fmla="*/ 25 h 27"/>
                <a:gd name="T32" fmla="*/ 13 w 28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3" y="27"/>
                  </a:moveTo>
                  <a:lnTo>
                    <a:pt x="19" y="25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8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9" name="Freeform 315"/>
            <p:cNvSpPr>
              <a:spLocks/>
            </p:cNvSpPr>
            <p:nvPr/>
          </p:nvSpPr>
          <p:spPr bwMode="auto">
            <a:xfrm>
              <a:off x="4403" y="3871"/>
              <a:ext cx="33" cy="35"/>
            </a:xfrm>
            <a:custGeom>
              <a:avLst/>
              <a:gdLst>
                <a:gd name="T0" fmla="*/ 16 w 33"/>
                <a:gd name="T1" fmla="*/ 35 h 35"/>
                <a:gd name="T2" fmla="*/ 24 w 33"/>
                <a:gd name="T3" fmla="*/ 33 h 35"/>
                <a:gd name="T4" fmla="*/ 27 w 33"/>
                <a:gd name="T5" fmla="*/ 30 h 35"/>
                <a:gd name="T6" fmla="*/ 31 w 33"/>
                <a:gd name="T7" fmla="*/ 26 h 35"/>
                <a:gd name="T8" fmla="*/ 33 w 33"/>
                <a:gd name="T9" fmla="*/ 19 h 35"/>
                <a:gd name="T10" fmla="*/ 31 w 33"/>
                <a:gd name="T11" fmla="*/ 11 h 35"/>
                <a:gd name="T12" fmla="*/ 27 w 33"/>
                <a:gd name="T13" fmla="*/ 6 h 35"/>
                <a:gd name="T14" fmla="*/ 24 w 33"/>
                <a:gd name="T15" fmla="*/ 2 h 35"/>
                <a:gd name="T16" fmla="*/ 16 w 33"/>
                <a:gd name="T17" fmla="*/ 0 h 35"/>
                <a:gd name="T18" fmla="*/ 9 w 33"/>
                <a:gd name="T19" fmla="*/ 2 h 35"/>
                <a:gd name="T20" fmla="*/ 5 w 33"/>
                <a:gd name="T21" fmla="*/ 6 h 35"/>
                <a:gd name="T22" fmla="*/ 2 w 33"/>
                <a:gd name="T23" fmla="*/ 11 h 35"/>
                <a:gd name="T24" fmla="*/ 0 w 33"/>
                <a:gd name="T25" fmla="*/ 19 h 35"/>
                <a:gd name="T26" fmla="*/ 2 w 33"/>
                <a:gd name="T27" fmla="*/ 26 h 35"/>
                <a:gd name="T28" fmla="*/ 5 w 33"/>
                <a:gd name="T29" fmla="*/ 30 h 35"/>
                <a:gd name="T30" fmla="*/ 9 w 33"/>
                <a:gd name="T31" fmla="*/ 33 h 35"/>
                <a:gd name="T32" fmla="*/ 16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6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6"/>
                  </a:lnTo>
                  <a:lnTo>
                    <a:pt x="33" y="19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5" y="30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0" name="Freeform 316"/>
            <p:cNvSpPr>
              <a:spLocks/>
            </p:cNvSpPr>
            <p:nvPr/>
          </p:nvSpPr>
          <p:spPr bwMode="auto">
            <a:xfrm>
              <a:off x="4407" y="3875"/>
              <a:ext cx="25" cy="27"/>
            </a:xfrm>
            <a:custGeom>
              <a:avLst/>
              <a:gdLst>
                <a:gd name="T0" fmla="*/ 12 w 25"/>
                <a:gd name="T1" fmla="*/ 27 h 27"/>
                <a:gd name="T2" fmla="*/ 18 w 25"/>
                <a:gd name="T3" fmla="*/ 26 h 27"/>
                <a:gd name="T4" fmla="*/ 22 w 25"/>
                <a:gd name="T5" fmla="*/ 24 h 27"/>
                <a:gd name="T6" fmla="*/ 23 w 25"/>
                <a:gd name="T7" fmla="*/ 20 h 27"/>
                <a:gd name="T8" fmla="*/ 25 w 25"/>
                <a:gd name="T9" fmla="*/ 15 h 27"/>
                <a:gd name="T10" fmla="*/ 23 w 25"/>
                <a:gd name="T11" fmla="*/ 9 h 27"/>
                <a:gd name="T12" fmla="*/ 22 w 25"/>
                <a:gd name="T13" fmla="*/ 4 h 27"/>
                <a:gd name="T14" fmla="*/ 18 w 25"/>
                <a:gd name="T15" fmla="*/ 2 h 27"/>
                <a:gd name="T16" fmla="*/ 12 w 25"/>
                <a:gd name="T17" fmla="*/ 0 h 27"/>
                <a:gd name="T18" fmla="*/ 7 w 25"/>
                <a:gd name="T19" fmla="*/ 2 h 27"/>
                <a:gd name="T20" fmla="*/ 3 w 25"/>
                <a:gd name="T21" fmla="*/ 4 h 27"/>
                <a:gd name="T22" fmla="*/ 1 w 25"/>
                <a:gd name="T23" fmla="*/ 9 h 27"/>
                <a:gd name="T24" fmla="*/ 0 w 25"/>
                <a:gd name="T25" fmla="*/ 15 h 27"/>
                <a:gd name="T26" fmla="*/ 1 w 25"/>
                <a:gd name="T27" fmla="*/ 20 h 27"/>
                <a:gd name="T28" fmla="*/ 3 w 25"/>
                <a:gd name="T29" fmla="*/ 24 h 27"/>
                <a:gd name="T30" fmla="*/ 7 w 25"/>
                <a:gd name="T31" fmla="*/ 26 h 27"/>
                <a:gd name="T32" fmla="*/ 12 w 25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7"/>
                <a:gd name="T53" fmla="*/ 25 w 2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7">
                  <a:moveTo>
                    <a:pt x="12" y="27"/>
                  </a:moveTo>
                  <a:lnTo>
                    <a:pt x="18" y="26"/>
                  </a:lnTo>
                  <a:lnTo>
                    <a:pt x="22" y="24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3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1" name="Freeform 317"/>
            <p:cNvSpPr>
              <a:spLocks/>
            </p:cNvSpPr>
            <p:nvPr/>
          </p:nvSpPr>
          <p:spPr bwMode="auto">
            <a:xfrm>
              <a:off x="4429" y="3848"/>
              <a:ext cx="32" cy="33"/>
            </a:xfrm>
            <a:custGeom>
              <a:avLst/>
              <a:gdLst>
                <a:gd name="T0" fmla="*/ 16 w 32"/>
                <a:gd name="T1" fmla="*/ 33 h 33"/>
                <a:gd name="T2" fmla="*/ 23 w 32"/>
                <a:gd name="T3" fmla="*/ 31 h 33"/>
                <a:gd name="T4" fmla="*/ 27 w 32"/>
                <a:gd name="T5" fmla="*/ 27 h 33"/>
                <a:gd name="T6" fmla="*/ 30 w 32"/>
                <a:gd name="T7" fmla="*/ 23 h 33"/>
                <a:gd name="T8" fmla="*/ 32 w 32"/>
                <a:gd name="T9" fmla="*/ 16 h 33"/>
                <a:gd name="T10" fmla="*/ 30 w 32"/>
                <a:gd name="T11" fmla="*/ 9 h 33"/>
                <a:gd name="T12" fmla="*/ 27 w 32"/>
                <a:gd name="T13" fmla="*/ 5 h 33"/>
                <a:gd name="T14" fmla="*/ 23 w 32"/>
                <a:gd name="T15" fmla="*/ 2 h 33"/>
                <a:gd name="T16" fmla="*/ 16 w 32"/>
                <a:gd name="T17" fmla="*/ 0 h 33"/>
                <a:gd name="T18" fmla="*/ 9 w 32"/>
                <a:gd name="T19" fmla="*/ 2 h 33"/>
                <a:gd name="T20" fmla="*/ 5 w 32"/>
                <a:gd name="T21" fmla="*/ 5 h 33"/>
                <a:gd name="T22" fmla="*/ 1 w 32"/>
                <a:gd name="T23" fmla="*/ 9 h 33"/>
                <a:gd name="T24" fmla="*/ 0 w 32"/>
                <a:gd name="T25" fmla="*/ 16 h 33"/>
                <a:gd name="T26" fmla="*/ 1 w 32"/>
                <a:gd name="T27" fmla="*/ 23 h 33"/>
                <a:gd name="T28" fmla="*/ 5 w 32"/>
                <a:gd name="T29" fmla="*/ 27 h 33"/>
                <a:gd name="T30" fmla="*/ 9 w 32"/>
                <a:gd name="T31" fmla="*/ 31 h 33"/>
                <a:gd name="T32" fmla="*/ 16 w 32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2" name="Freeform 318"/>
            <p:cNvSpPr>
              <a:spLocks/>
            </p:cNvSpPr>
            <p:nvPr/>
          </p:nvSpPr>
          <p:spPr bwMode="auto">
            <a:xfrm>
              <a:off x="4430" y="3850"/>
              <a:ext cx="28" cy="27"/>
            </a:xfrm>
            <a:custGeom>
              <a:avLst/>
              <a:gdLst>
                <a:gd name="T0" fmla="*/ 15 w 28"/>
                <a:gd name="T1" fmla="*/ 27 h 27"/>
                <a:gd name="T2" fmla="*/ 20 w 28"/>
                <a:gd name="T3" fmla="*/ 25 h 27"/>
                <a:gd name="T4" fmla="*/ 24 w 28"/>
                <a:gd name="T5" fmla="*/ 23 h 27"/>
                <a:gd name="T6" fmla="*/ 26 w 28"/>
                <a:gd name="T7" fmla="*/ 20 h 27"/>
                <a:gd name="T8" fmla="*/ 28 w 28"/>
                <a:gd name="T9" fmla="*/ 14 h 27"/>
                <a:gd name="T10" fmla="*/ 26 w 28"/>
                <a:gd name="T11" fmla="*/ 9 h 27"/>
                <a:gd name="T12" fmla="*/ 24 w 28"/>
                <a:gd name="T13" fmla="*/ 3 h 27"/>
                <a:gd name="T14" fmla="*/ 20 w 28"/>
                <a:gd name="T15" fmla="*/ 1 h 27"/>
                <a:gd name="T16" fmla="*/ 15 w 28"/>
                <a:gd name="T17" fmla="*/ 0 h 27"/>
                <a:gd name="T18" fmla="*/ 9 w 28"/>
                <a:gd name="T19" fmla="*/ 1 h 27"/>
                <a:gd name="T20" fmla="*/ 6 w 28"/>
                <a:gd name="T21" fmla="*/ 3 h 27"/>
                <a:gd name="T22" fmla="*/ 2 w 28"/>
                <a:gd name="T23" fmla="*/ 9 h 27"/>
                <a:gd name="T24" fmla="*/ 0 w 28"/>
                <a:gd name="T25" fmla="*/ 14 h 27"/>
                <a:gd name="T26" fmla="*/ 2 w 28"/>
                <a:gd name="T27" fmla="*/ 20 h 27"/>
                <a:gd name="T28" fmla="*/ 6 w 28"/>
                <a:gd name="T29" fmla="*/ 23 h 27"/>
                <a:gd name="T30" fmla="*/ 9 w 28"/>
                <a:gd name="T31" fmla="*/ 25 h 27"/>
                <a:gd name="T32" fmla="*/ 15 w 28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Freeform 319"/>
            <p:cNvSpPr>
              <a:spLocks/>
            </p:cNvSpPr>
            <p:nvPr/>
          </p:nvSpPr>
          <p:spPr bwMode="auto">
            <a:xfrm>
              <a:off x="4456" y="3870"/>
              <a:ext cx="34" cy="32"/>
            </a:xfrm>
            <a:custGeom>
              <a:avLst/>
              <a:gdLst>
                <a:gd name="T0" fmla="*/ 18 w 34"/>
                <a:gd name="T1" fmla="*/ 32 h 32"/>
                <a:gd name="T2" fmla="*/ 25 w 34"/>
                <a:gd name="T3" fmla="*/ 31 h 32"/>
                <a:gd name="T4" fmla="*/ 29 w 34"/>
                <a:gd name="T5" fmla="*/ 27 h 32"/>
                <a:gd name="T6" fmla="*/ 33 w 34"/>
                <a:gd name="T7" fmla="*/ 23 h 32"/>
                <a:gd name="T8" fmla="*/ 34 w 34"/>
                <a:gd name="T9" fmla="*/ 16 h 32"/>
                <a:gd name="T10" fmla="*/ 33 w 34"/>
                <a:gd name="T11" fmla="*/ 9 h 32"/>
                <a:gd name="T12" fmla="*/ 29 w 34"/>
                <a:gd name="T13" fmla="*/ 5 h 32"/>
                <a:gd name="T14" fmla="*/ 25 w 34"/>
                <a:gd name="T15" fmla="*/ 1 h 32"/>
                <a:gd name="T16" fmla="*/ 18 w 34"/>
                <a:gd name="T17" fmla="*/ 0 h 32"/>
                <a:gd name="T18" fmla="*/ 11 w 34"/>
                <a:gd name="T19" fmla="*/ 1 h 32"/>
                <a:gd name="T20" fmla="*/ 5 w 34"/>
                <a:gd name="T21" fmla="*/ 5 h 32"/>
                <a:gd name="T22" fmla="*/ 2 w 34"/>
                <a:gd name="T23" fmla="*/ 9 h 32"/>
                <a:gd name="T24" fmla="*/ 0 w 34"/>
                <a:gd name="T25" fmla="*/ 16 h 32"/>
                <a:gd name="T26" fmla="*/ 2 w 34"/>
                <a:gd name="T27" fmla="*/ 23 h 32"/>
                <a:gd name="T28" fmla="*/ 5 w 34"/>
                <a:gd name="T29" fmla="*/ 27 h 32"/>
                <a:gd name="T30" fmla="*/ 11 w 34"/>
                <a:gd name="T31" fmla="*/ 31 h 32"/>
                <a:gd name="T32" fmla="*/ 18 w 34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2"/>
                <a:gd name="T53" fmla="*/ 34 w 3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4" name="Freeform 320"/>
            <p:cNvSpPr>
              <a:spLocks/>
            </p:cNvSpPr>
            <p:nvPr/>
          </p:nvSpPr>
          <p:spPr bwMode="auto">
            <a:xfrm>
              <a:off x="4459" y="3871"/>
              <a:ext cx="28" cy="28"/>
            </a:xfrm>
            <a:custGeom>
              <a:avLst/>
              <a:gdLst>
                <a:gd name="T0" fmla="*/ 15 w 28"/>
                <a:gd name="T1" fmla="*/ 28 h 28"/>
                <a:gd name="T2" fmla="*/ 21 w 28"/>
                <a:gd name="T3" fmla="*/ 26 h 28"/>
                <a:gd name="T4" fmla="*/ 24 w 28"/>
                <a:gd name="T5" fmla="*/ 24 h 28"/>
                <a:gd name="T6" fmla="*/ 26 w 28"/>
                <a:gd name="T7" fmla="*/ 20 h 28"/>
                <a:gd name="T8" fmla="*/ 28 w 28"/>
                <a:gd name="T9" fmla="*/ 15 h 28"/>
                <a:gd name="T10" fmla="*/ 26 w 28"/>
                <a:gd name="T11" fmla="*/ 10 h 28"/>
                <a:gd name="T12" fmla="*/ 24 w 28"/>
                <a:gd name="T13" fmla="*/ 4 h 28"/>
                <a:gd name="T14" fmla="*/ 21 w 28"/>
                <a:gd name="T15" fmla="*/ 2 h 28"/>
                <a:gd name="T16" fmla="*/ 15 w 28"/>
                <a:gd name="T17" fmla="*/ 0 h 28"/>
                <a:gd name="T18" fmla="*/ 10 w 28"/>
                <a:gd name="T19" fmla="*/ 2 h 28"/>
                <a:gd name="T20" fmla="*/ 4 w 28"/>
                <a:gd name="T21" fmla="*/ 4 h 28"/>
                <a:gd name="T22" fmla="*/ 2 w 28"/>
                <a:gd name="T23" fmla="*/ 10 h 28"/>
                <a:gd name="T24" fmla="*/ 0 w 28"/>
                <a:gd name="T25" fmla="*/ 15 h 28"/>
                <a:gd name="T26" fmla="*/ 2 w 28"/>
                <a:gd name="T27" fmla="*/ 20 h 28"/>
                <a:gd name="T28" fmla="*/ 4 w 28"/>
                <a:gd name="T29" fmla="*/ 24 h 28"/>
                <a:gd name="T30" fmla="*/ 10 w 28"/>
                <a:gd name="T31" fmla="*/ 26 h 28"/>
                <a:gd name="T32" fmla="*/ 15 w 28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5" name="Freeform 321"/>
            <p:cNvSpPr>
              <a:spLocks/>
            </p:cNvSpPr>
            <p:nvPr/>
          </p:nvSpPr>
          <p:spPr bwMode="auto">
            <a:xfrm>
              <a:off x="4485" y="3891"/>
              <a:ext cx="33" cy="33"/>
            </a:xfrm>
            <a:custGeom>
              <a:avLst/>
              <a:gdLst>
                <a:gd name="T0" fmla="*/ 16 w 33"/>
                <a:gd name="T1" fmla="*/ 33 h 33"/>
                <a:gd name="T2" fmla="*/ 24 w 33"/>
                <a:gd name="T3" fmla="*/ 31 h 33"/>
                <a:gd name="T4" fmla="*/ 27 w 33"/>
                <a:gd name="T5" fmla="*/ 28 h 33"/>
                <a:gd name="T6" fmla="*/ 31 w 33"/>
                <a:gd name="T7" fmla="*/ 24 h 33"/>
                <a:gd name="T8" fmla="*/ 33 w 33"/>
                <a:gd name="T9" fmla="*/ 17 h 33"/>
                <a:gd name="T10" fmla="*/ 31 w 33"/>
                <a:gd name="T11" fmla="*/ 10 h 33"/>
                <a:gd name="T12" fmla="*/ 27 w 33"/>
                <a:gd name="T13" fmla="*/ 6 h 33"/>
                <a:gd name="T14" fmla="*/ 24 w 33"/>
                <a:gd name="T15" fmla="*/ 2 h 33"/>
                <a:gd name="T16" fmla="*/ 16 w 33"/>
                <a:gd name="T17" fmla="*/ 0 h 33"/>
                <a:gd name="T18" fmla="*/ 9 w 33"/>
                <a:gd name="T19" fmla="*/ 2 h 33"/>
                <a:gd name="T20" fmla="*/ 5 w 33"/>
                <a:gd name="T21" fmla="*/ 6 h 33"/>
                <a:gd name="T22" fmla="*/ 2 w 33"/>
                <a:gd name="T23" fmla="*/ 10 h 33"/>
                <a:gd name="T24" fmla="*/ 0 w 33"/>
                <a:gd name="T25" fmla="*/ 17 h 33"/>
                <a:gd name="T26" fmla="*/ 2 w 33"/>
                <a:gd name="T27" fmla="*/ 24 h 33"/>
                <a:gd name="T28" fmla="*/ 5 w 33"/>
                <a:gd name="T29" fmla="*/ 28 h 33"/>
                <a:gd name="T30" fmla="*/ 9 w 33"/>
                <a:gd name="T31" fmla="*/ 31 h 33"/>
                <a:gd name="T32" fmla="*/ 16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6" name="Freeform 322"/>
            <p:cNvSpPr>
              <a:spLocks/>
            </p:cNvSpPr>
            <p:nvPr/>
          </p:nvSpPr>
          <p:spPr bwMode="auto">
            <a:xfrm>
              <a:off x="4489" y="3895"/>
              <a:ext cx="27" cy="27"/>
            </a:xfrm>
            <a:custGeom>
              <a:avLst/>
              <a:gdLst>
                <a:gd name="T0" fmla="*/ 12 w 27"/>
                <a:gd name="T1" fmla="*/ 27 h 27"/>
                <a:gd name="T2" fmla="*/ 18 w 27"/>
                <a:gd name="T3" fmla="*/ 26 h 27"/>
                <a:gd name="T4" fmla="*/ 23 w 27"/>
                <a:gd name="T5" fmla="*/ 22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2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1 w 27"/>
                <a:gd name="T23" fmla="*/ 7 h 27"/>
                <a:gd name="T24" fmla="*/ 0 w 27"/>
                <a:gd name="T25" fmla="*/ 13 h 27"/>
                <a:gd name="T26" fmla="*/ 1 w 27"/>
                <a:gd name="T27" fmla="*/ 18 h 27"/>
                <a:gd name="T28" fmla="*/ 3 w 27"/>
                <a:gd name="T29" fmla="*/ 22 h 27"/>
                <a:gd name="T30" fmla="*/ 7 w 27"/>
                <a:gd name="T31" fmla="*/ 26 h 27"/>
                <a:gd name="T32" fmla="*/ 12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7" name="Freeform 323"/>
            <p:cNvSpPr>
              <a:spLocks/>
            </p:cNvSpPr>
            <p:nvPr/>
          </p:nvSpPr>
          <p:spPr bwMode="auto">
            <a:xfrm>
              <a:off x="4516" y="3910"/>
              <a:ext cx="35" cy="34"/>
            </a:xfrm>
            <a:custGeom>
              <a:avLst/>
              <a:gdLst>
                <a:gd name="T0" fmla="*/ 18 w 35"/>
                <a:gd name="T1" fmla="*/ 34 h 34"/>
                <a:gd name="T2" fmla="*/ 26 w 35"/>
                <a:gd name="T3" fmla="*/ 33 h 34"/>
                <a:gd name="T4" fmla="*/ 29 w 35"/>
                <a:gd name="T5" fmla="*/ 29 h 34"/>
                <a:gd name="T6" fmla="*/ 33 w 35"/>
                <a:gd name="T7" fmla="*/ 23 h 34"/>
                <a:gd name="T8" fmla="*/ 35 w 35"/>
                <a:gd name="T9" fmla="*/ 16 h 34"/>
                <a:gd name="T10" fmla="*/ 33 w 35"/>
                <a:gd name="T11" fmla="*/ 9 h 34"/>
                <a:gd name="T12" fmla="*/ 29 w 35"/>
                <a:gd name="T13" fmla="*/ 5 h 34"/>
                <a:gd name="T14" fmla="*/ 26 w 35"/>
                <a:gd name="T15" fmla="*/ 2 h 34"/>
                <a:gd name="T16" fmla="*/ 18 w 35"/>
                <a:gd name="T17" fmla="*/ 0 h 34"/>
                <a:gd name="T18" fmla="*/ 11 w 35"/>
                <a:gd name="T19" fmla="*/ 2 h 34"/>
                <a:gd name="T20" fmla="*/ 5 w 35"/>
                <a:gd name="T21" fmla="*/ 5 h 34"/>
                <a:gd name="T22" fmla="*/ 2 w 35"/>
                <a:gd name="T23" fmla="*/ 9 h 34"/>
                <a:gd name="T24" fmla="*/ 0 w 35"/>
                <a:gd name="T25" fmla="*/ 16 h 34"/>
                <a:gd name="T26" fmla="*/ 2 w 35"/>
                <a:gd name="T27" fmla="*/ 23 h 34"/>
                <a:gd name="T28" fmla="*/ 5 w 35"/>
                <a:gd name="T29" fmla="*/ 29 h 34"/>
                <a:gd name="T30" fmla="*/ 11 w 35"/>
                <a:gd name="T31" fmla="*/ 33 h 34"/>
                <a:gd name="T32" fmla="*/ 18 w 35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8" name="Freeform 324"/>
            <p:cNvSpPr>
              <a:spLocks/>
            </p:cNvSpPr>
            <p:nvPr/>
          </p:nvSpPr>
          <p:spPr bwMode="auto">
            <a:xfrm>
              <a:off x="4520" y="3913"/>
              <a:ext cx="27" cy="28"/>
            </a:xfrm>
            <a:custGeom>
              <a:avLst/>
              <a:gdLst>
                <a:gd name="T0" fmla="*/ 14 w 27"/>
                <a:gd name="T1" fmla="*/ 28 h 28"/>
                <a:gd name="T2" fmla="*/ 20 w 27"/>
                <a:gd name="T3" fmla="*/ 26 h 28"/>
                <a:gd name="T4" fmla="*/ 23 w 27"/>
                <a:gd name="T5" fmla="*/ 24 h 28"/>
                <a:gd name="T6" fmla="*/ 25 w 27"/>
                <a:gd name="T7" fmla="*/ 19 h 28"/>
                <a:gd name="T8" fmla="*/ 27 w 27"/>
                <a:gd name="T9" fmla="*/ 13 h 28"/>
                <a:gd name="T10" fmla="*/ 25 w 27"/>
                <a:gd name="T11" fmla="*/ 8 h 28"/>
                <a:gd name="T12" fmla="*/ 23 w 27"/>
                <a:gd name="T13" fmla="*/ 4 h 28"/>
                <a:gd name="T14" fmla="*/ 20 w 27"/>
                <a:gd name="T15" fmla="*/ 2 h 28"/>
                <a:gd name="T16" fmla="*/ 14 w 27"/>
                <a:gd name="T17" fmla="*/ 0 h 28"/>
                <a:gd name="T18" fmla="*/ 9 w 27"/>
                <a:gd name="T19" fmla="*/ 2 h 28"/>
                <a:gd name="T20" fmla="*/ 3 w 27"/>
                <a:gd name="T21" fmla="*/ 4 h 28"/>
                <a:gd name="T22" fmla="*/ 1 w 27"/>
                <a:gd name="T23" fmla="*/ 8 h 28"/>
                <a:gd name="T24" fmla="*/ 0 w 27"/>
                <a:gd name="T25" fmla="*/ 13 h 28"/>
                <a:gd name="T26" fmla="*/ 1 w 27"/>
                <a:gd name="T27" fmla="*/ 19 h 28"/>
                <a:gd name="T28" fmla="*/ 3 w 27"/>
                <a:gd name="T29" fmla="*/ 24 h 28"/>
                <a:gd name="T30" fmla="*/ 9 w 27"/>
                <a:gd name="T31" fmla="*/ 26 h 28"/>
                <a:gd name="T32" fmla="*/ 14 w 27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9" name="Freeform 325"/>
            <p:cNvSpPr>
              <a:spLocks/>
            </p:cNvSpPr>
            <p:nvPr/>
          </p:nvSpPr>
          <p:spPr bwMode="auto">
            <a:xfrm>
              <a:off x="4549" y="3926"/>
              <a:ext cx="33" cy="33"/>
            </a:xfrm>
            <a:custGeom>
              <a:avLst/>
              <a:gdLst>
                <a:gd name="T0" fmla="*/ 16 w 33"/>
                <a:gd name="T1" fmla="*/ 33 h 33"/>
                <a:gd name="T2" fmla="*/ 24 w 33"/>
                <a:gd name="T3" fmla="*/ 31 h 33"/>
                <a:gd name="T4" fmla="*/ 27 w 33"/>
                <a:gd name="T5" fmla="*/ 27 h 33"/>
                <a:gd name="T6" fmla="*/ 31 w 33"/>
                <a:gd name="T7" fmla="*/ 24 h 33"/>
                <a:gd name="T8" fmla="*/ 33 w 33"/>
                <a:gd name="T9" fmla="*/ 17 h 33"/>
                <a:gd name="T10" fmla="*/ 31 w 33"/>
                <a:gd name="T11" fmla="*/ 9 h 33"/>
                <a:gd name="T12" fmla="*/ 27 w 33"/>
                <a:gd name="T13" fmla="*/ 6 h 33"/>
                <a:gd name="T14" fmla="*/ 24 w 33"/>
                <a:gd name="T15" fmla="*/ 2 h 33"/>
                <a:gd name="T16" fmla="*/ 16 w 33"/>
                <a:gd name="T17" fmla="*/ 0 h 33"/>
                <a:gd name="T18" fmla="*/ 9 w 33"/>
                <a:gd name="T19" fmla="*/ 2 h 33"/>
                <a:gd name="T20" fmla="*/ 5 w 33"/>
                <a:gd name="T21" fmla="*/ 6 h 33"/>
                <a:gd name="T22" fmla="*/ 2 w 33"/>
                <a:gd name="T23" fmla="*/ 9 h 33"/>
                <a:gd name="T24" fmla="*/ 0 w 33"/>
                <a:gd name="T25" fmla="*/ 17 h 33"/>
                <a:gd name="T26" fmla="*/ 2 w 33"/>
                <a:gd name="T27" fmla="*/ 24 h 33"/>
                <a:gd name="T28" fmla="*/ 5 w 33"/>
                <a:gd name="T29" fmla="*/ 27 h 33"/>
                <a:gd name="T30" fmla="*/ 9 w 33"/>
                <a:gd name="T31" fmla="*/ 31 h 33"/>
                <a:gd name="T32" fmla="*/ 16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0" name="Freeform 326"/>
            <p:cNvSpPr>
              <a:spLocks/>
            </p:cNvSpPr>
            <p:nvPr/>
          </p:nvSpPr>
          <p:spPr bwMode="auto">
            <a:xfrm>
              <a:off x="4551" y="3930"/>
              <a:ext cx="27" cy="27"/>
            </a:xfrm>
            <a:custGeom>
              <a:avLst/>
              <a:gdLst>
                <a:gd name="T0" fmla="*/ 14 w 27"/>
                <a:gd name="T1" fmla="*/ 27 h 27"/>
                <a:gd name="T2" fmla="*/ 20 w 27"/>
                <a:gd name="T3" fmla="*/ 25 h 27"/>
                <a:gd name="T4" fmla="*/ 23 w 27"/>
                <a:gd name="T5" fmla="*/ 22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3 h 27"/>
                <a:gd name="T14" fmla="*/ 20 w 27"/>
                <a:gd name="T15" fmla="*/ 2 h 27"/>
                <a:gd name="T16" fmla="*/ 14 w 27"/>
                <a:gd name="T17" fmla="*/ 0 h 27"/>
                <a:gd name="T18" fmla="*/ 9 w 27"/>
                <a:gd name="T19" fmla="*/ 2 h 27"/>
                <a:gd name="T20" fmla="*/ 5 w 27"/>
                <a:gd name="T21" fmla="*/ 3 h 27"/>
                <a:gd name="T22" fmla="*/ 1 w 27"/>
                <a:gd name="T23" fmla="*/ 7 h 27"/>
                <a:gd name="T24" fmla="*/ 0 w 27"/>
                <a:gd name="T25" fmla="*/ 13 h 27"/>
                <a:gd name="T26" fmla="*/ 1 w 27"/>
                <a:gd name="T27" fmla="*/ 18 h 27"/>
                <a:gd name="T28" fmla="*/ 5 w 27"/>
                <a:gd name="T29" fmla="*/ 22 h 27"/>
                <a:gd name="T30" fmla="*/ 9 w 27"/>
                <a:gd name="T31" fmla="*/ 25 h 27"/>
                <a:gd name="T32" fmla="*/ 14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1" name="Freeform 327"/>
            <p:cNvSpPr>
              <a:spLocks/>
            </p:cNvSpPr>
            <p:nvPr/>
          </p:nvSpPr>
          <p:spPr bwMode="auto">
            <a:xfrm>
              <a:off x="4583" y="3930"/>
              <a:ext cx="33" cy="33"/>
            </a:xfrm>
            <a:custGeom>
              <a:avLst/>
              <a:gdLst>
                <a:gd name="T0" fmla="*/ 17 w 33"/>
                <a:gd name="T1" fmla="*/ 33 h 33"/>
                <a:gd name="T2" fmla="*/ 24 w 33"/>
                <a:gd name="T3" fmla="*/ 31 h 33"/>
                <a:gd name="T4" fmla="*/ 28 w 33"/>
                <a:gd name="T5" fmla="*/ 27 h 33"/>
                <a:gd name="T6" fmla="*/ 31 w 33"/>
                <a:gd name="T7" fmla="*/ 23 h 33"/>
                <a:gd name="T8" fmla="*/ 33 w 33"/>
                <a:gd name="T9" fmla="*/ 16 h 33"/>
                <a:gd name="T10" fmla="*/ 31 w 33"/>
                <a:gd name="T11" fmla="*/ 9 h 33"/>
                <a:gd name="T12" fmla="*/ 28 w 33"/>
                <a:gd name="T13" fmla="*/ 5 h 33"/>
                <a:gd name="T14" fmla="*/ 24 w 33"/>
                <a:gd name="T15" fmla="*/ 2 h 33"/>
                <a:gd name="T16" fmla="*/ 17 w 33"/>
                <a:gd name="T17" fmla="*/ 0 h 33"/>
                <a:gd name="T18" fmla="*/ 10 w 33"/>
                <a:gd name="T19" fmla="*/ 2 h 33"/>
                <a:gd name="T20" fmla="*/ 6 w 33"/>
                <a:gd name="T21" fmla="*/ 5 h 33"/>
                <a:gd name="T22" fmla="*/ 2 w 33"/>
                <a:gd name="T23" fmla="*/ 9 h 33"/>
                <a:gd name="T24" fmla="*/ 0 w 33"/>
                <a:gd name="T25" fmla="*/ 16 h 33"/>
                <a:gd name="T26" fmla="*/ 2 w 33"/>
                <a:gd name="T27" fmla="*/ 23 h 33"/>
                <a:gd name="T28" fmla="*/ 6 w 33"/>
                <a:gd name="T29" fmla="*/ 27 h 33"/>
                <a:gd name="T30" fmla="*/ 10 w 33"/>
                <a:gd name="T31" fmla="*/ 31 h 33"/>
                <a:gd name="T32" fmla="*/ 17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2" name="Freeform 328"/>
            <p:cNvSpPr>
              <a:spLocks/>
            </p:cNvSpPr>
            <p:nvPr/>
          </p:nvSpPr>
          <p:spPr bwMode="auto">
            <a:xfrm>
              <a:off x="4587" y="3932"/>
              <a:ext cx="26" cy="27"/>
            </a:xfrm>
            <a:custGeom>
              <a:avLst/>
              <a:gdLst>
                <a:gd name="T0" fmla="*/ 13 w 26"/>
                <a:gd name="T1" fmla="*/ 27 h 27"/>
                <a:gd name="T2" fmla="*/ 18 w 26"/>
                <a:gd name="T3" fmla="*/ 25 h 27"/>
                <a:gd name="T4" fmla="*/ 22 w 26"/>
                <a:gd name="T5" fmla="*/ 23 h 27"/>
                <a:gd name="T6" fmla="*/ 24 w 26"/>
                <a:gd name="T7" fmla="*/ 20 h 27"/>
                <a:gd name="T8" fmla="*/ 26 w 26"/>
                <a:gd name="T9" fmla="*/ 14 h 27"/>
                <a:gd name="T10" fmla="*/ 24 w 26"/>
                <a:gd name="T11" fmla="*/ 9 h 27"/>
                <a:gd name="T12" fmla="*/ 22 w 26"/>
                <a:gd name="T13" fmla="*/ 3 h 27"/>
                <a:gd name="T14" fmla="*/ 18 w 26"/>
                <a:gd name="T15" fmla="*/ 1 h 27"/>
                <a:gd name="T16" fmla="*/ 13 w 26"/>
                <a:gd name="T17" fmla="*/ 0 h 27"/>
                <a:gd name="T18" fmla="*/ 7 w 26"/>
                <a:gd name="T19" fmla="*/ 1 h 27"/>
                <a:gd name="T20" fmla="*/ 4 w 26"/>
                <a:gd name="T21" fmla="*/ 3 h 27"/>
                <a:gd name="T22" fmla="*/ 2 w 26"/>
                <a:gd name="T23" fmla="*/ 9 h 27"/>
                <a:gd name="T24" fmla="*/ 0 w 26"/>
                <a:gd name="T25" fmla="*/ 14 h 27"/>
                <a:gd name="T26" fmla="*/ 2 w 26"/>
                <a:gd name="T27" fmla="*/ 20 h 27"/>
                <a:gd name="T28" fmla="*/ 4 w 26"/>
                <a:gd name="T29" fmla="*/ 23 h 27"/>
                <a:gd name="T30" fmla="*/ 7 w 26"/>
                <a:gd name="T31" fmla="*/ 25 h 27"/>
                <a:gd name="T32" fmla="*/ 13 w 26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3" name="Freeform 329"/>
            <p:cNvSpPr>
              <a:spLocks/>
            </p:cNvSpPr>
            <p:nvPr/>
          </p:nvSpPr>
          <p:spPr bwMode="auto">
            <a:xfrm>
              <a:off x="4618" y="3922"/>
              <a:ext cx="33" cy="35"/>
            </a:xfrm>
            <a:custGeom>
              <a:avLst/>
              <a:gdLst>
                <a:gd name="T0" fmla="*/ 17 w 33"/>
                <a:gd name="T1" fmla="*/ 35 h 35"/>
                <a:gd name="T2" fmla="*/ 24 w 33"/>
                <a:gd name="T3" fmla="*/ 33 h 35"/>
                <a:gd name="T4" fmla="*/ 27 w 33"/>
                <a:gd name="T5" fmla="*/ 30 h 35"/>
                <a:gd name="T6" fmla="*/ 31 w 33"/>
                <a:gd name="T7" fmla="*/ 24 h 35"/>
                <a:gd name="T8" fmla="*/ 33 w 33"/>
                <a:gd name="T9" fmla="*/ 17 h 35"/>
                <a:gd name="T10" fmla="*/ 31 w 33"/>
                <a:gd name="T11" fmla="*/ 10 h 35"/>
                <a:gd name="T12" fmla="*/ 27 w 33"/>
                <a:gd name="T13" fmla="*/ 6 h 35"/>
                <a:gd name="T14" fmla="*/ 24 w 33"/>
                <a:gd name="T15" fmla="*/ 2 h 35"/>
                <a:gd name="T16" fmla="*/ 17 w 33"/>
                <a:gd name="T17" fmla="*/ 0 h 35"/>
                <a:gd name="T18" fmla="*/ 9 w 33"/>
                <a:gd name="T19" fmla="*/ 2 h 35"/>
                <a:gd name="T20" fmla="*/ 6 w 33"/>
                <a:gd name="T21" fmla="*/ 6 h 35"/>
                <a:gd name="T22" fmla="*/ 2 w 33"/>
                <a:gd name="T23" fmla="*/ 10 h 35"/>
                <a:gd name="T24" fmla="*/ 0 w 33"/>
                <a:gd name="T25" fmla="*/ 17 h 35"/>
                <a:gd name="T26" fmla="*/ 2 w 33"/>
                <a:gd name="T27" fmla="*/ 24 h 35"/>
                <a:gd name="T28" fmla="*/ 6 w 33"/>
                <a:gd name="T29" fmla="*/ 30 h 35"/>
                <a:gd name="T30" fmla="*/ 9 w 33"/>
                <a:gd name="T31" fmla="*/ 33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4" name="Freeform 330"/>
            <p:cNvSpPr>
              <a:spLocks/>
            </p:cNvSpPr>
            <p:nvPr/>
          </p:nvSpPr>
          <p:spPr bwMode="auto">
            <a:xfrm>
              <a:off x="4622" y="3926"/>
              <a:ext cx="27" cy="27"/>
            </a:xfrm>
            <a:custGeom>
              <a:avLst/>
              <a:gdLst>
                <a:gd name="T0" fmla="*/ 13 w 27"/>
                <a:gd name="T1" fmla="*/ 27 h 27"/>
                <a:gd name="T2" fmla="*/ 18 w 27"/>
                <a:gd name="T3" fmla="*/ 26 h 27"/>
                <a:gd name="T4" fmla="*/ 23 w 27"/>
                <a:gd name="T5" fmla="*/ 24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3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2 w 27"/>
                <a:gd name="T23" fmla="*/ 7 h 27"/>
                <a:gd name="T24" fmla="*/ 0 w 27"/>
                <a:gd name="T25" fmla="*/ 13 h 27"/>
                <a:gd name="T26" fmla="*/ 2 w 27"/>
                <a:gd name="T27" fmla="*/ 18 h 27"/>
                <a:gd name="T28" fmla="*/ 3 w 27"/>
                <a:gd name="T29" fmla="*/ 24 h 27"/>
                <a:gd name="T30" fmla="*/ 7 w 27"/>
                <a:gd name="T31" fmla="*/ 26 h 27"/>
                <a:gd name="T32" fmla="*/ 13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5" name="Freeform 331"/>
            <p:cNvSpPr>
              <a:spLocks/>
            </p:cNvSpPr>
            <p:nvPr/>
          </p:nvSpPr>
          <p:spPr bwMode="auto">
            <a:xfrm>
              <a:off x="4649" y="3913"/>
              <a:ext cx="35" cy="33"/>
            </a:xfrm>
            <a:custGeom>
              <a:avLst/>
              <a:gdLst>
                <a:gd name="T0" fmla="*/ 17 w 35"/>
                <a:gd name="T1" fmla="*/ 33 h 33"/>
                <a:gd name="T2" fmla="*/ 24 w 35"/>
                <a:gd name="T3" fmla="*/ 31 h 33"/>
                <a:gd name="T4" fmla="*/ 29 w 35"/>
                <a:gd name="T5" fmla="*/ 28 h 33"/>
                <a:gd name="T6" fmla="*/ 33 w 35"/>
                <a:gd name="T7" fmla="*/ 24 h 33"/>
                <a:gd name="T8" fmla="*/ 35 w 35"/>
                <a:gd name="T9" fmla="*/ 17 h 33"/>
                <a:gd name="T10" fmla="*/ 33 w 35"/>
                <a:gd name="T11" fmla="*/ 9 h 33"/>
                <a:gd name="T12" fmla="*/ 29 w 35"/>
                <a:gd name="T13" fmla="*/ 6 h 33"/>
                <a:gd name="T14" fmla="*/ 24 w 35"/>
                <a:gd name="T15" fmla="*/ 2 h 33"/>
                <a:gd name="T16" fmla="*/ 17 w 35"/>
                <a:gd name="T17" fmla="*/ 0 h 33"/>
                <a:gd name="T18" fmla="*/ 9 w 35"/>
                <a:gd name="T19" fmla="*/ 2 h 33"/>
                <a:gd name="T20" fmla="*/ 6 w 35"/>
                <a:gd name="T21" fmla="*/ 6 h 33"/>
                <a:gd name="T22" fmla="*/ 2 w 35"/>
                <a:gd name="T23" fmla="*/ 9 h 33"/>
                <a:gd name="T24" fmla="*/ 0 w 35"/>
                <a:gd name="T25" fmla="*/ 17 h 33"/>
                <a:gd name="T26" fmla="*/ 2 w 35"/>
                <a:gd name="T27" fmla="*/ 24 h 33"/>
                <a:gd name="T28" fmla="*/ 6 w 35"/>
                <a:gd name="T29" fmla="*/ 28 h 33"/>
                <a:gd name="T30" fmla="*/ 9 w 35"/>
                <a:gd name="T31" fmla="*/ 31 h 33"/>
                <a:gd name="T32" fmla="*/ 17 w 35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3"/>
                <a:gd name="T53" fmla="*/ 35 w 3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6" name="Freeform 332"/>
            <p:cNvSpPr>
              <a:spLocks/>
            </p:cNvSpPr>
            <p:nvPr/>
          </p:nvSpPr>
          <p:spPr bwMode="auto">
            <a:xfrm>
              <a:off x="4653" y="3917"/>
              <a:ext cx="27" cy="27"/>
            </a:xfrm>
            <a:custGeom>
              <a:avLst/>
              <a:gdLst>
                <a:gd name="T0" fmla="*/ 13 w 27"/>
                <a:gd name="T1" fmla="*/ 27 h 27"/>
                <a:gd name="T2" fmla="*/ 18 w 27"/>
                <a:gd name="T3" fmla="*/ 26 h 27"/>
                <a:gd name="T4" fmla="*/ 23 w 27"/>
                <a:gd name="T5" fmla="*/ 22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3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2 w 27"/>
                <a:gd name="T23" fmla="*/ 7 h 27"/>
                <a:gd name="T24" fmla="*/ 0 w 27"/>
                <a:gd name="T25" fmla="*/ 13 h 27"/>
                <a:gd name="T26" fmla="*/ 2 w 27"/>
                <a:gd name="T27" fmla="*/ 18 h 27"/>
                <a:gd name="T28" fmla="*/ 3 w 27"/>
                <a:gd name="T29" fmla="*/ 22 h 27"/>
                <a:gd name="T30" fmla="*/ 7 w 27"/>
                <a:gd name="T31" fmla="*/ 26 h 27"/>
                <a:gd name="T32" fmla="*/ 13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7" name="Freeform 333"/>
            <p:cNvSpPr>
              <a:spLocks/>
            </p:cNvSpPr>
            <p:nvPr/>
          </p:nvSpPr>
          <p:spPr bwMode="auto">
            <a:xfrm>
              <a:off x="4678" y="3888"/>
              <a:ext cx="33" cy="34"/>
            </a:xfrm>
            <a:custGeom>
              <a:avLst/>
              <a:gdLst>
                <a:gd name="T0" fmla="*/ 17 w 33"/>
                <a:gd name="T1" fmla="*/ 34 h 34"/>
                <a:gd name="T2" fmla="*/ 24 w 33"/>
                <a:gd name="T3" fmla="*/ 33 h 34"/>
                <a:gd name="T4" fmla="*/ 28 w 33"/>
                <a:gd name="T5" fmla="*/ 29 h 34"/>
                <a:gd name="T6" fmla="*/ 31 w 33"/>
                <a:gd name="T7" fmla="*/ 24 h 34"/>
                <a:gd name="T8" fmla="*/ 33 w 33"/>
                <a:gd name="T9" fmla="*/ 16 h 34"/>
                <a:gd name="T10" fmla="*/ 31 w 33"/>
                <a:gd name="T11" fmla="*/ 9 h 34"/>
                <a:gd name="T12" fmla="*/ 28 w 33"/>
                <a:gd name="T13" fmla="*/ 5 h 34"/>
                <a:gd name="T14" fmla="*/ 24 w 33"/>
                <a:gd name="T15" fmla="*/ 2 h 34"/>
                <a:gd name="T16" fmla="*/ 17 w 33"/>
                <a:gd name="T17" fmla="*/ 0 h 34"/>
                <a:gd name="T18" fmla="*/ 9 w 33"/>
                <a:gd name="T19" fmla="*/ 2 h 34"/>
                <a:gd name="T20" fmla="*/ 6 w 33"/>
                <a:gd name="T21" fmla="*/ 5 h 34"/>
                <a:gd name="T22" fmla="*/ 2 w 33"/>
                <a:gd name="T23" fmla="*/ 9 h 34"/>
                <a:gd name="T24" fmla="*/ 0 w 33"/>
                <a:gd name="T25" fmla="*/ 16 h 34"/>
                <a:gd name="T26" fmla="*/ 2 w 33"/>
                <a:gd name="T27" fmla="*/ 24 h 34"/>
                <a:gd name="T28" fmla="*/ 6 w 33"/>
                <a:gd name="T29" fmla="*/ 29 h 34"/>
                <a:gd name="T30" fmla="*/ 9 w 33"/>
                <a:gd name="T31" fmla="*/ 33 h 34"/>
                <a:gd name="T32" fmla="*/ 17 w 33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4"/>
                <a:gd name="T53" fmla="*/ 33 w 3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8" name="Freeform 334"/>
            <p:cNvSpPr>
              <a:spLocks/>
            </p:cNvSpPr>
            <p:nvPr/>
          </p:nvSpPr>
          <p:spPr bwMode="auto">
            <a:xfrm>
              <a:off x="4682" y="3891"/>
              <a:ext cx="27" cy="28"/>
            </a:xfrm>
            <a:custGeom>
              <a:avLst/>
              <a:gdLst>
                <a:gd name="T0" fmla="*/ 13 w 27"/>
                <a:gd name="T1" fmla="*/ 28 h 28"/>
                <a:gd name="T2" fmla="*/ 18 w 27"/>
                <a:gd name="T3" fmla="*/ 26 h 28"/>
                <a:gd name="T4" fmla="*/ 24 w 27"/>
                <a:gd name="T5" fmla="*/ 22 h 28"/>
                <a:gd name="T6" fmla="*/ 25 w 27"/>
                <a:gd name="T7" fmla="*/ 19 h 28"/>
                <a:gd name="T8" fmla="*/ 27 w 27"/>
                <a:gd name="T9" fmla="*/ 13 h 28"/>
                <a:gd name="T10" fmla="*/ 25 w 27"/>
                <a:gd name="T11" fmla="*/ 8 h 28"/>
                <a:gd name="T12" fmla="*/ 24 w 27"/>
                <a:gd name="T13" fmla="*/ 4 h 28"/>
                <a:gd name="T14" fmla="*/ 18 w 27"/>
                <a:gd name="T15" fmla="*/ 2 h 28"/>
                <a:gd name="T16" fmla="*/ 13 w 27"/>
                <a:gd name="T17" fmla="*/ 0 h 28"/>
                <a:gd name="T18" fmla="*/ 7 w 27"/>
                <a:gd name="T19" fmla="*/ 2 h 28"/>
                <a:gd name="T20" fmla="*/ 4 w 27"/>
                <a:gd name="T21" fmla="*/ 4 h 28"/>
                <a:gd name="T22" fmla="*/ 2 w 27"/>
                <a:gd name="T23" fmla="*/ 8 h 28"/>
                <a:gd name="T24" fmla="*/ 0 w 27"/>
                <a:gd name="T25" fmla="*/ 13 h 28"/>
                <a:gd name="T26" fmla="*/ 2 w 27"/>
                <a:gd name="T27" fmla="*/ 19 h 28"/>
                <a:gd name="T28" fmla="*/ 4 w 27"/>
                <a:gd name="T29" fmla="*/ 22 h 28"/>
                <a:gd name="T30" fmla="*/ 7 w 27"/>
                <a:gd name="T31" fmla="*/ 26 h 28"/>
                <a:gd name="T32" fmla="*/ 13 w 27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9" name="Freeform 335"/>
            <p:cNvSpPr>
              <a:spLocks/>
            </p:cNvSpPr>
            <p:nvPr/>
          </p:nvSpPr>
          <p:spPr bwMode="auto">
            <a:xfrm>
              <a:off x="4702" y="3857"/>
              <a:ext cx="35" cy="34"/>
            </a:xfrm>
            <a:custGeom>
              <a:avLst/>
              <a:gdLst>
                <a:gd name="T0" fmla="*/ 16 w 35"/>
                <a:gd name="T1" fmla="*/ 34 h 34"/>
                <a:gd name="T2" fmla="*/ 24 w 35"/>
                <a:gd name="T3" fmla="*/ 33 h 34"/>
                <a:gd name="T4" fmla="*/ 29 w 35"/>
                <a:gd name="T5" fmla="*/ 29 h 34"/>
                <a:gd name="T6" fmla="*/ 33 w 35"/>
                <a:gd name="T7" fmla="*/ 24 h 34"/>
                <a:gd name="T8" fmla="*/ 35 w 35"/>
                <a:gd name="T9" fmla="*/ 16 h 34"/>
                <a:gd name="T10" fmla="*/ 33 w 35"/>
                <a:gd name="T11" fmla="*/ 9 h 34"/>
                <a:gd name="T12" fmla="*/ 29 w 35"/>
                <a:gd name="T13" fmla="*/ 5 h 34"/>
                <a:gd name="T14" fmla="*/ 24 w 35"/>
                <a:gd name="T15" fmla="*/ 2 h 34"/>
                <a:gd name="T16" fmla="*/ 16 w 35"/>
                <a:gd name="T17" fmla="*/ 0 h 34"/>
                <a:gd name="T18" fmla="*/ 9 w 35"/>
                <a:gd name="T19" fmla="*/ 2 h 34"/>
                <a:gd name="T20" fmla="*/ 5 w 35"/>
                <a:gd name="T21" fmla="*/ 5 h 34"/>
                <a:gd name="T22" fmla="*/ 2 w 35"/>
                <a:gd name="T23" fmla="*/ 9 h 34"/>
                <a:gd name="T24" fmla="*/ 0 w 35"/>
                <a:gd name="T25" fmla="*/ 16 h 34"/>
                <a:gd name="T26" fmla="*/ 2 w 35"/>
                <a:gd name="T27" fmla="*/ 24 h 34"/>
                <a:gd name="T28" fmla="*/ 5 w 35"/>
                <a:gd name="T29" fmla="*/ 29 h 34"/>
                <a:gd name="T30" fmla="*/ 9 w 35"/>
                <a:gd name="T31" fmla="*/ 33 h 34"/>
                <a:gd name="T32" fmla="*/ 16 w 35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0" name="Freeform 336"/>
            <p:cNvSpPr>
              <a:spLocks/>
            </p:cNvSpPr>
            <p:nvPr/>
          </p:nvSpPr>
          <p:spPr bwMode="auto">
            <a:xfrm>
              <a:off x="4706" y="3861"/>
              <a:ext cx="27" cy="27"/>
            </a:xfrm>
            <a:custGeom>
              <a:avLst/>
              <a:gdLst>
                <a:gd name="T0" fmla="*/ 12 w 27"/>
                <a:gd name="T1" fmla="*/ 27 h 27"/>
                <a:gd name="T2" fmla="*/ 18 w 27"/>
                <a:gd name="T3" fmla="*/ 25 h 27"/>
                <a:gd name="T4" fmla="*/ 23 w 27"/>
                <a:gd name="T5" fmla="*/ 23 h 27"/>
                <a:gd name="T6" fmla="*/ 25 w 27"/>
                <a:gd name="T7" fmla="*/ 18 h 27"/>
                <a:gd name="T8" fmla="*/ 27 w 27"/>
                <a:gd name="T9" fmla="*/ 12 h 27"/>
                <a:gd name="T10" fmla="*/ 25 w 27"/>
                <a:gd name="T11" fmla="*/ 7 h 27"/>
                <a:gd name="T12" fmla="*/ 23 w 27"/>
                <a:gd name="T13" fmla="*/ 3 h 27"/>
                <a:gd name="T14" fmla="*/ 18 w 27"/>
                <a:gd name="T15" fmla="*/ 1 h 27"/>
                <a:gd name="T16" fmla="*/ 12 w 27"/>
                <a:gd name="T17" fmla="*/ 0 h 27"/>
                <a:gd name="T18" fmla="*/ 7 w 27"/>
                <a:gd name="T19" fmla="*/ 1 h 27"/>
                <a:gd name="T20" fmla="*/ 3 w 27"/>
                <a:gd name="T21" fmla="*/ 3 h 27"/>
                <a:gd name="T22" fmla="*/ 1 w 27"/>
                <a:gd name="T23" fmla="*/ 7 h 27"/>
                <a:gd name="T24" fmla="*/ 0 w 27"/>
                <a:gd name="T25" fmla="*/ 12 h 27"/>
                <a:gd name="T26" fmla="*/ 1 w 27"/>
                <a:gd name="T27" fmla="*/ 18 h 27"/>
                <a:gd name="T28" fmla="*/ 3 w 27"/>
                <a:gd name="T29" fmla="*/ 23 h 27"/>
                <a:gd name="T30" fmla="*/ 7 w 27"/>
                <a:gd name="T31" fmla="*/ 25 h 27"/>
                <a:gd name="T32" fmla="*/ 12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1" name="Freeform 337"/>
            <p:cNvSpPr>
              <a:spLocks/>
            </p:cNvSpPr>
            <p:nvPr/>
          </p:nvSpPr>
          <p:spPr bwMode="auto">
            <a:xfrm>
              <a:off x="4837" y="3888"/>
              <a:ext cx="33" cy="34"/>
            </a:xfrm>
            <a:custGeom>
              <a:avLst/>
              <a:gdLst>
                <a:gd name="T0" fmla="*/ 16 w 33"/>
                <a:gd name="T1" fmla="*/ 34 h 34"/>
                <a:gd name="T2" fmla="*/ 24 w 33"/>
                <a:gd name="T3" fmla="*/ 33 h 34"/>
                <a:gd name="T4" fmla="*/ 27 w 33"/>
                <a:gd name="T5" fmla="*/ 29 h 34"/>
                <a:gd name="T6" fmla="*/ 31 w 33"/>
                <a:gd name="T7" fmla="*/ 24 h 34"/>
                <a:gd name="T8" fmla="*/ 33 w 33"/>
                <a:gd name="T9" fmla="*/ 16 h 34"/>
                <a:gd name="T10" fmla="*/ 31 w 33"/>
                <a:gd name="T11" fmla="*/ 9 h 34"/>
                <a:gd name="T12" fmla="*/ 27 w 33"/>
                <a:gd name="T13" fmla="*/ 5 h 34"/>
                <a:gd name="T14" fmla="*/ 24 w 33"/>
                <a:gd name="T15" fmla="*/ 2 h 34"/>
                <a:gd name="T16" fmla="*/ 16 w 33"/>
                <a:gd name="T17" fmla="*/ 0 h 34"/>
                <a:gd name="T18" fmla="*/ 9 w 33"/>
                <a:gd name="T19" fmla="*/ 2 h 34"/>
                <a:gd name="T20" fmla="*/ 5 w 33"/>
                <a:gd name="T21" fmla="*/ 5 h 34"/>
                <a:gd name="T22" fmla="*/ 2 w 33"/>
                <a:gd name="T23" fmla="*/ 9 h 34"/>
                <a:gd name="T24" fmla="*/ 0 w 33"/>
                <a:gd name="T25" fmla="*/ 16 h 34"/>
                <a:gd name="T26" fmla="*/ 2 w 33"/>
                <a:gd name="T27" fmla="*/ 24 h 34"/>
                <a:gd name="T28" fmla="*/ 5 w 33"/>
                <a:gd name="T29" fmla="*/ 29 h 34"/>
                <a:gd name="T30" fmla="*/ 9 w 33"/>
                <a:gd name="T31" fmla="*/ 33 h 34"/>
                <a:gd name="T32" fmla="*/ 16 w 33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4"/>
                <a:gd name="T53" fmla="*/ 33 w 3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4">
                  <a:moveTo>
                    <a:pt x="16" y="34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2" name="Freeform 338"/>
            <p:cNvSpPr>
              <a:spLocks/>
            </p:cNvSpPr>
            <p:nvPr/>
          </p:nvSpPr>
          <p:spPr bwMode="auto">
            <a:xfrm>
              <a:off x="4839" y="3891"/>
              <a:ext cx="27" cy="28"/>
            </a:xfrm>
            <a:custGeom>
              <a:avLst/>
              <a:gdLst>
                <a:gd name="T0" fmla="*/ 14 w 27"/>
                <a:gd name="T1" fmla="*/ 28 h 28"/>
                <a:gd name="T2" fmla="*/ 20 w 27"/>
                <a:gd name="T3" fmla="*/ 26 h 28"/>
                <a:gd name="T4" fmla="*/ 23 w 27"/>
                <a:gd name="T5" fmla="*/ 22 h 28"/>
                <a:gd name="T6" fmla="*/ 25 w 27"/>
                <a:gd name="T7" fmla="*/ 19 h 28"/>
                <a:gd name="T8" fmla="*/ 27 w 27"/>
                <a:gd name="T9" fmla="*/ 13 h 28"/>
                <a:gd name="T10" fmla="*/ 25 w 27"/>
                <a:gd name="T11" fmla="*/ 8 h 28"/>
                <a:gd name="T12" fmla="*/ 23 w 27"/>
                <a:gd name="T13" fmla="*/ 4 h 28"/>
                <a:gd name="T14" fmla="*/ 20 w 27"/>
                <a:gd name="T15" fmla="*/ 2 h 28"/>
                <a:gd name="T16" fmla="*/ 14 w 27"/>
                <a:gd name="T17" fmla="*/ 0 h 28"/>
                <a:gd name="T18" fmla="*/ 9 w 27"/>
                <a:gd name="T19" fmla="*/ 2 h 28"/>
                <a:gd name="T20" fmla="*/ 5 w 27"/>
                <a:gd name="T21" fmla="*/ 4 h 28"/>
                <a:gd name="T22" fmla="*/ 2 w 27"/>
                <a:gd name="T23" fmla="*/ 8 h 28"/>
                <a:gd name="T24" fmla="*/ 0 w 27"/>
                <a:gd name="T25" fmla="*/ 13 h 28"/>
                <a:gd name="T26" fmla="*/ 2 w 27"/>
                <a:gd name="T27" fmla="*/ 19 h 28"/>
                <a:gd name="T28" fmla="*/ 5 w 27"/>
                <a:gd name="T29" fmla="*/ 22 h 28"/>
                <a:gd name="T30" fmla="*/ 9 w 27"/>
                <a:gd name="T31" fmla="*/ 26 h 28"/>
                <a:gd name="T32" fmla="*/ 14 w 27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5" y="22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3" name="Freeform 339"/>
            <p:cNvSpPr>
              <a:spLocks/>
            </p:cNvSpPr>
            <p:nvPr/>
          </p:nvSpPr>
          <p:spPr bwMode="auto">
            <a:xfrm>
              <a:off x="4742" y="3848"/>
              <a:ext cx="33" cy="33"/>
            </a:xfrm>
            <a:custGeom>
              <a:avLst/>
              <a:gdLst>
                <a:gd name="T0" fmla="*/ 17 w 33"/>
                <a:gd name="T1" fmla="*/ 33 h 33"/>
                <a:gd name="T2" fmla="*/ 24 w 33"/>
                <a:gd name="T3" fmla="*/ 31 h 33"/>
                <a:gd name="T4" fmla="*/ 27 w 33"/>
                <a:gd name="T5" fmla="*/ 27 h 33"/>
                <a:gd name="T6" fmla="*/ 31 w 33"/>
                <a:gd name="T7" fmla="*/ 23 h 33"/>
                <a:gd name="T8" fmla="*/ 33 w 33"/>
                <a:gd name="T9" fmla="*/ 16 h 33"/>
                <a:gd name="T10" fmla="*/ 31 w 33"/>
                <a:gd name="T11" fmla="*/ 9 h 33"/>
                <a:gd name="T12" fmla="*/ 27 w 33"/>
                <a:gd name="T13" fmla="*/ 5 h 33"/>
                <a:gd name="T14" fmla="*/ 24 w 33"/>
                <a:gd name="T15" fmla="*/ 2 h 33"/>
                <a:gd name="T16" fmla="*/ 17 w 33"/>
                <a:gd name="T17" fmla="*/ 0 h 33"/>
                <a:gd name="T18" fmla="*/ 9 w 33"/>
                <a:gd name="T19" fmla="*/ 2 h 33"/>
                <a:gd name="T20" fmla="*/ 6 w 33"/>
                <a:gd name="T21" fmla="*/ 5 h 33"/>
                <a:gd name="T22" fmla="*/ 2 w 33"/>
                <a:gd name="T23" fmla="*/ 9 h 33"/>
                <a:gd name="T24" fmla="*/ 0 w 33"/>
                <a:gd name="T25" fmla="*/ 16 h 33"/>
                <a:gd name="T26" fmla="*/ 2 w 33"/>
                <a:gd name="T27" fmla="*/ 23 h 33"/>
                <a:gd name="T28" fmla="*/ 6 w 33"/>
                <a:gd name="T29" fmla="*/ 27 h 33"/>
                <a:gd name="T30" fmla="*/ 9 w 33"/>
                <a:gd name="T31" fmla="*/ 31 h 33"/>
                <a:gd name="T32" fmla="*/ 17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4" name="Freeform 340"/>
            <p:cNvSpPr>
              <a:spLocks/>
            </p:cNvSpPr>
            <p:nvPr/>
          </p:nvSpPr>
          <p:spPr bwMode="auto">
            <a:xfrm>
              <a:off x="4744" y="3850"/>
              <a:ext cx="27" cy="27"/>
            </a:xfrm>
            <a:custGeom>
              <a:avLst/>
              <a:gdLst>
                <a:gd name="T0" fmla="*/ 15 w 27"/>
                <a:gd name="T1" fmla="*/ 27 h 27"/>
                <a:gd name="T2" fmla="*/ 20 w 27"/>
                <a:gd name="T3" fmla="*/ 25 h 27"/>
                <a:gd name="T4" fmla="*/ 24 w 27"/>
                <a:gd name="T5" fmla="*/ 23 h 27"/>
                <a:gd name="T6" fmla="*/ 25 w 27"/>
                <a:gd name="T7" fmla="*/ 20 h 27"/>
                <a:gd name="T8" fmla="*/ 27 w 27"/>
                <a:gd name="T9" fmla="*/ 14 h 27"/>
                <a:gd name="T10" fmla="*/ 25 w 27"/>
                <a:gd name="T11" fmla="*/ 9 h 27"/>
                <a:gd name="T12" fmla="*/ 24 w 27"/>
                <a:gd name="T13" fmla="*/ 3 h 27"/>
                <a:gd name="T14" fmla="*/ 20 w 27"/>
                <a:gd name="T15" fmla="*/ 1 h 27"/>
                <a:gd name="T16" fmla="*/ 15 w 27"/>
                <a:gd name="T17" fmla="*/ 0 h 27"/>
                <a:gd name="T18" fmla="*/ 9 w 27"/>
                <a:gd name="T19" fmla="*/ 1 h 27"/>
                <a:gd name="T20" fmla="*/ 5 w 27"/>
                <a:gd name="T21" fmla="*/ 3 h 27"/>
                <a:gd name="T22" fmla="*/ 2 w 27"/>
                <a:gd name="T23" fmla="*/ 9 h 27"/>
                <a:gd name="T24" fmla="*/ 0 w 27"/>
                <a:gd name="T25" fmla="*/ 14 h 27"/>
                <a:gd name="T26" fmla="*/ 2 w 27"/>
                <a:gd name="T27" fmla="*/ 20 h 27"/>
                <a:gd name="T28" fmla="*/ 5 w 27"/>
                <a:gd name="T29" fmla="*/ 23 h 27"/>
                <a:gd name="T30" fmla="*/ 9 w 27"/>
                <a:gd name="T31" fmla="*/ 25 h 27"/>
                <a:gd name="T32" fmla="*/ 15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5" y="20"/>
                  </a:lnTo>
                  <a:lnTo>
                    <a:pt x="27" y="14"/>
                  </a:lnTo>
                  <a:lnTo>
                    <a:pt x="25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5" name="Freeform 341"/>
            <p:cNvSpPr>
              <a:spLocks/>
            </p:cNvSpPr>
            <p:nvPr/>
          </p:nvSpPr>
          <p:spPr bwMode="auto">
            <a:xfrm>
              <a:off x="4773" y="3862"/>
              <a:ext cx="33" cy="35"/>
            </a:xfrm>
            <a:custGeom>
              <a:avLst/>
              <a:gdLst>
                <a:gd name="T0" fmla="*/ 17 w 33"/>
                <a:gd name="T1" fmla="*/ 35 h 35"/>
                <a:gd name="T2" fmla="*/ 24 w 33"/>
                <a:gd name="T3" fmla="*/ 33 h 35"/>
                <a:gd name="T4" fmla="*/ 27 w 33"/>
                <a:gd name="T5" fmla="*/ 29 h 35"/>
                <a:gd name="T6" fmla="*/ 31 w 33"/>
                <a:gd name="T7" fmla="*/ 24 h 35"/>
                <a:gd name="T8" fmla="*/ 33 w 33"/>
                <a:gd name="T9" fmla="*/ 17 h 35"/>
                <a:gd name="T10" fmla="*/ 31 w 33"/>
                <a:gd name="T11" fmla="*/ 9 h 35"/>
                <a:gd name="T12" fmla="*/ 27 w 33"/>
                <a:gd name="T13" fmla="*/ 6 h 35"/>
                <a:gd name="T14" fmla="*/ 24 w 33"/>
                <a:gd name="T15" fmla="*/ 2 h 35"/>
                <a:gd name="T16" fmla="*/ 17 w 33"/>
                <a:gd name="T17" fmla="*/ 0 h 35"/>
                <a:gd name="T18" fmla="*/ 9 w 33"/>
                <a:gd name="T19" fmla="*/ 2 h 35"/>
                <a:gd name="T20" fmla="*/ 6 w 33"/>
                <a:gd name="T21" fmla="*/ 6 h 35"/>
                <a:gd name="T22" fmla="*/ 2 w 33"/>
                <a:gd name="T23" fmla="*/ 9 h 35"/>
                <a:gd name="T24" fmla="*/ 0 w 33"/>
                <a:gd name="T25" fmla="*/ 17 h 35"/>
                <a:gd name="T26" fmla="*/ 2 w 33"/>
                <a:gd name="T27" fmla="*/ 24 h 35"/>
                <a:gd name="T28" fmla="*/ 6 w 33"/>
                <a:gd name="T29" fmla="*/ 29 h 35"/>
                <a:gd name="T30" fmla="*/ 9 w 33"/>
                <a:gd name="T31" fmla="*/ 33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6" name="Freeform 342"/>
            <p:cNvSpPr>
              <a:spLocks/>
            </p:cNvSpPr>
            <p:nvPr/>
          </p:nvSpPr>
          <p:spPr bwMode="auto">
            <a:xfrm>
              <a:off x="4777" y="3866"/>
              <a:ext cx="27" cy="27"/>
            </a:xfrm>
            <a:custGeom>
              <a:avLst/>
              <a:gdLst>
                <a:gd name="T0" fmla="*/ 13 w 27"/>
                <a:gd name="T1" fmla="*/ 27 h 27"/>
                <a:gd name="T2" fmla="*/ 18 w 27"/>
                <a:gd name="T3" fmla="*/ 25 h 27"/>
                <a:gd name="T4" fmla="*/ 23 w 27"/>
                <a:gd name="T5" fmla="*/ 24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3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2 w 27"/>
                <a:gd name="T23" fmla="*/ 7 h 27"/>
                <a:gd name="T24" fmla="*/ 0 w 27"/>
                <a:gd name="T25" fmla="*/ 13 h 27"/>
                <a:gd name="T26" fmla="*/ 2 w 27"/>
                <a:gd name="T27" fmla="*/ 18 h 27"/>
                <a:gd name="T28" fmla="*/ 3 w 27"/>
                <a:gd name="T29" fmla="*/ 24 h 27"/>
                <a:gd name="T30" fmla="*/ 7 w 27"/>
                <a:gd name="T31" fmla="*/ 25 h 27"/>
                <a:gd name="T32" fmla="*/ 13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5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7" name="Freeform 343"/>
            <p:cNvSpPr>
              <a:spLocks/>
            </p:cNvSpPr>
            <p:nvPr/>
          </p:nvSpPr>
          <p:spPr bwMode="auto">
            <a:xfrm>
              <a:off x="4804" y="3879"/>
              <a:ext cx="35" cy="33"/>
            </a:xfrm>
            <a:custGeom>
              <a:avLst/>
              <a:gdLst>
                <a:gd name="T0" fmla="*/ 18 w 35"/>
                <a:gd name="T1" fmla="*/ 33 h 33"/>
                <a:gd name="T2" fmla="*/ 26 w 35"/>
                <a:gd name="T3" fmla="*/ 31 h 33"/>
                <a:gd name="T4" fmla="*/ 29 w 35"/>
                <a:gd name="T5" fmla="*/ 27 h 33"/>
                <a:gd name="T6" fmla="*/ 33 w 35"/>
                <a:gd name="T7" fmla="*/ 23 h 33"/>
                <a:gd name="T8" fmla="*/ 35 w 35"/>
                <a:gd name="T9" fmla="*/ 16 h 33"/>
                <a:gd name="T10" fmla="*/ 33 w 35"/>
                <a:gd name="T11" fmla="*/ 9 h 33"/>
                <a:gd name="T12" fmla="*/ 29 w 35"/>
                <a:gd name="T13" fmla="*/ 5 h 33"/>
                <a:gd name="T14" fmla="*/ 26 w 35"/>
                <a:gd name="T15" fmla="*/ 2 h 33"/>
                <a:gd name="T16" fmla="*/ 18 w 35"/>
                <a:gd name="T17" fmla="*/ 0 h 33"/>
                <a:gd name="T18" fmla="*/ 11 w 35"/>
                <a:gd name="T19" fmla="*/ 2 h 33"/>
                <a:gd name="T20" fmla="*/ 6 w 35"/>
                <a:gd name="T21" fmla="*/ 5 h 33"/>
                <a:gd name="T22" fmla="*/ 2 w 35"/>
                <a:gd name="T23" fmla="*/ 9 h 33"/>
                <a:gd name="T24" fmla="*/ 0 w 35"/>
                <a:gd name="T25" fmla="*/ 16 h 33"/>
                <a:gd name="T26" fmla="*/ 2 w 35"/>
                <a:gd name="T27" fmla="*/ 23 h 33"/>
                <a:gd name="T28" fmla="*/ 6 w 35"/>
                <a:gd name="T29" fmla="*/ 27 h 33"/>
                <a:gd name="T30" fmla="*/ 11 w 35"/>
                <a:gd name="T31" fmla="*/ 31 h 33"/>
                <a:gd name="T32" fmla="*/ 18 w 35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3"/>
                <a:gd name="T53" fmla="*/ 35 w 3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3">
                  <a:moveTo>
                    <a:pt x="18" y="33"/>
                  </a:moveTo>
                  <a:lnTo>
                    <a:pt x="26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1" y="31"/>
                  </a:lnTo>
                  <a:lnTo>
                    <a:pt x="18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8" name="Freeform 344"/>
            <p:cNvSpPr>
              <a:spLocks/>
            </p:cNvSpPr>
            <p:nvPr/>
          </p:nvSpPr>
          <p:spPr bwMode="auto">
            <a:xfrm>
              <a:off x="4808" y="3882"/>
              <a:ext cx="27" cy="28"/>
            </a:xfrm>
            <a:custGeom>
              <a:avLst/>
              <a:gdLst>
                <a:gd name="T0" fmla="*/ 14 w 27"/>
                <a:gd name="T1" fmla="*/ 28 h 28"/>
                <a:gd name="T2" fmla="*/ 20 w 27"/>
                <a:gd name="T3" fmla="*/ 26 h 28"/>
                <a:gd name="T4" fmla="*/ 23 w 27"/>
                <a:gd name="T5" fmla="*/ 22 h 28"/>
                <a:gd name="T6" fmla="*/ 25 w 27"/>
                <a:gd name="T7" fmla="*/ 19 h 28"/>
                <a:gd name="T8" fmla="*/ 27 w 27"/>
                <a:gd name="T9" fmla="*/ 13 h 28"/>
                <a:gd name="T10" fmla="*/ 25 w 27"/>
                <a:gd name="T11" fmla="*/ 8 h 28"/>
                <a:gd name="T12" fmla="*/ 23 w 27"/>
                <a:gd name="T13" fmla="*/ 4 h 28"/>
                <a:gd name="T14" fmla="*/ 20 w 27"/>
                <a:gd name="T15" fmla="*/ 2 h 28"/>
                <a:gd name="T16" fmla="*/ 14 w 27"/>
                <a:gd name="T17" fmla="*/ 0 h 28"/>
                <a:gd name="T18" fmla="*/ 9 w 27"/>
                <a:gd name="T19" fmla="*/ 2 h 28"/>
                <a:gd name="T20" fmla="*/ 3 w 27"/>
                <a:gd name="T21" fmla="*/ 4 h 28"/>
                <a:gd name="T22" fmla="*/ 2 w 27"/>
                <a:gd name="T23" fmla="*/ 8 h 28"/>
                <a:gd name="T24" fmla="*/ 0 w 27"/>
                <a:gd name="T25" fmla="*/ 13 h 28"/>
                <a:gd name="T26" fmla="*/ 2 w 27"/>
                <a:gd name="T27" fmla="*/ 19 h 28"/>
                <a:gd name="T28" fmla="*/ 3 w 27"/>
                <a:gd name="T29" fmla="*/ 22 h 28"/>
                <a:gd name="T30" fmla="*/ 9 w 27"/>
                <a:gd name="T31" fmla="*/ 26 h 28"/>
                <a:gd name="T32" fmla="*/ 14 w 27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3" y="22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9" name="Freeform 345"/>
            <p:cNvSpPr>
              <a:spLocks/>
            </p:cNvSpPr>
            <p:nvPr/>
          </p:nvSpPr>
          <p:spPr bwMode="auto">
            <a:xfrm>
              <a:off x="4868" y="3884"/>
              <a:ext cx="33" cy="33"/>
            </a:xfrm>
            <a:custGeom>
              <a:avLst/>
              <a:gdLst>
                <a:gd name="T0" fmla="*/ 16 w 33"/>
                <a:gd name="T1" fmla="*/ 33 h 33"/>
                <a:gd name="T2" fmla="*/ 24 w 33"/>
                <a:gd name="T3" fmla="*/ 31 h 33"/>
                <a:gd name="T4" fmla="*/ 27 w 33"/>
                <a:gd name="T5" fmla="*/ 28 h 33"/>
                <a:gd name="T6" fmla="*/ 31 w 33"/>
                <a:gd name="T7" fmla="*/ 24 h 33"/>
                <a:gd name="T8" fmla="*/ 33 w 33"/>
                <a:gd name="T9" fmla="*/ 17 h 33"/>
                <a:gd name="T10" fmla="*/ 31 w 33"/>
                <a:gd name="T11" fmla="*/ 9 h 33"/>
                <a:gd name="T12" fmla="*/ 27 w 33"/>
                <a:gd name="T13" fmla="*/ 6 h 33"/>
                <a:gd name="T14" fmla="*/ 24 w 33"/>
                <a:gd name="T15" fmla="*/ 2 h 33"/>
                <a:gd name="T16" fmla="*/ 16 w 33"/>
                <a:gd name="T17" fmla="*/ 0 h 33"/>
                <a:gd name="T18" fmla="*/ 9 w 33"/>
                <a:gd name="T19" fmla="*/ 2 h 33"/>
                <a:gd name="T20" fmla="*/ 5 w 33"/>
                <a:gd name="T21" fmla="*/ 6 h 33"/>
                <a:gd name="T22" fmla="*/ 2 w 33"/>
                <a:gd name="T23" fmla="*/ 9 h 33"/>
                <a:gd name="T24" fmla="*/ 0 w 33"/>
                <a:gd name="T25" fmla="*/ 17 h 33"/>
                <a:gd name="T26" fmla="*/ 2 w 33"/>
                <a:gd name="T27" fmla="*/ 24 h 33"/>
                <a:gd name="T28" fmla="*/ 5 w 33"/>
                <a:gd name="T29" fmla="*/ 28 h 33"/>
                <a:gd name="T30" fmla="*/ 9 w 33"/>
                <a:gd name="T31" fmla="*/ 31 h 33"/>
                <a:gd name="T32" fmla="*/ 16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0" name="Freeform 346"/>
            <p:cNvSpPr>
              <a:spLocks/>
            </p:cNvSpPr>
            <p:nvPr/>
          </p:nvSpPr>
          <p:spPr bwMode="auto">
            <a:xfrm>
              <a:off x="4872" y="3886"/>
              <a:ext cx="27" cy="27"/>
            </a:xfrm>
            <a:custGeom>
              <a:avLst/>
              <a:gdLst>
                <a:gd name="T0" fmla="*/ 12 w 27"/>
                <a:gd name="T1" fmla="*/ 27 h 27"/>
                <a:gd name="T2" fmla="*/ 18 w 27"/>
                <a:gd name="T3" fmla="*/ 26 h 27"/>
                <a:gd name="T4" fmla="*/ 23 w 27"/>
                <a:gd name="T5" fmla="*/ 24 h 27"/>
                <a:gd name="T6" fmla="*/ 25 w 27"/>
                <a:gd name="T7" fmla="*/ 20 h 27"/>
                <a:gd name="T8" fmla="*/ 27 w 27"/>
                <a:gd name="T9" fmla="*/ 15 h 27"/>
                <a:gd name="T10" fmla="*/ 25 w 27"/>
                <a:gd name="T11" fmla="*/ 9 h 27"/>
                <a:gd name="T12" fmla="*/ 23 w 27"/>
                <a:gd name="T13" fmla="*/ 4 h 27"/>
                <a:gd name="T14" fmla="*/ 18 w 27"/>
                <a:gd name="T15" fmla="*/ 2 h 27"/>
                <a:gd name="T16" fmla="*/ 12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1 w 27"/>
                <a:gd name="T23" fmla="*/ 9 h 27"/>
                <a:gd name="T24" fmla="*/ 0 w 27"/>
                <a:gd name="T25" fmla="*/ 15 h 27"/>
                <a:gd name="T26" fmla="*/ 1 w 27"/>
                <a:gd name="T27" fmla="*/ 20 h 27"/>
                <a:gd name="T28" fmla="*/ 3 w 27"/>
                <a:gd name="T29" fmla="*/ 24 h 27"/>
                <a:gd name="T30" fmla="*/ 7 w 27"/>
                <a:gd name="T31" fmla="*/ 26 h 27"/>
                <a:gd name="T32" fmla="*/ 12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20"/>
                  </a:lnTo>
                  <a:lnTo>
                    <a:pt x="27" y="15"/>
                  </a:lnTo>
                  <a:lnTo>
                    <a:pt x="25" y="9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1" name="Freeform 347"/>
            <p:cNvSpPr>
              <a:spLocks/>
            </p:cNvSpPr>
            <p:nvPr/>
          </p:nvSpPr>
          <p:spPr bwMode="auto">
            <a:xfrm>
              <a:off x="4903" y="3877"/>
              <a:ext cx="34" cy="35"/>
            </a:xfrm>
            <a:custGeom>
              <a:avLst/>
              <a:gdLst>
                <a:gd name="T0" fmla="*/ 16 w 34"/>
                <a:gd name="T1" fmla="*/ 35 h 35"/>
                <a:gd name="T2" fmla="*/ 23 w 34"/>
                <a:gd name="T3" fmla="*/ 33 h 35"/>
                <a:gd name="T4" fmla="*/ 29 w 34"/>
                <a:gd name="T5" fmla="*/ 29 h 35"/>
                <a:gd name="T6" fmla="*/ 32 w 34"/>
                <a:gd name="T7" fmla="*/ 24 h 35"/>
                <a:gd name="T8" fmla="*/ 34 w 34"/>
                <a:gd name="T9" fmla="*/ 16 h 35"/>
                <a:gd name="T10" fmla="*/ 32 w 34"/>
                <a:gd name="T11" fmla="*/ 9 h 35"/>
                <a:gd name="T12" fmla="*/ 29 w 34"/>
                <a:gd name="T13" fmla="*/ 5 h 35"/>
                <a:gd name="T14" fmla="*/ 23 w 34"/>
                <a:gd name="T15" fmla="*/ 2 h 35"/>
                <a:gd name="T16" fmla="*/ 16 w 34"/>
                <a:gd name="T17" fmla="*/ 0 h 35"/>
                <a:gd name="T18" fmla="*/ 9 w 34"/>
                <a:gd name="T19" fmla="*/ 2 h 35"/>
                <a:gd name="T20" fmla="*/ 5 w 34"/>
                <a:gd name="T21" fmla="*/ 5 h 35"/>
                <a:gd name="T22" fmla="*/ 1 w 34"/>
                <a:gd name="T23" fmla="*/ 9 h 35"/>
                <a:gd name="T24" fmla="*/ 0 w 34"/>
                <a:gd name="T25" fmla="*/ 16 h 35"/>
                <a:gd name="T26" fmla="*/ 1 w 34"/>
                <a:gd name="T27" fmla="*/ 24 h 35"/>
                <a:gd name="T28" fmla="*/ 5 w 34"/>
                <a:gd name="T29" fmla="*/ 29 h 35"/>
                <a:gd name="T30" fmla="*/ 9 w 34"/>
                <a:gd name="T31" fmla="*/ 33 h 35"/>
                <a:gd name="T32" fmla="*/ 16 w 3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5"/>
                <a:gd name="T53" fmla="*/ 34 w 3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5">
                  <a:moveTo>
                    <a:pt x="16" y="35"/>
                  </a:moveTo>
                  <a:lnTo>
                    <a:pt x="23" y="33"/>
                  </a:lnTo>
                  <a:lnTo>
                    <a:pt x="29" y="29"/>
                  </a:lnTo>
                  <a:lnTo>
                    <a:pt x="32" y="24"/>
                  </a:lnTo>
                  <a:lnTo>
                    <a:pt x="34" y="16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2" name="Freeform 348"/>
            <p:cNvSpPr>
              <a:spLocks/>
            </p:cNvSpPr>
            <p:nvPr/>
          </p:nvSpPr>
          <p:spPr bwMode="auto">
            <a:xfrm>
              <a:off x="4906" y="3881"/>
              <a:ext cx="28" cy="27"/>
            </a:xfrm>
            <a:custGeom>
              <a:avLst/>
              <a:gdLst>
                <a:gd name="T0" fmla="*/ 13 w 28"/>
                <a:gd name="T1" fmla="*/ 27 h 27"/>
                <a:gd name="T2" fmla="*/ 18 w 28"/>
                <a:gd name="T3" fmla="*/ 25 h 27"/>
                <a:gd name="T4" fmla="*/ 24 w 28"/>
                <a:gd name="T5" fmla="*/ 23 h 27"/>
                <a:gd name="T6" fmla="*/ 26 w 28"/>
                <a:gd name="T7" fmla="*/ 18 h 27"/>
                <a:gd name="T8" fmla="*/ 28 w 28"/>
                <a:gd name="T9" fmla="*/ 12 h 27"/>
                <a:gd name="T10" fmla="*/ 26 w 28"/>
                <a:gd name="T11" fmla="*/ 7 h 27"/>
                <a:gd name="T12" fmla="*/ 24 w 28"/>
                <a:gd name="T13" fmla="*/ 3 h 27"/>
                <a:gd name="T14" fmla="*/ 18 w 28"/>
                <a:gd name="T15" fmla="*/ 1 h 27"/>
                <a:gd name="T16" fmla="*/ 13 w 28"/>
                <a:gd name="T17" fmla="*/ 0 h 27"/>
                <a:gd name="T18" fmla="*/ 8 w 28"/>
                <a:gd name="T19" fmla="*/ 1 h 27"/>
                <a:gd name="T20" fmla="*/ 4 w 28"/>
                <a:gd name="T21" fmla="*/ 3 h 27"/>
                <a:gd name="T22" fmla="*/ 2 w 28"/>
                <a:gd name="T23" fmla="*/ 7 h 27"/>
                <a:gd name="T24" fmla="*/ 0 w 28"/>
                <a:gd name="T25" fmla="*/ 12 h 27"/>
                <a:gd name="T26" fmla="*/ 2 w 28"/>
                <a:gd name="T27" fmla="*/ 18 h 27"/>
                <a:gd name="T28" fmla="*/ 4 w 28"/>
                <a:gd name="T29" fmla="*/ 23 h 27"/>
                <a:gd name="T30" fmla="*/ 8 w 28"/>
                <a:gd name="T31" fmla="*/ 25 h 27"/>
                <a:gd name="T32" fmla="*/ 13 w 28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3" y="27"/>
                  </a:moveTo>
                  <a:lnTo>
                    <a:pt x="18" y="25"/>
                  </a:lnTo>
                  <a:lnTo>
                    <a:pt x="24" y="23"/>
                  </a:lnTo>
                  <a:lnTo>
                    <a:pt x="26" y="18"/>
                  </a:lnTo>
                  <a:lnTo>
                    <a:pt x="28" y="12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8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3" name="Freeform 349"/>
            <p:cNvSpPr>
              <a:spLocks/>
            </p:cNvSpPr>
            <p:nvPr/>
          </p:nvSpPr>
          <p:spPr bwMode="auto">
            <a:xfrm>
              <a:off x="4932" y="3859"/>
              <a:ext cx="33" cy="32"/>
            </a:xfrm>
            <a:custGeom>
              <a:avLst/>
              <a:gdLst>
                <a:gd name="T0" fmla="*/ 16 w 33"/>
                <a:gd name="T1" fmla="*/ 32 h 32"/>
                <a:gd name="T2" fmla="*/ 23 w 33"/>
                <a:gd name="T3" fmla="*/ 31 h 32"/>
                <a:gd name="T4" fmla="*/ 27 w 33"/>
                <a:gd name="T5" fmla="*/ 27 h 32"/>
                <a:gd name="T6" fmla="*/ 31 w 33"/>
                <a:gd name="T7" fmla="*/ 23 h 32"/>
                <a:gd name="T8" fmla="*/ 33 w 33"/>
                <a:gd name="T9" fmla="*/ 16 h 32"/>
                <a:gd name="T10" fmla="*/ 31 w 33"/>
                <a:gd name="T11" fmla="*/ 9 h 32"/>
                <a:gd name="T12" fmla="*/ 27 w 33"/>
                <a:gd name="T13" fmla="*/ 5 h 32"/>
                <a:gd name="T14" fmla="*/ 23 w 33"/>
                <a:gd name="T15" fmla="*/ 2 h 32"/>
                <a:gd name="T16" fmla="*/ 16 w 33"/>
                <a:gd name="T17" fmla="*/ 0 h 32"/>
                <a:gd name="T18" fmla="*/ 9 w 33"/>
                <a:gd name="T19" fmla="*/ 2 h 32"/>
                <a:gd name="T20" fmla="*/ 5 w 33"/>
                <a:gd name="T21" fmla="*/ 5 h 32"/>
                <a:gd name="T22" fmla="*/ 2 w 33"/>
                <a:gd name="T23" fmla="*/ 9 h 32"/>
                <a:gd name="T24" fmla="*/ 0 w 33"/>
                <a:gd name="T25" fmla="*/ 16 h 32"/>
                <a:gd name="T26" fmla="*/ 2 w 33"/>
                <a:gd name="T27" fmla="*/ 23 h 32"/>
                <a:gd name="T28" fmla="*/ 5 w 33"/>
                <a:gd name="T29" fmla="*/ 27 h 32"/>
                <a:gd name="T30" fmla="*/ 9 w 33"/>
                <a:gd name="T31" fmla="*/ 31 h 32"/>
                <a:gd name="T32" fmla="*/ 16 w 33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2"/>
                <a:gd name="T53" fmla="*/ 33 w 33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2">
                  <a:moveTo>
                    <a:pt x="16" y="32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4" name="Freeform 350"/>
            <p:cNvSpPr>
              <a:spLocks/>
            </p:cNvSpPr>
            <p:nvPr/>
          </p:nvSpPr>
          <p:spPr bwMode="auto">
            <a:xfrm>
              <a:off x="4935" y="3862"/>
              <a:ext cx="26" cy="26"/>
            </a:xfrm>
            <a:custGeom>
              <a:avLst/>
              <a:gdLst>
                <a:gd name="T0" fmla="*/ 13 w 26"/>
                <a:gd name="T1" fmla="*/ 26 h 26"/>
                <a:gd name="T2" fmla="*/ 19 w 26"/>
                <a:gd name="T3" fmla="*/ 24 h 26"/>
                <a:gd name="T4" fmla="*/ 22 w 26"/>
                <a:gd name="T5" fmla="*/ 22 h 26"/>
                <a:gd name="T6" fmla="*/ 24 w 26"/>
                <a:gd name="T7" fmla="*/ 19 h 26"/>
                <a:gd name="T8" fmla="*/ 26 w 26"/>
                <a:gd name="T9" fmla="*/ 13 h 26"/>
                <a:gd name="T10" fmla="*/ 24 w 26"/>
                <a:gd name="T11" fmla="*/ 8 h 26"/>
                <a:gd name="T12" fmla="*/ 22 w 26"/>
                <a:gd name="T13" fmla="*/ 4 h 26"/>
                <a:gd name="T14" fmla="*/ 19 w 26"/>
                <a:gd name="T15" fmla="*/ 2 h 26"/>
                <a:gd name="T16" fmla="*/ 13 w 26"/>
                <a:gd name="T17" fmla="*/ 0 h 26"/>
                <a:gd name="T18" fmla="*/ 8 w 26"/>
                <a:gd name="T19" fmla="*/ 2 h 26"/>
                <a:gd name="T20" fmla="*/ 4 w 26"/>
                <a:gd name="T21" fmla="*/ 4 h 26"/>
                <a:gd name="T22" fmla="*/ 2 w 26"/>
                <a:gd name="T23" fmla="*/ 8 h 26"/>
                <a:gd name="T24" fmla="*/ 0 w 26"/>
                <a:gd name="T25" fmla="*/ 13 h 26"/>
                <a:gd name="T26" fmla="*/ 2 w 26"/>
                <a:gd name="T27" fmla="*/ 19 h 26"/>
                <a:gd name="T28" fmla="*/ 4 w 26"/>
                <a:gd name="T29" fmla="*/ 22 h 26"/>
                <a:gd name="T30" fmla="*/ 8 w 26"/>
                <a:gd name="T31" fmla="*/ 24 h 26"/>
                <a:gd name="T32" fmla="*/ 13 w 26"/>
                <a:gd name="T33" fmla="*/ 2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3" y="26"/>
                  </a:moveTo>
                  <a:lnTo>
                    <a:pt x="19" y="24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6" y="13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5" name="Freeform 351"/>
            <p:cNvSpPr>
              <a:spLocks/>
            </p:cNvSpPr>
            <p:nvPr/>
          </p:nvSpPr>
          <p:spPr bwMode="auto">
            <a:xfrm>
              <a:off x="4954" y="3830"/>
              <a:ext cx="32" cy="34"/>
            </a:xfrm>
            <a:custGeom>
              <a:avLst/>
              <a:gdLst>
                <a:gd name="T0" fmla="*/ 16 w 32"/>
                <a:gd name="T1" fmla="*/ 34 h 34"/>
                <a:gd name="T2" fmla="*/ 23 w 32"/>
                <a:gd name="T3" fmla="*/ 32 h 34"/>
                <a:gd name="T4" fmla="*/ 27 w 32"/>
                <a:gd name="T5" fmla="*/ 29 h 34"/>
                <a:gd name="T6" fmla="*/ 31 w 32"/>
                <a:gd name="T7" fmla="*/ 23 h 34"/>
                <a:gd name="T8" fmla="*/ 32 w 32"/>
                <a:gd name="T9" fmla="*/ 16 h 34"/>
                <a:gd name="T10" fmla="*/ 31 w 32"/>
                <a:gd name="T11" fmla="*/ 9 h 34"/>
                <a:gd name="T12" fmla="*/ 27 w 32"/>
                <a:gd name="T13" fmla="*/ 5 h 34"/>
                <a:gd name="T14" fmla="*/ 23 w 32"/>
                <a:gd name="T15" fmla="*/ 1 h 34"/>
                <a:gd name="T16" fmla="*/ 16 w 32"/>
                <a:gd name="T17" fmla="*/ 0 h 34"/>
                <a:gd name="T18" fmla="*/ 9 w 32"/>
                <a:gd name="T19" fmla="*/ 1 h 34"/>
                <a:gd name="T20" fmla="*/ 5 w 32"/>
                <a:gd name="T21" fmla="*/ 5 h 34"/>
                <a:gd name="T22" fmla="*/ 1 w 32"/>
                <a:gd name="T23" fmla="*/ 9 h 34"/>
                <a:gd name="T24" fmla="*/ 0 w 32"/>
                <a:gd name="T25" fmla="*/ 16 h 34"/>
                <a:gd name="T26" fmla="*/ 1 w 32"/>
                <a:gd name="T27" fmla="*/ 23 h 34"/>
                <a:gd name="T28" fmla="*/ 5 w 32"/>
                <a:gd name="T29" fmla="*/ 29 h 34"/>
                <a:gd name="T30" fmla="*/ 9 w 32"/>
                <a:gd name="T31" fmla="*/ 32 h 34"/>
                <a:gd name="T32" fmla="*/ 16 w 32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4"/>
                <a:gd name="T53" fmla="*/ 32 w 3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4">
                  <a:moveTo>
                    <a:pt x="16" y="34"/>
                  </a:moveTo>
                  <a:lnTo>
                    <a:pt x="23" y="32"/>
                  </a:lnTo>
                  <a:lnTo>
                    <a:pt x="27" y="29"/>
                  </a:lnTo>
                  <a:lnTo>
                    <a:pt x="31" y="23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6" name="Freeform 352"/>
            <p:cNvSpPr>
              <a:spLocks/>
            </p:cNvSpPr>
            <p:nvPr/>
          </p:nvSpPr>
          <p:spPr bwMode="auto">
            <a:xfrm>
              <a:off x="4957" y="3833"/>
              <a:ext cx="28" cy="28"/>
            </a:xfrm>
            <a:custGeom>
              <a:avLst/>
              <a:gdLst>
                <a:gd name="T0" fmla="*/ 13 w 28"/>
                <a:gd name="T1" fmla="*/ 28 h 28"/>
                <a:gd name="T2" fmla="*/ 19 w 28"/>
                <a:gd name="T3" fmla="*/ 26 h 28"/>
                <a:gd name="T4" fmla="*/ 24 w 28"/>
                <a:gd name="T5" fmla="*/ 22 h 28"/>
                <a:gd name="T6" fmla="*/ 26 w 28"/>
                <a:gd name="T7" fmla="*/ 18 h 28"/>
                <a:gd name="T8" fmla="*/ 28 w 28"/>
                <a:gd name="T9" fmla="*/ 13 h 28"/>
                <a:gd name="T10" fmla="*/ 26 w 28"/>
                <a:gd name="T11" fmla="*/ 7 h 28"/>
                <a:gd name="T12" fmla="*/ 24 w 28"/>
                <a:gd name="T13" fmla="*/ 4 h 28"/>
                <a:gd name="T14" fmla="*/ 19 w 28"/>
                <a:gd name="T15" fmla="*/ 2 h 28"/>
                <a:gd name="T16" fmla="*/ 13 w 28"/>
                <a:gd name="T17" fmla="*/ 0 h 28"/>
                <a:gd name="T18" fmla="*/ 8 w 28"/>
                <a:gd name="T19" fmla="*/ 2 h 28"/>
                <a:gd name="T20" fmla="*/ 4 w 28"/>
                <a:gd name="T21" fmla="*/ 4 h 28"/>
                <a:gd name="T22" fmla="*/ 2 w 28"/>
                <a:gd name="T23" fmla="*/ 7 h 28"/>
                <a:gd name="T24" fmla="*/ 0 w 28"/>
                <a:gd name="T25" fmla="*/ 13 h 28"/>
                <a:gd name="T26" fmla="*/ 2 w 28"/>
                <a:gd name="T27" fmla="*/ 18 h 28"/>
                <a:gd name="T28" fmla="*/ 4 w 28"/>
                <a:gd name="T29" fmla="*/ 22 h 28"/>
                <a:gd name="T30" fmla="*/ 8 w 28"/>
                <a:gd name="T31" fmla="*/ 26 h 28"/>
                <a:gd name="T32" fmla="*/ 13 w 28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13" y="28"/>
                  </a:moveTo>
                  <a:lnTo>
                    <a:pt x="19" y="26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7" name="Freeform 353"/>
            <p:cNvSpPr>
              <a:spLocks/>
            </p:cNvSpPr>
            <p:nvPr/>
          </p:nvSpPr>
          <p:spPr bwMode="auto">
            <a:xfrm>
              <a:off x="4970" y="3799"/>
              <a:ext cx="33" cy="32"/>
            </a:xfrm>
            <a:custGeom>
              <a:avLst/>
              <a:gdLst>
                <a:gd name="T0" fmla="*/ 16 w 33"/>
                <a:gd name="T1" fmla="*/ 32 h 32"/>
                <a:gd name="T2" fmla="*/ 24 w 33"/>
                <a:gd name="T3" fmla="*/ 31 h 32"/>
                <a:gd name="T4" fmla="*/ 27 w 33"/>
                <a:gd name="T5" fmla="*/ 27 h 32"/>
                <a:gd name="T6" fmla="*/ 31 w 33"/>
                <a:gd name="T7" fmla="*/ 23 h 32"/>
                <a:gd name="T8" fmla="*/ 33 w 33"/>
                <a:gd name="T9" fmla="*/ 16 h 32"/>
                <a:gd name="T10" fmla="*/ 31 w 33"/>
                <a:gd name="T11" fmla="*/ 9 h 32"/>
                <a:gd name="T12" fmla="*/ 27 w 33"/>
                <a:gd name="T13" fmla="*/ 5 h 32"/>
                <a:gd name="T14" fmla="*/ 24 w 33"/>
                <a:gd name="T15" fmla="*/ 1 h 32"/>
                <a:gd name="T16" fmla="*/ 16 w 33"/>
                <a:gd name="T17" fmla="*/ 0 h 32"/>
                <a:gd name="T18" fmla="*/ 9 w 33"/>
                <a:gd name="T19" fmla="*/ 1 h 32"/>
                <a:gd name="T20" fmla="*/ 6 w 33"/>
                <a:gd name="T21" fmla="*/ 5 h 32"/>
                <a:gd name="T22" fmla="*/ 2 w 33"/>
                <a:gd name="T23" fmla="*/ 9 h 32"/>
                <a:gd name="T24" fmla="*/ 0 w 33"/>
                <a:gd name="T25" fmla="*/ 16 h 32"/>
                <a:gd name="T26" fmla="*/ 2 w 33"/>
                <a:gd name="T27" fmla="*/ 23 h 32"/>
                <a:gd name="T28" fmla="*/ 6 w 33"/>
                <a:gd name="T29" fmla="*/ 27 h 32"/>
                <a:gd name="T30" fmla="*/ 9 w 33"/>
                <a:gd name="T31" fmla="*/ 31 h 32"/>
                <a:gd name="T32" fmla="*/ 16 w 33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2"/>
                <a:gd name="T53" fmla="*/ 33 w 33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2">
                  <a:moveTo>
                    <a:pt x="16" y="32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9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8" name="Freeform 354"/>
            <p:cNvSpPr>
              <a:spLocks/>
            </p:cNvSpPr>
            <p:nvPr/>
          </p:nvSpPr>
          <p:spPr bwMode="auto">
            <a:xfrm>
              <a:off x="4972" y="3802"/>
              <a:ext cx="27" cy="26"/>
            </a:xfrm>
            <a:custGeom>
              <a:avLst/>
              <a:gdLst>
                <a:gd name="T0" fmla="*/ 14 w 27"/>
                <a:gd name="T1" fmla="*/ 26 h 26"/>
                <a:gd name="T2" fmla="*/ 20 w 27"/>
                <a:gd name="T3" fmla="*/ 24 h 26"/>
                <a:gd name="T4" fmla="*/ 24 w 27"/>
                <a:gd name="T5" fmla="*/ 22 h 26"/>
                <a:gd name="T6" fmla="*/ 25 w 27"/>
                <a:gd name="T7" fmla="*/ 18 h 26"/>
                <a:gd name="T8" fmla="*/ 27 w 27"/>
                <a:gd name="T9" fmla="*/ 13 h 26"/>
                <a:gd name="T10" fmla="*/ 25 w 27"/>
                <a:gd name="T11" fmla="*/ 7 h 26"/>
                <a:gd name="T12" fmla="*/ 24 w 27"/>
                <a:gd name="T13" fmla="*/ 4 h 26"/>
                <a:gd name="T14" fmla="*/ 20 w 27"/>
                <a:gd name="T15" fmla="*/ 2 h 26"/>
                <a:gd name="T16" fmla="*/ 14 w 27"/>
                <a:gd name="T17" fmla="*/ 0 h 26"/>
                <a:gd name="T18" fmla="*/ 9 w 27"/>
                <a:gd name="T19" fmla="*/ 2 h 26"/>
                <a:gd name="T20" fmla="*/ 5 w 27"/>
                <a:gd name="T21" fmla="*/ 4 h 26"/>
                <a:gd name="T22" fmla="*/ 2 w 27"/>
                <a:gd name="T23" fmla="*/ 7 h 26"/>
                <a:gd name="T24" fmla="*/ 0 w 27"/>
                <a:gd name="T25" fmla="*/ 13 h 26"/>
                <a:gd name="T26" fmla="*/ 2 w 27"/>
                <a:gd name="T27" fmla="*/ 18 h 26"/>
                <a:gd name="T28" fmla="*/ 5 w 27"/>
                <a:gd name="T29" fmla="*/ 22 h 26"/>
                <a:gd name="T30" fmla="*/ 9 w 27"/>
                <a:gd name="T31" fmla="*/ 24 h 26"/>
                <a:gd name="T32" fmla="*/ 14 w 27"/>
                <a:gd name="T33" fmla="*/ 2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14" y="26"/>
                  </a:moveTo>
                  <a:lnTo>
                    <a:pt x="20" y="24"/>
                  </a:lnTo>
                  <a:lnTo>
                    <a:pt x="24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9" name="Freeform 355"/>
            <p:cNvSpPr>
              <a:spLocks/>
            </p:cNvSpPr>
            <p:nvPr/>
          </p:nvSpPr>
          <p:spPr bwMode="auto">
            <a:xfrm>
              <a:off x="4717" y="3824"/>
              <a:ext cx="32" cy="35"/>
            </a:xfrm>
            <a:custGeom>
              <a:avLst/>
              <a:gdLst>
                <a:gd name="T0" fmla="*/ 16 w 32"/>
                <a:gd name="T1" fmla="*/ 35 h 35"/>
                <a:gd name="T2" fmla="*/ 23 w 32"/>
                <a:gd name="T3" fmla="*/ 33 h 35"/>
                <a:gd name="T4" fmla="*/ 27 w 32"/>
                <a:gd name="T5" fmla="*/ 29 h 35"/>
                <a:gd name="T6" fmla="*/ 31 w 32"/>
                <a:gd name="T7" fmla="*/ 26 h 35"/>
                <a:gd name="T8" fmla="*/ 32 w 32"/>
                <a:gd name="T9" fmla="*/ 18 h 35"/>
                <a:gd name="T10" fmla="*/ 31 w 32"/>
                <a:gd name="T11" fmla="*/ 11 h 35"/>
                <a:gd name="T12" fmla="*/ 27 w 32"/>
                <a:gd name="T13" fmla="*/ 6 h 35"/>
                <a:gd name="T14" fmla="*/ 23 w 32"/>
                <a:gd name="T15" fmla="*/ 2 h 35"/>
                <a:gd name="T16" fmla="*/ 16 w 32"/>
                <a:gd name="T17" fmla="*/ 0 h 35"/>
                <a:gd name="T18" fmla="*/ 9 w 32"/>
                <a:gd name="T19" fmla="*/ 2 h 35"/>
                <a:gd name="T20" fmla="*/ 5 w 32"/>
                <a:gd name="T21" fmla="*/ 6 h 35"/>
                <a:gd name="T22" fmla="*/ 1 w 32"/>
                <a:gd name="T23" fmla="*/ 11 h 35"/>
                <a:gd name="T24" fmla="*/ 0 w 32"/>
                <a:gd name="T25" fmla="*/ 18 h 35"/>
                <a:gd name="T26" fmla="*/ 1 w 32"/>
                <a:gd name="T27" fmla="*/ 26 h 35"/>
                <a:gd name="T28" fmla="*/ 5 w 32"/>
                <a:gd name="T29" fmla="*/ 29 h 35"/>
                <a:gd name="T30" fmla="*/ 9 w 32"/>
                <a:gd name="T31" fmla="*/ 33 h 35"/>
                <a:gd name="T32" fmla="*/ 16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0" name="Freeform 356"/>
            <p:cNvSpPr>
              <a:spLocks/>
            </p:cNvSpPr>
            <p:nvPr/>
          </p:nvSpPr>
          <p:spPr bwMode="auto">
            <a:xfrm>
              <a:off x="4718" y="3828"/>
              <a:ext cx="28" cy="27"/>
            </a:xfrm>
            <a:custGeom>
              <a:avLst/>
              <a:gdLst>
                <a:gd name="T0" fmla="*/ 15 w 28"/>
                <a:gd name="T1" fmla="*/ 27 h 27"/>
                <a:gd name="T2" fmla="*/ 20 w 28"/>
                <a:gd name="T3" fmla="*/ 25 h 27"/>
                <a:gd name="T4" fmla="*/ 24 w 28"/>
                <a:gd name="T5" fmla="*/ 23 h 27"/>
                <a:gd name="T6" fmla="*/ 26 w 28"/>
                <a:gd name="T7" fmla="*/ 20 h 27"/>
                <a:gd name="T8" fmla="*/ 28 w 28"/>
                <a:gd name="T9" fmla="*/ 14 h 27"/>
                <a:gd name="T10" fmla="*/ 26 w 28"/>
                <a:gd name="T11" fmla="*/ 9 h 27"/>
                <a:gd name="T12" fmla="*/ 24 w 28"/>
                <a:gd name="T13" fmla="*/ 3 h 27"/>
                <a:gd name="T14" fmla="*/ 20 w 28"/>
                <a:gd name="T15" fmla="*/ 2 h 27"/>
                <a:gd name="T16" fmla="*/ 15 w 28"/>
                <a:gd name="T17" fmla="*/ 0 h 27"/>
                <a:gd name="T18" fmla="*/ 10 w 28"/>
                <a:gd name="T19" fmla="*/ 2 h 27"/>
                <a:gd name="T20" fmla="*/ 6 w 28"/>
                <a:gd name="T21" fmla="*/ 3 h 27"/>
                <a:gd name="T22" fmla="*/ 2 w 28"/>
                <a:gd name="T23" fmla="*/ 9 h 27"/>
                <a:gd name="T24" fmla="*/ 0 w 28"/>
                <a:gd name="T25" fmla="*/ 14 h 27"/>
                <a:gd name="T26" fmla="*/ 2 w 28"/>
                <a:gd name="T27" fmla="*/ 20 h 27"/>
                <a:gd name="T28" fmla="*/ 6 w 28"/>
                <a:gd name="T29" fmla="*/ 23 h 27"/>
                <a:gd name="T30" fmla="*/ 10 w 28"/>
                <a:gd name="T31" fmla="*/ 25 h 27"/>
                <a:gd name="T32" fmla="*/ 15 w 28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1" name="Freeform 357"/>
            <p:cNvSpPr>
              <a:spLocks/>
            </p:cNvSpPr>
            <p:nvPr/>
          </p:nvSpPr>
          <p:spPr bwMode="auto">
            <a:xfrm>
              <a:off x="4977" y="3762"/>
              <a:ext cx="35" cy="35"/>
            </a:xfrm>
            <a:custGeom>
              <a:avLst/>
              <a:gdLst>
                <a:gd name="T0" fmla="*/ 19 w 35"/>
                <a:gd name="T1" fmla="*/ 35 h 35"/>
                <a:gd name="T2" fmla="*/ 26 w 35"/>
                <a:gd name="T3" fmla="*/ 33 h 35"/>
                <a:gd name="T4" fmla="*/ 30 w 35"/>
                <a:gd name="T5" fmla="*/ 29 h 35"/>
                <a:gd name="T6" fmla="*/ 33 w 35"/>
                <a:gd name="T7" fmla="*/ 24 h 35"/>
                <a:gd name="T8" fmla="*/ 35 w 35"/>
                <a:gd name="T9" fmla="*/ 16 h 35"/>
                <a:gd name="T10" fmla="*/ 33 w 35"/>
                <a:gd name="T11" fmla="*/ 9 h 35"/>
                <a:gd name="T12" fmla="*/ 30 w 35"/>
                <a:gd name="T13" fmla="*/ 6 h 35"/>
                <a:gd name="T14" fmla="*/ 26 w 35"/>
                <a:gd name="T15" fmla="*/ 2 h 35"/>
                <a:gd name="T16" fmla="*/ 19 w 35"/>
                <a:gd name="T17" fmla="*/ 0 h 35"/>
                <a:gd name="T18" fmla="*/ 11 w 35"/>
                <a:gd name="T19" fmla="*/ 2 h 35"/>
                <a:gd name="T20" fmla="*/ 6 w 35"/>
                <a:gd name="T21" fmla="*/ 6 h 35"/>
                <a:gd name="T22" fmla="*/ 2 w 35"/>
                <a:gd name="T23" fmla="*/ 9 h 35"/>
                <a:gd name="T24" fmla="*/ 0 w 35"/>
                <a:gd name="T25" fmla="*/ 16 h 35"/>
                <a:gd name="T26" fmla="*/ 2 w 35"/>
                <a:gd name="T27" fmla="*/ 24 h 35"/>
                <a:gd name="T28" fmla="*/ 6 w 35"/>
                <a:gd name="T29" fmla="*/ 29 h 35"/>
                <a:gd name="T30" fmla="*/ 11 w 35"/>
                <a:gd name="T31" fmla="*/ 33 h 35"/>
                <a:gd name="T32" fmla="*/ 19 w 35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5"/>
                <a:gd name="T53" fmla="*/ 35 w 3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5">
                  <a:moveTo>
                    <a:pt x="19" y="35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1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" name="Freeform 358"/>
            <p:cNvSpPr>
              <a:spLocks/>
            </p:cNvSpPr>
            <p:nvPr/>
          </p:nvSpPr>
          <p:spPr bwMode="auto">
            <a:xfrm>
              <a:off x="4981" y="3766"/>
              <a:ext cx="27" cy="27"/>
            </a:xfrm>
            <a:custGeom>
              <a:avLst/>
              <a:gdLst>
                <a:gd name="T0" fmla="*/ 15 w 27"/>
                <a:gd name="T1" fmla="*/ 27 h 27"/>
                <a:gd name="T2" fmla="*/ 20 w 27"/>
                <a:gd name="T3" fmla="*/ 25 h 27"/>
                <a:gd name="T4" fmla="*/ 24 w 27"/>
                <a:gd name="T5" fmla="*/ 23 h 27"/>
                <a:gd name="T6" fmla="*/ 26 w 27"/>
                <a:gd name="T7" fmla="*/ 18 h 27"/>
                <a:gd name="T8" fmla="*/ 27 w 27"/>
                <a:gd name="T9" fmla="*/ 12 h 27"/>
                <a:gd name="T10" fmla="*/ 26 w 27"/>
                <a:gd name="T11" fmla="*/ 7 h 27"/>
                <a:gd name="T12" fmla="*/ 24 w 27"/>
                <a:gd name="T13" fmla="*/ 3 h 27"/>
                <a:gd name="T14" fmla="*/ 20 w 27"/>
                <a:gd name="T15" fmla="*/ 2 h 27"/>
                <a:gd name="T16" fmla="*/ 15 w 27"/>
                <a:gd name="T17" fmla="*/ 0 h 27"/>
                <a:gd name="T18" fmla="*/ 9 w 27"/>
                <a:gd name="T19" fmla="*/ 2 h 27"/>
                <a:gd name="T20" fmla="*/ 4 w 27"/>
                <a:gd name="T21" fmla="*/ 3 h 27"/>
                <a:gd name="T22" fmla="*/ 2 w 27"/>
                <a:gd name="T23" fmla="*/ 7 h 27"/>
                <a:gd name="T24" fmla="*/ 0 w 27"/>
                <a:gd name="T25" fmla="*/ 12 h 27"/>
                <a:gd name="T26" fmla="*/ 2 w 27"/>
                <a:gd name="T27" fmla="*/ 18 h 27"/>
                <a:gd name="T28" fmla="*/ 4 w 27"/>
                <a:gd name="T29" fmla="*/ 23 h 27"/>
                <a:gd name="T30" fmla="*/ 9 w 27"/>
                <a:gd name="T31" fmla="*/ 25 h 27"/>
                <a:gd name="T32" fmla="*/ 15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18"/>
                  </a:lnTo>
                  <a:lnTo>
                    <a:pt x="27" y="12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3" name="Freeform 359"/>
            <p:cNvSpPr>
              <a:spLocks/>
            </p:cNvSpPr>
            <p:nvPr/>
          </p:nvSpPr>
          <p:spPr bwMode="auto">
            <a:xfrm>
              <a:off x="5007" y="3782"/>
              <a:ext cx="34" cy="35"/>
            </a:xfrm>
            <a:custGeom>
              <a:avLst/>
              <a:gdLst>
                <a:gd name="T0" fmla="*/ 18 w 34"/>
                <a:gd name="T1" fmla="*/ 35 h 35"/>
                <a:gd name="T2" fmla="*/ 25 w 34"/>
                <a:gd name="T3" fmla="*/ 33 h 35"/>
                <a:gd name="T4" fmla="*/ 29 w 34"/>
                <a:gd name="T5" fmla="*/ 29 h 35"/>
                <a:gd name="T6" fmla="*/ 32 w 34"/>
                <a:gd name="T7" fmla="*/ 24 h 35"/>
                <a:gd name="T8" fmla="*/ 34 w 34"/>
                <a:gd name="T9" fmla="*/ 17 h 35"/>
                <a:gd name="T10" fmla="*/ 32 w 34"/>
                <a:gd name="T11" fmla="*/ 9 h 35"/>
                <a:gd name="T12" fmla="*/ 29 w 34"/>
                <a:gd name="T13" fmla="*/ 6 h 35"/>
                <a:gd name="T14" fmla="*/ 25 w 34"/>
                <a:gd name="T15" fmla="*/ 2 h 35"/>
                <a:gd name="T16" fmla="*/ 18 w 34"/>
                <a:gd name="T17" fmla="*/ 0 h 35"/>
                <a:gd name="T18" fmla="*/ 10 w 34"/>
                <a:gd name="T19" fmla="*/ 2 h 35"/>
                <a:gd name="T20" fmla="*/ 5 w 34"/>
                <a:gd name="T21" fmla="*/ 6 h 35"/>
                <a:gd name="T22" fmla="*/ 1 w 34"/>
                <a:gd name="T23" fmla="*/ 9 h 35"/>
                <a:gd name="T24" fmla="*/ 0 w 34"/>
                <a:gd name="T25" fmla="*/ 17 h 35"/>
                <a:gd name="T26" fmla="*/ 1 w 34"/>
                <a:gd name="T27" fmla="*/ 24 h 35"/>
                <a:gd name="T28" fmla="*/ 5 w 34"/>
                <a:gd name="T29" fmla="*/ 29 h 35"/>
                <a:gd name="T30" fmla="*/ 10 w 34"/>
                <a:gd name="T31" fmla="*/ 33 h 35"/>
                <a:gd name="T32" fmla="*/ 18 w 3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5"/>
                <a:gd name="T53" fmla="*/ 34 w 3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5">
                  <a:moveTo>
                    <a:pt x="18" y="35"/>
                  </a:moveTo>
                  <a:lnTo>
                    <a:pt x="25" y="33"/>
                  </a:lnTo>
                  <a:lnTo>
                    <a:pt x="29" y="29"/>
                  </a:lnTo>
                  <a:lnTo>
                    <a:pt x="32" y="24"/>
                  </a:lnTo>
                  <a:lnTo>
                    <a:pt x="34" y="17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5" y="29"/>
                  </a:lnTo>
                  <a:lnTo>
                    <a:pt x="10" y="33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4" name="Freeform 360"/>
            <p:cNvSpPr>
              <a:spLocks/>
            </p:cNvSpPr>
            <p:nvPr/>
          </p:nvSpPr>
          <p:spPr bwMode="auto">
            <a:xfrm>
              <a:off x="5010" y="3786"/>
              <a:ext cx="28" cy="27"/>
            </a:xfrm>
            <a:custGeom>
              <a:avLst/>
              <a:gdLst>
                <a:gd name="T0" fmla="*/ 15 w 28"/>
                <a:gd name="T1" fmla="*/ 27 h 27"/>
                <a:gd name="T2" fmla="*/ 20 w 28"/>
                <a:gd name="T3" fmla="*/ 25 h 27"/>
                <a:gd name="T4" fmla="*/ 24 w 28"/>
                <a:gd name="T5" fmla="*/ 22 h 27"/>
                <a:gd name="T6" fmla="*/ 26 w 28"/>
                <a:gd name="T7" fmla="*/ 18 h 27"/>
                <a:gd name="T8" fmla="*/ 28 w 28"/>
                <a:gd name="T9" fmla="*/ 13 h 27"/>
                <a:gd name="T10" fmla="*/ 26 w 28"/>
                <a:gd name="T11" fmla="*/ 7 h 27"/>
                <a:gd name="T12" fmla="*/ 24 w 28"/>
                <a:gd name="T13" fmla="*/ 3 h 27"/>
                <a:gd name="T14" fmla="*/ 20 w 28"/>
                <a:gd name="T15" fmla="*/ 2 h 27"/>
                <a:gd name="T16" fmla="*/ 15 w 28"/>
                <a:gd name="T17" fmla="*/ 0 h 27"/>
                <a:gd name="T18" fmla="*/ 9 w 28"/>
                <a:gd name="T19" fmla="*/ 2 h 27"/>
                <a:gd name="T20" fmla="*/ 6 w 28"/>
                <a:gd name="T21" fmla="*/ 3 h 27"/>
                <a:gd name="T22" fmla="*/ 2 w 28"/>
                <a:gd name="T23" fmla="*/ 7 h 27"/>
                <a:gd name="T24" fmla="*/ 0 w 28"/>
                <a:gd name="T25" fmla="*/ 13 h 27"/>
                <a:gd name="T26" fmla="*/ 2 w 28"/>
                <a:gd name="T27" fmla="*/ 18 h 27"/>
                <a:gd name="T28" fmla="*/ 6 w 28"/>
                <a:gd name="T29" fmla="*/ 22 h 27"/>
                <a:gd name="T30" fmla="*/ 9 w 28"/>
                <a:gd name="T31" fmla="*/ 25 h 27"/>
                <a:gd name="T32" fmla="*/ 15 w 28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5" name="Freeform 361"/>
            <p:cNvSpPr>
              <a:spLocks/>
            </p:cNvSpPr>
            <p:nvPr/>
          </p:nvSpPr>
          <p:spPr bwMode="auto">
            <a:xfrm>
              <a:off x="5039" y="3802"/>
              <a:ext cx="33" cy="35"/>
            </a:xfrm>
            <a:custGeom>
              <a:avLst/>
              <a:gdLst>
                <a:gd name="T0" fmla="*/ 17 w 33"/>
                <a:gd name="T1" fmla="*/ 35 h 35"/>
                <a:gd name="T2" fmla="*/ 24 w 33"/>
                <a:gd name="T3" fmla="*/ 33 h 35"/>
                <a:gd name="T4" fmla="*/ 28 w 33"/>
                <a:gd name="T5" fmla="*/ 29 h 35"/>
                <a:gd name="T6" fmla="*/ 31 w 33"/>
                <a:gd name="T7" fmla="*/ 24 h 35"/>
                <a:gd name="T8" fmla="*/ 33 w 33"/>
                <a:gd name="T9" fmla="*/ 17 h 35"/>
                <a:gd name="T10" fmla="*/ 31 w 33"/>
                <a:gd name="T11" fmla="*/ 9 h 35"/>
                <a:gd name="T12" fmla="*/ 28 w 33"/>
                <a:gd name="T13" fmla="*/ 6 h 35"/>
                <a:gd name="T14" fmla="*/ 24 w 33"/>
                <a:gd name="T15" fmla="*/ 2 h 35"/>
                <a:gd name="T16" fmla="*/ 17 w 33"/>
                <a:gd name="T17" fmla="*/ 0 h 35"/>
                <a:gd name="T18" fmla="*/ 9 w 33"/>
                <a:gd name="T19" fmla="*/ 2 h 35"/>
                <a:gd name="T20" fmla="*/ 6 w 33"/>
                <a:gd name="T21" fmla="*/ 6 h 35"/>
                <a:gd name="T22" fmla="*/ 2 w 33"/>
                <a:gd name="T23" fmla="*/ 9 h 35"/>
                <a:gd name="T24" fmla="*/ 0 w 33"/>
                <a:gd name="T25" fmla="*/ 17 h 35"/>
                <a:gd name="T26" fmla="*/ 2 w 33"/>
                <a:gd name="T27" fmla="*/ 24 h 35"/>
                <a:gd name="T28" fmla="*/ 6 w 33"/>
                <a:gd name="T29" fmla="*/ 29 h 35"/>
                <a:gd name="T30" fmla="*/ 9 w 33"/>
                <a:gd name="T31" fmla="*/ 33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6" name="Freeform 362"/>
            <p:cNvSpPr>
              <a:spLocks/>
            </p:cNvSpPr>
            <p:nvPr/>
          </p:nvSpPr>
          <p:spPr bwMode="auto">
            <a:xfrm>
              <a:off x="5043" y="3806"/>
              <a:ext cx="26" cy="27"/>
            </a:xfrm>
            <a:custGeom>
              <a:avLst/>
              <a:gdLst>
                <a:gd name="T0" fmla="*/ 13 w 26"/>
                <a:gd name="T1" fmla="*/ 27 h 27"/>
                <a:gd name="T2" fmla="*/ 18 w 26"/>
                <a:gd name="T3" fmla="*/ 25 h 27"/>
                <a:gd name="T4" fmla="*/ 22 w 26"/>
                <a:gd name="T5" fmla="*/ 24 h 27"/>
                <a:gd name="T6" fmla="*/ 24 w 26"/>
                <a:gd name="T7" fmla="*/ 18 h 27"/>
                <a:gd name="T8" fmla="*/ 26 w 26"/>
                <a:gd name="T9" fmla="*/ 13 h 27"/>
                <a:gd name="T10" fmla="*/ 24 w 26"/>
                <a:gd name="T11" fmla="*/ 7 h 27"/>
                <a:gd name="T12" fmla="*/ 22 w 26"/>
                <a:gd name="T13" fmla="*/ 3 h 27"/>
                <a:gd name="T14" fmla="*/ 18 w 26"/>
                <a:gd name="T15" fmla="*/ 2 h 27"/>
                <a:gd name="T16" fmla="*/ 13 w 26"/>
                <a:gd name="T17" fmla="*/ 0 h 27"/>
                <a:gd name="T18" fmla="*/ 7 w 26"/>
                <a:gd name="T19" fmla="*/ 2 h 27"/>
                <a:gd name="T20" fmla="*/ 4 w 26"/>
                <a:gd name="T21" fmla="*/ 3 h 27"/>
                <a:gd name="T22" fmla="*/ 2 w 26"/>
                <a:gd name="T23" fmla="*/ 7 h 27"/>
                <a:gd name="T24" fmla="*/ 0 w 26"/>
                <a:gd name="T25" fmla="*/ 13 h 27"/>
                <a:gd name="T26" fmla="*/ 2 w 26"/>
                <a:gd name="T27" fmla="*/ 18 h 27"/>
                <a:gd name="T28" fmla="*/ 4 w 26"/>
                <a:gd name="T29" fmla="*/ 24 h 27"/>
                <a:gd name="T30" fmla="*/ 7 w 26"/>
                <a:gd name="T31" fmla="*/ 25 h 27"/>
                <a:gd name="T32" fmla="*/ 13 w 26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4"/>
                  </a:lnTo>
                  <a:lnTo>
                    <a:pt x="24" y="18"/>
                  </a:lnTo>
                  <a:lnTo>
                    <a:pt x="26" y="13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7" name="Freeform 363"/>
            <p:cNvSpPr>
              <a:spLocks/>
            </p:cNvSpPr>
            <p:nvPr/>
          </p:nvSpPr>
          <p:spPr bwMode="auto">
            <a:xfrm>
              <a:off x="5078" y="3806"/>
              <a:ext cx="32" cy="33"/>
            </a:xfrm>
            <a:custGeom>
              <a:avLst/>
              <a:gdLst>
                <a:gd name="T0" fmla="*/ 16 w 32"/>
                <a:gd name="T1" fmla="*/ 33 h 33"/>
                <a:gd name="T2" fmla="*/ 23 w 32"/>
                <a:gd name="T3" fmla="*/ 31 h 33"/>
                <a:gd name="T4" fmla="*/ 27 w 32"/>
                <a:gd name="T5" fmla="*/ 27 h 33"/>
                <a:gd name="T6" fmla="*/ 31 w 32"/>
                <a:gd name="T7" fmla="*/ 24 h 33"/>
                <a:gd name="T8" fmla="*/ 32 w 32"/>
                <a:gd name="T9" fmla="*/ 16 h 33"/>
                <a:gd name="T10" fmla="*/ 31 w 32"/>
                <a:gd name="T11" fmla="*/ 9 h 33"/>
                <a:gd name="T12" fmla="*/ 27 w 32"/>
                <a:gd name="T13" fmla="*/ 5 h 33"/>
                <a:gd name="T14" fmla="*/ 23 w 32"/>
                <a:gd name="T15" fmla="*/ 2 h 33"/>
                <a:gd name="T16" fmla="*/ 16 w 32"/>
                <a:gd name="T17" fmla="*/ 0 h 33"/>
                <a:gd name="T18" fmla="*/ 9 w 32"/>
                <a:gd name="T19" fmla="*/ 2 h 33"/>
                <a:gd name="T20" fmla="*/ 5 w 32"/>
                <a:gd name="T21" fmla="*/ 5 h 33"/>
                <a:gd name="T22" fmla="*/ 1 w 32"/>
                <a:gd name="T23" fmla="*/ 9 h 33"/>
                <a:gd name="T24" fmla="*/ 0 w 32"/>
                <a:gd name="T25" fmla="*/ 16 h 33"/>
                <a:gd name="T26" fmla="*/ 1 w 32"/>
                <a:gd name="T27" fmla="*/ 24 h 33"/>
                <a:gd name="T28" fmla="*/ 5 w 32"/>
                <a:gd name="T29" fmla="*/ 27 h 33"/>
                <a:gd name="T30" fmla="*/ 9 w 32"/>
                <a:gd name="T31" fmla="*/ 31 h 33"/>
                <a:gd name="T32" fmla="*/ 16 w 32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8" name="Freeform 364"/>
            <p:cNvSpPr>
              <a:spLocks/>
            </p:cNvSpPr>
            <p:nvPr/>
          </p:nvSpPr>
          <p:spPr bwMode="auto">
            <a:xfrm>
              <a:off x="5079" y="3809"/>
              <a:ext cx="28" cy="28"/>
            </a:xfrm>
            <a:custGeom>
              <a:avLst/>
              <a:gdLst>
                <a:gd name="T0" fmla="*/ 15 w 28"/>
                <a:gd name="T1" fmla="*/ 28 h 28"/>
                <a:gd name="T2" fmla="*/ 21 w 28"/>
                <a:gd name="T3" fmla="*/ 26 h 28"/>
                <a:gd name="T4" fmla="*/ 24 w 28"/>
                <a:gd name="T5" fmla="*/ 22 h 28"/>
                <a:gd name="T6" fmla="*/ 26 w 28"/>
                <a:gd name="T7" fmla="*/ 19 h 28"/>
                <a:gd name="T8" fmla="*/ 28 w 28"/>
                <a:gd name="T9" fmla="*/ 13 h 28"/>
                <a:gd name="T10" fmla="*/ 26 w 28"/>
                <a:gd name="T11" fmla="*/ 8 h 28"/>
                <a:gd name="T12" fmla="*/ 24 w 28"/>
                <a:gd name="T13" fmla="*/ 4 h 28"/>
                <a:gd name="T14" fmla="*/ 21 w 28"/>
                <a:gd name="T15" fmla="*/ 2 h 28"/>
                <a:gd name="T16" fmla="*/ 15 w 28"/>
                <a:gd name="T17" fmla="*/ 0 h 28"/>
                <a:gd name="T18" fmla="*/ 10 w 28"/>
                <a:gd name="T19" fmla="*/ 2 h 28"/>
                <a:gd name="T20" fmla="*/ 6 w 28"/>
                <a:gd name="T21" fmla="*/ 4 h 28"/>
                <a:gd name="T22" fmla="*/ 2 w 28"/>
                <a:gd name="T23" fmla="*/ 8 h 28"/>
                <a:gd name="T24" fmla="*/ 0 w 28"/>
                <a:gd name="T25" fmla="*/ 13 h 28"/>
                <a:gd name="T26" fmla="*/ 2 w 28"/>
                <a:gd name="T27" fmla="*/ 19 h 28"/>
                <a:gd name="T28" fmla="*/ 6 w 28"/>
                <a:gd name="T29" fmla="*/ 22 h 28"/>
                <a:gd name="T30" fmla="*/ 10 w 28"/>
                <a:gd name="T31" fmla="*/ 26 h 28"/>
                <a:gd name="T32" fmla="*/ 15 w 28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28" y="13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15" name="Group 365"/>
          <p:cNvGrpSpPr>
            <a:grpSpLocks/>
          </p:cNvGrpSpPr>
          <p:nvPr/>
        </p:nvGrpSpPr>
        <p:grpSpPr bwMode="auto">
          <a:xfrm>
            <a:off x="4067175" y="2136775"/>
            <a:ext cx="593725" cy="293688"/>
            <a:chOff x="873" y="2655"/>
            <a:chExt cx="499" cy="246"/>
          </a:xfrm>
        </p:grpSpPr>
        <p:sp>
          <p:nvSpPr>
            <p:cNvPr id="12328" name="Freeform 366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33 w 961"/>
                <a:gd name="T1" fmla="*/ 1 h 473"/>
                <a:gd name="T2" fmla="*/ 29 w 961"/>
                <a:gd name="T3" fmla="*/ 3 h 473"/>
                <a:gd name="T4" fmla="*/ 25 w 961"/>
                <a:gd name="T5" fmla="*/ 6 h 473"/>
                <a:gd name="T6" fmla="*/ 17 w 961"/>
                <a:gd name="T7" fmla="*/ 4 h 473"/>
                <a:gd name="T8" fmla="*/ 14 w 961"/>
                <a:gd name="T9" fmla="*/ 5 h 473"/>
                <a:gd name="T10" fmla="*/ 7 w 961"/>
                <a:gd name="T11" fmla="*/ 8 h 473"/>
                <a:gd name="T12" fmla="*/ 6 w 961"/>
                <a:gd name="T13" fmla="*/ 10 h 473"/>
                <a:gd name="T14" fmla="*/ 6 w 961"/>
                <a:gd name="T15" fmla="*/ 14 h 473"/>
                <a:gd name="T16" fmla="*/ 3 w 961"/>
                <a:gd name="T17" fmla="*/ 16 h 473"/>
                <a:gd name="T18" fmla="*/ 3 w 961"/>
                <a:gd name="T19" fmla="*/ 20 h 473"/>
                <a:gd name="T20" fmla="*/ 0 w 961"/>
                <a:gd name="T21" fmla="*/ 23 h 473"/>
                <a:gd name="T22" fmla="*/ 2 w 961"/>
                <a:gd name="T23" fmla="*/ 25 h 473"/>
                <a:gd name="T24" fmla="*/ 8 w 961"/>
                <a:gd name="T25" fmla="*/ 28 h 473"/>
                <a:gd name="T26" fmla="*/ 17 w 961"/>
                <a:gd name="T27" fmla="*/ 28 h 473"/>
                <a:gd name="T28" fmla="*/ 23 w 961"/>
                <a:gd name="T29" fmla="*/ 30 h 473"/>
                <a:gd name="T30" fmla="*/ 31 w 961"/>
                <a:gd name="T31" fmla="*/ 30 h 473"/>
                <a:gd name="T32" fmla="*/ 39 w 961"/>
                <a:gd name="T33" fmla="*/ 26 h 473"/>
                <a:gd name="T34" fmla="*/ 42 w 961"/>
                <a:gd name="T35" fmla="*/ 28 h 473"/>
                <a:gd name="T36" fmla="*/ 50 w 961"/>
                <a:gd name="T37" fmla="*/ 28 h 473"/>
                <a:gd name="T38" fmla="*/ 56 w 961"/>
                <a:gd name="T39" fmla="*/ 22 h 473"/>
                <a:gd name="T40" fmla="*/ 61 w 961"/>
                <a:gd name="T41" fmla="*/ 21 h 473"/>
                <a:gd name="T42" fmla="*/ 61 w 961"/>
                <a:gd name="T43" fmla="*/ 18 h 473"/>
                <a:gd name="T44" fmla="*/ 56 w 961"/>
                <a:gd name="T45" fmla="*/ 15 h 473"/>
                <a:gd name="T46" fmla="*/ 55 w 961"/>
                <a:gd name="T47" fmla="*/ 8 h 473"/>
                <a:gd name="T48" fmla="*/ 48 w 961"/>
                <a:gd name="T49" fmla="*/ 4 h 473"/>
                <a:gd name="T50" fmla="*/ 44 w 961"/>
                <a:gd name="T51" fmla="*/ 3 h 473"/>
                <a:gd name="T52" fmla="*/ 40 w 961"/>
                <a:gd name="T53" fmla="*/ 1 h 473"/>
                <a:gd name="T54" fmla="*/ 36 w 961"/>
                <a:gd name="T55" fmla="*/ 0 h 473"/>
                <a:gd name="T56" fmla="*/ 33 w 961"/>
                <a:gd name="T57" fmla="*/ 1 h 473"/>
                <a:gd name="T58" fmla="*/ 33 w 961"/>
                <a:gd name="T59" fmla="*/ 1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Freeform 367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 w 858"/>
                <a:gd name="T1" fmla="*/ 7 h 349"/>
                <a:gd name="T2" fmla="*/ 7 w 858"/>
                <a:gd name="T3" fmla="*/ 11 h 349"/>
                <a:gd name="T4" fmla="*/ 13 w 858"/>
                <a:gd name="T5" fmla="*/ 10 h 349"/>
                <a:gd name="T6" fmla="*/ 19 w 858"/>
                <a:gd name="T7" fmla="*/ 12 h 349"/>
                <a:gd name="T8" fmla="*/ 29 w 858"/>
                <a:gd name="T9" fmla="*/ 12 h 349"/>
                <a:gd name="T10" fmla="*/ 39 w 858"/>
                <a:gd name="T11" fmla="*/ 12 h 349"/>
                <a:gd name="T12" fmla="*/ 45 w 858"/>
                <a:gd name="T13" fmla="*/ 8 h 349"/>
                <a:gd name="T14" fmla="*/ 49 w 858"/>
                <a:gd name="T15" fmla="*/ 6 h 349"/>
                <a:gd name="T16" fmla="*/ 45 w 858"/>
                <a:gd name="T17" fmla="*/ 3 h 349"/>
                <a:gd name="T18" fmla="*/ 41 w 858"/>
                <a:gd name="T19" fmla="*/ 1 h 349"/>
                <a:gd name="T20" fmla="*/ 48 w 858"/>
                <a:gd name="T21" fmla="*/ 0 h 349"/>
                <a:gd name="T22" fmla="*/ 52 w 858"/>
                <a:gd name="T23" fmla="*/ 5 h 349"/>
                <a:gd name="T24" fmla="*/ 53 w 858"/>
                <a:gd name="T25" fmla="*/ 9 h 349"/>
                <a:gd name="T26" fmla="*/ 54 w 858"/>
                <a:gd name="T27" fmla="*/ 12 h 349"/>
                <a:gd name="T28" fmla="*/ 49 w 858"/>
                <a:gd name="T29" fmla="*/ 15 h 349"/>
                <a:gd name="T30" fmla="*/ 44 w 858"/>
                <a:gd name="T31" fmla="*/ 19 h 349"/>
                <a:gd name="T32" fmla="*/ 33 w 858"/>
                <a:gd name="T33" fmla="*/ 20 h 349"/>
                <a:gd name="T34" fmla="*/ 26 w 858"/>
                <a:gd name="T35" fmla="*/ 21 h 349"/>
                <a:gd name="T36" fmla="*/ 23 w 858"/>
                <a:gd name="T37" fmla="*/ 20 h 349"/>
                <a:gd name="T38" fmla="*/ 20 w 858"/>
                <a:gd name="T39" fmla="*/ 16 h 349"/>
                <a:gd name="T40" fmla="*/ 24 w 858"/>
                <a:gd name="T41" fmla="*/ 20 h 349"/>
                <a:gd name="T42" fmla="*/ 27 w 858"/>
                <a:gd name="T43" fmla="*/ 20 h 349"/>
                <a:gd name="T44" fmla="*/ 31 w 858"/>
                <a:gd name="T45" fmla="*/ 18 h 349"/>
                <a:gd name="T46" fmla="*/ 41 w 858"/>
                <a:gd name="T47" fmla="*/ 18 h 349"/>
                <a:gd name="T48" fmla="*/ 47 w 858"/>
                <a:gd name="T49" fmla="*/ 16 h 349"/>
                <a:gd name="T50" fmla="*/ 47 w 858"/>
                <a:gd name="T51" fmla="*/ 10 h 349"/>
                <a:gd name="T52" fmla="*/ 40 w 858"/>
                <a:gd name="T53" fmla="*/ 13 h 349"/>
                <a:gd name="T54" fmla="*/ 30 w 858"/>
                <a:gd name="T55" fmla="*/ 15 h 349"/>
                <a:gd name="T56" fmla="*/ 20 w 858"/>
                <a:gd name="T57" fmla="*/ 14 h 349"/>
                <a:gd name="T58" fmla="*/ 13 w 858"/>
                <a:gd name="T59" fmla="*/ 13 h 349"/>
                <a:gd name="T60" fmla="*/ 6 w 858"/>
                <a:gd name="T61" fmla="*/ 13 h 349"/>
                <a:gd name="T62" fmla="*/ 1 w 858"/>
                <a:gd name="T63" fmla="*/ 10 h 349"/>
                <a:gd name="T64" fmla="*/ 1 w 858"/>
                <a:gd name="T65" fmla="*/ 5 h 349"/>
                <a:gd name="T66" fmla="*/ 2 w 858"/>
                <a:gd name="T67" fmla="*/ 6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Freeform 368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6 h 163"/>
                <a:gd name="T2" fmla="*/ 5 w 632"/>
                <a:gd name="T3" fmla="*/ 6 h 163"/>
                <a:gd name="T4" fmla="*/ 7 w 632"/>
                <a:gd name="T5" fmla="*/ 6 h 163"/>
                <a:gd name="T6" fmla="*/ 10 w 632"/>
                <a:gd name="T7" fmla="*/ 7 h 163"/>
                <a:gd name="T8" fmla="*/ 13 w 632"/>
                <a:gd name="T9" fmla="*/ 8 h 163"/>
                <a:gd name="T10" fmla="*/ 15 w 632"/>
                <a:gd name="T11" fmla="*/ 11 h 163"/>
                <a:gd name="T12" fmla="*/ 20 w 632"/>
                <a:gd name="T13" fmla="*/ 10 h 163"/>
                <a:gd name="T14" fmla="*/ 29 w 632"/>
                <a:gd name="T15" fmla="*/ 7 h 163"/>
                <a:gd name="T16" fmla="*/ 30 w 632"/>
                <a:gd name="T17" fmla="*/ 6 h 163"/>
                <a:gd name="T18" fmla="*/ 28 w 632"/>
                <a:gd name="T19" fmla="*/ 5 h 163"/>
                <a:gd name="T20" fmla="*/ 23 w 632"/>
                <a:gd name="T21" fmla="*/ 5 h 163"/>
                <a:gd name="T22" fmla="*/ 13 w 632"/>
                <a:gd name="T23" fmla="*/ 7 h 163"/>
                <a:gd name="T24" fmla="*/ 14 w 632"/>
                <a:gd name="T25" fmla="*/ 5 h 163"/>
                <a:gd name="T26" fmla="*/ 18 w 632"/>
                <a:gd name="T27" fmla="*/ 3 h 163"/>
                <a:gd name="T28" fmla="*/ 20 w 632"/>
                <a:gd name="T29" fmla="*/ 2 h 163"/>
                <a:gd name="T30" fmla="*/ 24 w 632"/>
                <a:gd name="T31" fmla="*/ 2 h 163"/>
                <a:gd name="T32" fmla="*/ 26 w 632"/>
                <a:gd name="T33" fmla="*/ 2 h 163"/>
                <a:gd name="T34" fmla="*/ 28 w 632"/>
                <a:gd name="T35" fmla="*/ 3 h 163"/>
                <a:gd name="T36" fmla="*/ 30 w 632"/>
                <a:gd name="T37" fmla="*/ 4 h 163"/>
                <a:gd name="T38" fmla="*/ 37 w 632"/>
                <a:gd name="T39" fmla="*/ 5 h 163"/>
                <a:gd name="T40" fmla="*/ 40 w 632"/>
                <a:gd name="T41" fmla="*/ 5 h 163"/>
                <a:gd name="T42" fmla="*/ 35 w 632"/>
                <a:gd name="T43" fmla="*/ 4 h 163"/>
                <a:gd name="T44" fmla="*/ 30 w 632"/>
                <a:gd name="T45" fmla="*/ 3 h 163"/>
                <a:gd name="T46" fmla="*/ 29 w 632"/>
                <a:gd name="T47" fmla="*/ 2 h 163"/>
                <a:gd name="T48" fmla="*/ 26 w 632"/>
                <a:gd name="T49" fmla="*/ 1 h 163"/>
                <a:gd name="T50" fmla="*/ 24 w 632"/>
                <a:gd name="T51" fmla="*/ 0 h 163"/>
                <a:gd name="T52" fmla="*/ 20 w 632"/>
                <a:gd name="T53" fmla="*/ 1 h 163"/>
                <a:gd name="T54" fmla="*/ 17 w 632"/>
                <a:gd name="T55" fmla="*/ 2 h 163"/>
                <a:gd name="T56" fmla="*/ 14 w 632"/>
                <a:gd name="T57" fmla="*/ 4 h 163"/>
                <a:gd name="T58" fmla="*/ 12 w 632"/>
                <a:gd name="T59" fmla="*/ 6 h 163"/>
                <a:gd name="T60" fmla="*/ 10 w 632"/>
                <a:gd name="T61" fmla="*/ 6 h 163"/>
                <a:gd name="T62" fmla="*/ 3 w 632"/>
                <a:gd name="T63" fmla="*/ 4 h 163"/>
                <a:gd name="T64" fmla="*/ 0 w 632"/>
                <a:gd name="T65" fmla="*/ 6 h 163"/>
                <a:gd name="T66" fmla="*/ 0 w 632"/>
                <a:gd name="T67" fmla="*/ 6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Freeform 369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6 w 998"/>
                <a:gd name="T1" fmla="*/ 3 h 284"/>
                <a:gd name="T2" fmla="*/ 5 w 998"/>
                <a:gd name="T3" fmla="*/ 5 h 284"/>
                <a:gd name="T4" fmla="*/ 8 w 998"/>
                <a:gd name="T5" fmla="*/ 7 h 284"/>
                <a:gd name="T6" fmla="*/ 10 w 998"/>
                <a:gd name="T7" fmla="*/ 10 h 284"/>
                <a:gd name="T8" fmla="*/ 14 w 998"/>
                <a:gd name="T9" fmla="*/ 8 h 284"/>
                <a:gd name="T10" fmla="*/ 17 w 998"/>
                <a:gd name="T11" fmla="*/ 9 h 284"/>
                <a:gd name="T12" fmla="*/ 15 w 998"/>
                <a:gd name="T13" fmla="*/ 10 h 284"/>
                <a:gd name="T14" fmla="*/ 11 w 998"/>
                <a:gd name="T15" fmla="*/ 11 h 284"/>
                <a:gd name="T16" fmla="*/ 6 w 998"/>
                <a:gd name="T17" fmla="*/ 9 h 284"/>
                <a:gd name="T18" fmla="*/ 3 w 998"/>
                <a:gd name="T19" fmla="*/ 11 h 284"/>
                <a:gd name="T20" fmla="*/ 11 w 998"/>
                <a:gd name="T21" fmla="*/ 15 h 284"/>
                <a:gd name="T22" fmla="*/ 20 w 998"/>
                <a:gd name="T23" fmla="*/ 14 h 284"/>
                <a:gd name="T24" fmla="*/ 25 w 998"/>
                <a:gd name="T25" fmla="*/ 17 h 284"/>
                <a:gd name="T26" fmla="*/ 31 w 998"/>
                <a:gd name="T27" fmla="*/ 17 h 284"/>
                <a:gd name="T28" fmla="*/ 37 w 998"/>
                <a:gd name="T29" fmla="*/ 14 h 284"/>
                <a:gd name="T30" fmla="*/ 43 w 998"/>
                <a:gd name="T31" fmla="*/ 11 h 284"/>
                <a:gd name="T32" fmla="*/ 42 w 998"/>
                <a:gd name="T33" fmla="*/ 14 h 284"/>
                <a:gd name="T34" fmla="*/ 48 w 998"/>
                <a:gd name="T35" fmla="*/ 15 h 284"/>
                <a:gd name="T36" fmla="*/ 53 w 998"/>
                <a:gd name="T37" fmla="*/ 12 h 284"/>
                <a:gd name="T38" fmla="*/ 57 w 998"/>
                <a:gd name="T39" fmla="*/ 9 h 284"/>
                <a:gd name="T40" fmla="*/ 61 w 998"/>
                <a:gd name="T41" fmla="*/ 7 h 284"/>
                <a:gd name="T42" fmla="*/ 57 w 998"/>
                <a:gd name="T43" fmla="*/ 3 h 284"/>
                <a:gd name="T44" fmla="*/ 62 w 998"/>
                <a:gd name="T45" fmla="*/ 5 h 284"/>
                <a:gd name="T46" fmla="*/ 62 w 998"/>
                <a:gd name="T47" fmla="*/ 8 h 284"/>
                <a:gd name="T48" fmla="*/ 60 w 998"/>
                <a:gd name="T49" fmla="*/ 10 h 284"/>
                <a:gd name="T50" fmla="*/ 56 w 998"/>
                <a:gd name="T51" fmla="*/ 13 h 284"/>
                <a:gd name="T52" fmla="*/ 52 w 998"/>
                <a:gd name="T53" fmla="*/ 16 h 284"/>
                <a:gd name="T54" fmla="*/ 42 w 998"/>
                <a:gd name="T55" fmla="*/ 16 h 284"/>
                <a:gd name="T56" fmla="*/ 40 w 998"/>
                <a:gd name="T57" fmla="*/ 15 h 284"/>
                <a:gd name="T58" fmla="*/ 34 w 998"/>
                <a:gd name="T59" fmla="*/ 18 h 284"/>
                <a:gd name="T60" fmla="*/ 25 w 998"/>
                <a:gd name="T61" fmla="*/ 18 h 284"/>
                <a:gd name="T62" fmla="*/ 18 w 998"/>
                <a:gd name="T63" fmla="*/ 16 h 284"/>
                <a:gd name="T64" fmla="*/ 7 w 998"/>
                <a:gd name="T65" fmla="*/ 16 h 284"/>
                <a:gd name="T66" fmla="*/ 1 w 998"/>
                <a:gd name="T67" fmla="*/ 13 h 284"/>
                <a:gd name="T68" fmla="*/ 1 w 998"/>
                <a:gd name="T69" fmla="*/ 9 h 284"/>
                <a:gd name="T70" fmla="*/ 3 w 998"/>
                <a:gd name="T71" fmla="*/ 7 h 284"/>
                <a:gd name="T72" fmla="*/ 3 w 998"/>
                <a:gd name="T73" fmla="*/ 3 h 284"/>
                <a:gd name="T74" fmla="*/ 8 w 998"/>
                <a:gd name="T75" fmla="*/ 0 h 284"/>
                <a:gd name="T76" fmla="*/ 8 w 998"/>
                <a:gd name="T77" fmla="*/ 2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16" name="Group 370"/>
          <p:cNvGrpSpPr>
            <a:grpSpLocks/>
          </p:cNvGrpSpPr>
          <p:nvPr/>
        </p:nvGrpSpPr>
        <p:grpSpPr bwMode="auto">
          <a:xfrm>
            <a:off x="5418138" y="2568575"/>
            <a:ext cx="593725" cy="293688"/>
            <a:chOff x="873" y="2655"/>
            <a:chExt cx="499" cy="246"/>
          </a:xfrm>
        </p:grpSpPr>
        <p:sp>
          <p:nvSpPr>
            <p:cNvPr id="12324" name="Freeform 371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33 w 961"/>
                <a:gd name="T1" fmla="*/ 1 h 473"/>
                <a:gd name="T2" fmla="*/ 29 w 961"/>
                <a:gd name="T3" fmla="*/ 3 h 473"/>
                <a:gd name="T4" fmla="*/ 25 w 961"/>
                <a:gd name="T5" fmla="*/ 6 h 473"/>
                <a:gd name="T6" fmla="*/ 17 w 961"/>
                <a:gd name="T7" fmla="*/ 4 h 473"/>
                <a:gd name="T8" fmla="*/ 14 w 961"/>
                <a:gd name="T9" fmla="*/ 5 h 473"/>
                <a:gd name="T10" fmla="*/ 7 w 961"/>
                <a:gd name="T11" fmla="*/ 8 h 473"/>
                <a:gd name="T12" fmla="*/ 6 w 961"/>
                <a:gd name="T13" fmla="*/ 10 h 473"/>
                <a:gd name="T14" fmla="*/ 6 w 961"/>
                <a:gd name="T15" fmla="*/ 14 h 473"/>
                <a:gd name="T16" fmla="*/ 3 w 961"/>
                <a:gd name="T17" fmla="*/ 16 h 473"/>
                <a:gd name="T18" fmla="*/ 3 w 961"/>
                <a:gd name="T19" fmla="*/ 20 h 473"/>
                <a:gd name="T20" fmla="*/ 0 w 961"/>
                <a:gd name="T21" fmla="*/ 23 h 473"/>
                <a:gd name="T22" fmla="*/ 2 w 961"/>
                <a:gd name="T23" fmla="*/ 25 h 473"/>
                <a:gd name="T24" fmla="*/ 8 w 961"/>
                <a:gd name="T25" fmla="*/ 28 h 473"/>
                <a:gd name="T26" fmla="*/ 17 w 961"/>
                <a:gd name="T27" fmla="*/ 28 h 473"/>
                <a:gd name="T28" fmla="*/ 23 w 961"/>
                <a:gd name="T29" fmla="*/ 30 h 473"/>
                <a:gd name="T30" fmla="*/ 31 w 961"/>
                <a:gd name="T31" fmla="*/ 30 h 473"/>
                <a:gd name="T32" fmla="*/ 39 w 961"/>
                <a:gd name="T33" fmla="*/ 26 h 473"/>
                <a:gd name="T34" fmla="*/ 42 w 961"/>
                <a:gd name="T35" fmla="*/ 28 h 473"/>
                <a:gd name="T36" fmla="*/ 50 w 961"/>
                <a:gd name="T37" fmla="*/ 28 h 473"/>
                <a:gd name="T38" fmla="*/ 56 w 961"/>
                <a:gd name="T39" fmla="*/ 22 h 473"/>
                <a:gd name="T40" fmla="*/ 61 w 961"/>
                <a:gd name="T41" fmla="*/ 21 h 473"/>
                <a:gd name="T42" fmla="*/ 61 w 961"/>
                <a:gd name="T43" fmla="*/ 18 h 473"/>
                <a:gd name="T44" fmla="*/ 56 w 961"/>
                <a:gd name="T45" fmla="*/ 15 h 473"/>
                <a:gd name="T46" fmla="*/ 55 w 961"/>
                <a:gd name="T47" fmla="*/ 8 h 473"/>
                <a:gd name="T48" fmla="*/ 48 w 961"/>
                <a:gd name="T49" fmla="*/ 4 h 473"/>
                <a:gd name="T50" fmla="*/ 44 w 961"/>
                <a:gd name="T51" fmla="*/ 3 h 473"/>
                <a:gd name="T52" fmla="*/ 40 w 961"/>
                <a:gd name="T53" fmla="*/ 1 h 473"/>
                <a:gd name="T54" fmla="*/ 36 w 961"/>
                <a:gd name="T55" fmla="*/ 0 h 473"/>
                <a:gd name="T56" fmla="*/ 33 w 961"/>
                <a:gd name="T57" fmla="*/ 1 h 473"/>
                <a:gd name="T58" fmla="*/ 33 w 961"/>
                <a:gd name="T59" fmla="*/ 1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Freeform 372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 w 858"/>
                <a:gd name="T1" fmla="*/ 7 h 349"/>
                <a:gd name="T2" fmla="*/ 7 w 858"/>
                <a:gd name="T3" fmla="*/ 11 h 349"/>
                <a:gd name="T4" fmla="*/ 13 w 858"/>
                <a:gd name="T5" fmla="*/ 10 h 349"/>
                <a:gd name="T6" fmla="*/ 19 w 858"/>
                <a:gd name="T7" fmla="*/ 12 h 349"/>
                <a:gd name="T8" fmla="*/ 29 w 858"/>
                <a:gd name="T9" fmla="*/ 12 h 349"/>
                <a:gd name="T10" fmla="*/ 39 w 858"/>
                <a:gd name="T11" fmla="*/ 12 h 349"/>
                <a:gd name="T12" fmla="*/ 45 w 858"/>
                <a:gd name="T13" fmla="*/ 8 h 349"/>
                <a:gd name="T14" fmla="*/ 49 w 858"/>
                <a:gd name="T15" fmla="*/ 6 h 349"/>
                <a:gd name="T16" fmla="*/ 45 w 858"/>
                <a:gd name="T17" fmla="*/ 3 h 349"/>
                <a:gd name="T18" fmla="*/ 41 w 858"/>
                <a:gd name="T19" fmla="*/ 1 h 349"/>
                <a:gd name="T20" fmla="*/ 48 w 858"/>
                <a:gd name="T21" fmla="*/ 0 h 349"/>
                <a:gd name="T22" fmla="*/ 52 w 858"/>
                <a:gd name="T23" fmla="*/ 5 h 349"/>
                <a:gd name="T24" fmla="*/ 53 w 858"/>
                <a:gd name="T25" fmla="*/ 9 h 349"/>
                <a:gd name="T26" fmla="*/ 54 w 858"/>
                <a:gd name="T27" fmla="*/ 12 h 349"/>
                <a:gd name="T28" fmla="*/ 49 w 858"/>
                <a:gd name="T29" fmla="*/ 15 h 349"/>
                <a:gd name="T30" fmla="*/ 44 w 858"/>
                <a:gd name="T31" fmla="*/ 19 h 349"/>
                <a:gd name="T32" fmla="*/ 33 w 858"/>
                <a:gd name="T33" fmla="*/ 20 h 349"/>
                <a:gd name="T34" fmla="*/ 26 w 858"/>
                <a:gd name="T35" fmla="*/ 21 h 349"/>
                <a:gd name="T36" fmla="*/ 23 w 858"/>
                <a:gd name="T37" fmla="*/ 20 h 349"/>
                <a:gd name="T38" fmla="*/ 20 w 858"/>
                <a:gd name="T39" fmla="*/ 16 h 349"/>
                <a:gd name="T40" fmla="*/ 24 w 858"/>
                <a:gd name="T41" fmla="*/ 20 h 349"/>
                <a:gd name="T42" fmla="*/ 27 w 858"/>
                <a:gd name="T43" fmla="*/ 20 h 349"/>
                <a:gd name="T44" fmla="*/ 31 w 858"/>
                <a:gd name="T45" fmla="*/ 18 h 349"/>
                <a:gd name="T46" fmla="*/ 41 w 858"/>
                <a:gd name="T47" fmla="*/ 18 h 349"/>
                <a:gd name="T48" fmla="*/ 47 w 858"/>
                <a:gd name="T49" fmla="*/ 16 h 349"/>
                <a:gd name="T50" fmla="*/ 47 w 858"/>
                <a:gd name="T51" fmla="*/ 10 h 349"/>
                <a:gd name="T52" fmla="*/ 40 w 858"/>
                <a:gd name="T53" fmla="*/ 13 h 349"/>
                <a:gd name="T54" fmla="*/ 30 w 858"/>
                <a:gd name="T55" fmla="*/ 15 h 349"/>
                <a:gd name="T56" fmla="*/ 20 w 858"/>
                <a:gd name="T57" fmla="*/ 14 h 349"/>
                <a:gd name="T58" fmla="*/ 13 w 858"/>
                <a:gd name="T59" fmla="*/ 13 h 349"/>
                <a:gd name="T60" fmla="*/ 6 w 858"/>
                <a:gd name="T61" fmla="*/ 13 h 349"/>
                <a:gd name="T62" fmla="*/ 1 w 858"/>
                <a:gd name="T63" fmla="*/ 10 h 349"/>
                <a:gd name="T64" fmla="*/ 1 w 858"/>
                <a:gd name="T65" fmla="*/ 5 h 349"/>
                <a:gd name="T66" fmla="*/ 2 w 858"/>
                <a:gd name="T67" fmla="*/ 6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Freeform 373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6 h 163"/>
                <a:gd name="T2" fmla="*/ 5 w 632"/>
                <a:gd name="T3" fmla="*/ 6 h 163"/>
                <a:gd name="T4" fmla="*/ 7 w 632"/>
                <a:gd name="T5" fmla="*/ 6 h 163"/>
                <a:gd name="T6" fmla="*/ 10 w 632"/>
                <a:gd name="T7" fmla="*/ 7 h 163"/>
                <a:gd name="T8" fmla="*/ 13 w 632"/>
                <a:gd name="T9" fmla="*/ 8 h 163"/>
                <a:gd name="T10" fmla="*/ 15 w 632"/>
                <a:gd name="T11" fmla="*/ 11 h 163"/>
                <a:gd name="T12" fmla="*/ 20 w 632"/>
                <a:gd name="T13" fmla="*/ 10 h 163"/>
                <a:gd name="T14" fmla="*/ 29 w 632"/>
                <a:gd name="T15" fmla="*/ 7 h 163"/>
                <a:gd name="T16" fmla="*/ 30 w 632"/>
                <a:gd name="T17" fmla="*/ 6 h 163"/>
                <a:gd name="T18" fmla="*/ 28 w 632"/>
                <a:gd name="T19" fmla="*/ 5 h 163"/>
                <a:gd name="T20" fmla="*/ 23 w 632"/>
                <a:gd name="T21" fmla="*/ 5 h 163"/>
                <a:gd name="T22" fmla="*/ 13 w 632"/>
                <a:gd name="T23" fmla="*/ 7 h 163"/>
                <a:gd name="T24" fmla="*/ 14 w 632"/>
                <a:gd name="T25" fmla="*/ 5 h 163"/>
                <a:gd name="T26" fmla="*/ 18 w 632"/>
                <a:gd name="T27" fmla="*/ 3 h 163"/>
                <a:gd name="T28" fmla="*/ 20 w 632"/>
                <a:gd name="T29" fmla="*/ 2 h 163"/>
                <a:gd name="T30" fmla="*/ 24 w 632"/>
                <a:gd name="T31" fmla="*/ 2 h 163"/>
                <a:gd name="T32" fmla="*/ 26 w 632"/>
                <a:gd name="T33" fmla="*/ 2 h 163"/>
                <a:gd name="T34" fmla="*/ 28 w 632"/>
                <a:gd name="T35" fmla="*/ 3 h 163"/>
                <a:gd name="T36" fmla="*/ 30 w 632"/>
                <a:gd name="T37" fmla="*/ 4 h 163"/>
                <a:gd name="T38" fmla="*/ 37 w 632"/>
                <a:gd name="T39" fmla="*/ 5 h 163"/>
                <a:gd name="T40" fmla="*/ 40 w 632"/>
                <a:gd name="T41" fmla="*/ 5 h 163"/>
                <a:gd name="T42" fmla="*/ 35 w 632"/>
                <a:gd name="T43" fmla="*/ 4 h 163"/>
                <a:gd name="T44" fmla="*/ 30 w 632"/>
                <a:gd name="T45" fmla="*/ 3 h 163"/>
                <a:gd name="T46" fmla="*/ 29 w 632"/>
                <a:gd name="T47" fmla="*/ 2 h 163"/>
                <a:gd name="T48" fmla="*/ 26 w 632"/>
                <a:gd name="T49" fmla="*/ 1 h 163"/>
                <a:gd name="T50" fmla="*/ 24 w 632"/>
                <a:gd name="T51" fmla="*/ 0 h 163"/>
                <a:gd name="T52" fmla="*/ 20 w 632"/>
                <a:gd name="T53" fmla="*/ 1 h 163"/>
                <a:gd name="T54" fmla="*/ 17 w 632"/>
                <a:gd name="T55" fmla="*/ 2 h 163"/>
                <a:gd name="T56" fmla="*/ 14 w 632"/>
                <a:gd name="T57" fmla="*/ 4 h 163"/>
                <a:gd name="T58" fmla="*/ 12 w 632"/>
                <a:gd name="T59" fmla="*/ 6 h 163"/>
                <a:gd name="T60" fmla="*/ 10 w 632"/>
                <a:gd name="T61" fmla="*/ 6 h 163"/>
                <a:gd name="T62" fmla="*/ 3 w 632"/>
                <a:gd name="T63" fmla="*/ 4 h 163"/>
                <a:gd name="T64" fmla="*/ 0 w 632"/>
                <a:gd name="T65" fmla="*/ 6 h 163"/>
                <a:gd name="T66" fmla="*/ 0 w 632"/>
                <a:gd name="T67" fmla="*/ 6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Freeform 374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6 w 998"/>
                <a:gd name="T1" fmla="*/ 3 h 284"/>
                <a:gd name="T2" fmla="*/ 5 w 998"/>
                <a:gd name="T3" fmla="*/ 5 h 284"/>
                <a:gd name="T4" fmla="*/ 8 w 998"/>
                <a:gd name="T5" fmla="*/ 7 h 284"/>
                <a:gd name="T6" fmla="*/ 10 w 998"/>
                <a:gd name="T7" fmla="*/ 10 h 284"/>
                <a:gd name="T8" fmla="*/ 14 w 998"/>
                <a:gd name="T9" fmla="*/ 8 h 284"/>
                <a:gd name="T10" fmla="*/ 17 w 998"/>
                <a:gd name="T11" fmla="*/ 9 h 284"/>
                <a:gd name="T12" fmla="*/ 15 w 998"/>
                <a:gd name="T13" fmla="*/ 10 h 284"/>
                <a:gd name="T14" fmla="*/ 11 w 998"/>
                <a:gd name="T15" fmla="*/ 11 h 284"/>
                <a:gd name="T16" fmla="*/ 6 w 998"/>
                <a:gd name="T17" fmla="*/ 9 h 284"/>
                <a:gd name="T18" fmla="*/ 3 w 998"/>
                <a:gd name="T19" fmla="*/ 11 h 284"/>
                <a:gd name="T20" fmla="*/ 11 w 998"/>
                <a:gd name="T21" fmla="*/ 15 h 284"/>
                <a:gd name="T22" fmla="*/ 20 w 998"/>
                <a:gd name="T23" fmla="*/ 14 h 284"/>
                <a:gd name="T24" fmla="*/ 25 w 998"/>
                <a:gd name="T25" fmla="*/ 17 h 284"/>
                <a:gd name="T26" fmla="*/ 31 w 998"/>
                <a:gd name="T27" fmla="*/ 17 h 284"/>
                <a:gd name="T28" fmla="*/ 37 w 998"/>
                <a:gd name="T29" fmla="*/ 14 h 284"/>
                <a:gd name="T30" fmla="*/ 43 w 998"/>
                <a:gd name="T31" fmla="*/ 11 h 284"/>
                <a:gd name="T32" fmla="*/ 42 w 998"/>
                <a:gd name="T33" fmla="*/ 14 h 284"/>
                <a:gd name="T34" fmla="*/ 48 w 998"/>
                <a:gd name="T35" fmla="*/ 15 h 284"/>
                <a:gd name="T36" fmla="*/ 53 w 998"/>
                <a:gd name="T37" fmla="*/ 12 h 284"/>
                <a:gd name="T38" fmla="*/ 57 w 998"/>
                <a:gd name="T39" fmla="*/ 9 h 284"/>
                <a:gd name="T40" fmla="*/ 61 w 998"/>
                <a:gd name="T41" fmla="*/ 7 h 284"/>
                <a:gd name="T42" fmla="*/ 57 w 998"/>
                <a:gd name="T43" fmla="*/ 3 h 284"/>
                <a:gd name="T44" fmla="*/ 62 w 998"/>
                <a:gd name="T45" fmla="*/ 5 h 284"/>
                <a:gd name="T46" fmla="*/ 62 w 998"/>
                <a:gd name="T47" fmla="*/ 8 h 284"/>
                <a:gd name="T48" fmla="*/ 60 w 998"/>
                <a:gd name="T49" fmla="*/ 10 h 284"/>
                <a:gd name="T50" fmla="*/ 56 w 998"/>
                <a:gd name="T51" fmla="*/ 13 h 284"/>
                <a:gd name="T52" fmla="*/ 52 w 998"/>
                <a:gd name="T53" fmla="*/ 16 h 284"/>
                <a:gd name="T54" fmla="*/ 42 w 998"/>
                <a:gd name="T55" fmla="*/ 16 h 284"/>
                <a:gd name="T56" fmla="*/ 40 w 998"/>
                <a:gd name="T57" fmla="*/ 15 h 284"/>
                <a:gd name="T58" fmla="*/ 34 w 998"/>
                <a:gd name="T59" fmla="*/ 18 h 284"/>
                <a:gd name="T60" fmla="*/ 25 w 998"/>
                <a:gd name="T61" fmla="*/ 18 h 284"/>
                <a:gd name="T62" fmla="*/ 18 w 998"/>
                <a:gd name="T63" fmla="*/ 16 h 284"/>
                <a:gd name="T64" fmla="*/ 7 w 998"/>
                <a:gd name="T65" fmla="*/ 16 h 284"/>
                <a:gd name="T66" fmla="*/ 1 w 998"/>
                <a:gd name="T67" fmla="*/ 13 h 284"/>
                <a:gd name="T68" fmla="*/ 1 w 998"/>
                <a:gd name="T69" fmla="*/ 9 h 284"/>
                <a:gd name="T70" fmla="*/ 3 w 998"/>
                <a:gd name="T71" fmla="*/ 7 h 284"/>
                <a:gd name="T72" fmla="*/ 3 w 998"/>
                <a:gd name="T73" fmla="*/ 3 h 284"/>
                <a:gd name="T74" fmla="*/ 8 w 998"/>
                <a:gd name="T75" fmla="*/ 0 h 284"/>
                <a:gd name="T76" fmla="*/ 8 w 998"/>
                <a:gd name="T77" fmla="*/ 2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17" name="Group 375"/>
          <p:cNvGrpSpPr>
            <a:grpSpLocks/>
          </p:cNvGrpSpPr>
          <p:nvPr/>
        </p:nvGrpSpPr>
        <p:grpSpPr bwMode="auto">
          <a:xfrm>
            <a:off x="4049713" y="2641600"/>
            <a:ext cx="593725" cy="293688"/>
            <a:chOff x="873" y="2655"/>
            <a:chExt cx="499" cy="246"/>
          </a:xfrm>
        </p:grpSpPr>
        <p:sp>
          <p:nvSpPr>
            <p:cNvPr id="12320" name="Freeform 376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33 w 961"/>
                <a:gd name="T1" fmla="*/ 1 h 473"/>
                <a:gd name="T2" fmla="*/ 29 w 961"/>
                <a:gd name="T3" fmla="*/ 3 h 473"/>
                <a:gd name="T4" fmla="*/ 25 w 961"/>
                <a:gd name="T5" fmla="*/ 6 h 473"/>
                <a:gd name="T6" fmla="*/ 17 w 961"/>
                <a:gd name="T7" fmla="*/ 4 h 473"/>
                <a:gd name="T8" fmla="*/ 14 w 961"/>
                <a:gd name="T9" fmla="*/ 5 h 473"/>
                <a:gd name="T10" fmla="*/ 7 w 961"/>
                <a:gd name="T11" fmla="*/ 8 h 473"/>
                <a:gd name="T12" fmla="*/ 6 w 961"/>
                <a:gd name="T13" fmla="*/ 10 h 473"/>
                <a:gd name="T14" fmla="*/ 6 w 961"/>
                <a:gd name="T15" fmla="*/ 14 h 473"/>
                <a:gd name="T16" fmla="*/ 3 w 961"/>
                <a:gd name="T17" fmla="*/ 16 h 473"/>
                <a:gd name="T18" fmla="*/ 3 w 961"/>
                <a:gd name="T19" fmla="*/ 20 h 473"/>
                <a:gd name="T20" fmla="*/ 0 w 961"/>
                <a:gd name="T21" fmla="*/ 23 h 473"/>
                <a:gd name="T22" fmla="*/ 2 w 961"/>
                <a:gd name="T23" fmla="*/ 25 h 473"/>
                <a:gd name="T24" fmla="*/ 8 w 961"/>
                <a:gd name="T25" fmla="*/ 28 h 473"/>
                <a:gd name="T26" fmla="*/ 17 w 961"/>
                <a:gd name="T27" fmla="*/ 28 h 473"/>
                <a:gd name="T28" fmla="*/ 23 w 961"/>
                <a:gd name="T29" fmla="*/ 30 h 473"/>
                <a:gd name="T30" fmla="*/ 31 w 961"/>
                <a:gd name="T31" fmla="*/ 30 h 473"/>
                <a:gd name="T32" fmla="*/ 39 w 961"/>
                <a:gd name="T33" fmla="*/ 26 h 473"/>
                <a:gd name="T34" fmla="*/ 42 w 961"/>
                <a:gd name="T35" fmla="*/ 28 h 473"/>
                <a:gd name="T36" fmla="*/ 50 w 961"/>
                <a:gd name="T37" fmla="*/ 28 h 473"/>
                <a:gd name="T38" fmla="*/ 56 w 961"/>
                <a:gd name="T39" fmla="*/ 22 h 473"/>
                <a:gd name="T40" fmla="*/ 61 w 961"/>
                <a:gd name="T41" fmla="*/ 21 h 473"/>
                <a:gd name="T42" fmla="*/ 61 w 961"/>
                <a:gd name="T43" fmla="*/ 18 h 473"/>
                <a:gd name="T44" fmla="*/ 56 w 961"/>
                <a:gd name="T45" fmla="*/ 15 h 473"/>
                <a:gd name="T46" fmla="*/ 55 w 961"/>
                <a:gd name="T47" fmla="*/ 8 h 473"/>
                <a:gd name="T48" fmla="*/ 48 w 961"/>
                <a:gd name="T49" fmla="*/ 4 h 473"/>
                <a:gd name="T50" fmla="*/ 44 w 961"/>
                <a:gd name="T51" fmla="*/ 3 h 473"/>
                <a:gd name="T52" fmla="*/ 40 w 961"/>
                <a:gd name="T53" fmla="*/ 1 h 473"/>
                <a:gd name="T54" fmla="*/ 36 w 961"/>
                <a:gd name="T55" fmla="*/ 0 h 473"/>
                <a:gd name="T56" fmla="*/ 33 w 961"/>
                <a:gd name="T57" fmla="*/ 1 h 473"/>
                <a:gd name="T58" fmla="*/ 33 w 961"/>
                <a:gd name="T59" fmla="*/ 1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377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 w 858"/>
                <a:gd name="T1" fmla="*/ 7 h 349"/>
                <a:gd name="T2" fmla="*/ 7 w 858"/>
                <a:gd name="T3" fmla="*/ 11 h 349"/>
                <a:gd name="T4" fmla="*/ 13 w 858"/>
                <a:gd name="T5" fmla="*/ 10 h 349"/>
                <a:gd name="T6" fmla="*/ 19 w 858"/>
                <a:gd name="T7" fmla="*/ 12 h 349"/>
                <a:gd name="T8" fmla="*/ 29 w 858"/>
                <a:gd name="T9" fmla="*/ 12 h 349"/>
                <a:gd name="T10" fmla="*/ 39 w 858"/>
                <a:gd name="T11" fmla="*/ 12 h 349"/>
                <a:gd name="T12" fmla="*/ 45 w 858"/>
                <a:gd name="T13" fmla="*/ 8 h 349"/>
                <a:gd name="T14" fmla="*/ 49 w 858"/>
                <a:gd name="T15" fmla="*/ 6 h 349"/>
                <a:gd name="T16" fmla="*/ 45 w 858"/>
                <a:gd name="T17" fmla="*/ 3 h 349"/>
                <a:gd name="T18" fmla="*/ 41 w 858"/>
                <a:gd name="T19" fmla="*/ 1 h 349"/>
                <a:gd name="T20" fmla="*/ 48 w 858"/>
                <a:gd name="T21" fmla="*/ 0 h 349"/>
                <a:gd name="T22" fmla="*/ 52 w 858"/>
                <a:gd name="T23" fmla="*/ 5 h 349"/>
                <a:gd name="T24" fmla="*/ 53 w 858"/>
                <a:gd name="T25" fmla="*/ 9 h 349"/>
                <a:gd name="T26" fmla="*/ 54 w 858"/>
                <a:gd name="T27" fmla="*/ 12 h 349"/>
                <a:gd name="T28" fmla="*/ 49 w 858"/>
                <a:gd name="T29" fmla="*/ 15 h 349"/>
                <a:gd name="T30" fmla="*/ 44 w 858"/>
                <a:gd name="T31" fmla="*/ 19 h 349"/>
                <a:gd name="T32" fmla="*/ 33 w 858"/>
                <a:gd name="T33" fmla="*/ 20 h 349"/>
                <a:gd name="T34" fmla="*/ 26 w 858"/>
                <a:gd name="T35" fmla="*/ 21 h 349"/>
                <a:gd name="T36" fmla="*/ 23 w 858"/>
                <a:gd name="T37" fmla="*/ 20 h 349"/>
                <a:gd name="T38" fmla="*/ 20 w 858"/>
                <a:gd name="T39" fmla="*/ 16 h 349"/>
                <a:gd name="T40" fmla="*/ 24 w 858"/>
                <a:gd name="T41" fmla="*/ 20 h 349"/>
                <a:gd name="T42" fmla="*/ 27 w 858"/>
                <a:gd name="T43" fmla="*/ 20 h 349"/>
                <a:gd name="T44" fmla="*/ 31 w 858"/>
                <a:gd name="T45" fmla="*/ 18 h 349"/>
                <a:gd name="T46" fmla="*/ 41 w 858"/>
                <a:gd name="T47" fmla="*/ 18 h 349"/>
                <a:gd name="T48" fmla="*/ 47 w 858"/>
                <a:gd name="T49" fmla="*/ 16 h 349"/>
                <a:gd name="T50" fmla="*/ 47 w 858"/>
                <a:gd name="T51" fmla="*/ 10 h 349"/>
                <a:gd name="T52" fmla="*/ 40 w 858"/>
                <a:gd name="T53" fmla="*/ 13 h 349"/>
                <a:gd name="T54" fmla="*/ 30 w 858"/>
                <a:gd name="T55" fmla="*/ 15 h 349"/>
                <a:gd name="T56" fmla="*/ 20 w 858"/>
                <a:gd name="T57" fmla="*/ 14 h 349"/>
                <a:gd name="T58" fmla="*/ 13 w 858"/>
                <a:gd name="T59" fmla="*/ 13 h 349"/>
                <a:gd name="T60" fmla="*/ 6 w 858"/>
                <a:gd name="T61" fmla="*/ 13 h 349"/>
                <a:gd name="T62" fmla="*/ 1 w 858"/>
                <a:gd name="T63" fmla="*/ 10 h 349"/>
                <a:gd name="T64" fmla="*/ 1 w 858"/>
                <a:gd name="T65" fmla="*/ 5 h 349"/>
                <a:gd name="T66" fmla="*/ 2 w 858"/>
                <a:gd name="T67" fmla="*/ 6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378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6 h 163"/>
                <a:gd name="T2" fmla="*/ 5 w 632"/>
                <a:gd name="T3" fmla="*/ 6 h 163"/>
                <a:gd name="T4" fmla="*/ 7 w 632"/>
                <a:gd name="T5" fmla="*/ 6 h 163"/>
                <a:gd name="T6" fmla="*/ 10 w 632"/>
                <a:gd name="T7" fmla="*/ 7 h 163"/>
                <a:gd name="T8" fmla="*/ 13 w 632"/>
                <a:gd name="T9" fmla="*/ 8 h 163"/>
                <a:gd name="T10" fmla="*/ 15 w 632"/>
                <a:gd name="T11" fmla="*/ 11 h 163"/>
                <a:gd name="T12" fmla="*/ 20 w 632"/>
                <a:gd name="T13" fmla="*/ 10 h 163"/>
                <a:gd name="T14" fmla="*/ 29 w 632"/>
                <a:gd name="T15" fmla="*/ 7 h 163"/>
                <a:gd name="T16" fmla="*/ 30 w 632"/>
                <a:gd name="T17" fmla="*/ 6 h 163"/>
                <a:gd name="T18" fmla="*/ 28 w 632"/>
                <a:gd name="T19" fmla="*/ 5 h 163"/>
                <a:gd name="T20" fmla="*/ 23 w 632"/>
                <a:gd name="T21" fmla="*/ 5 h 163"/>
                <a:gd name="T22" fmla="*/ 13 w 632"/>
                <a:gd name="T23" fmla="*/ 7 h 163"/>
                <a:gd name="T24" fmla="*/ 14 w 632"/>
                <a:gd name="T25" fmla="*/ 5 h 163"/>
                <a:gd name="T26" fmla="*/ 18 w 632"/>
                <a:gd name="T27" fmla="*/ 3 h 163"/>
                <a:gd name="T28" fmla="*/ 20 w 632"/>
                <a:gd name="T29" fmla="*/ 2 h 163"/>
                <a:gd name="T30" fmla="*/ 24 w 632"/>
                <a:gd name="T31" fmla="*/ 2 h 163"/>
                <a:gd name="T32" fmla="*/ 26 w 632"/>
                <a:gd name="T33" fmla="*/ 2 h 163"/>
                <a:gd name="T34" fmla="*/ 28 w 632"/>
                <a:gd name="T35" fmla="*/ 3 h 163"/>
                <a:gd name="T36" fmla="*/ 30 w 632"/>
                <a:gd name="T37" fmla="*/ 4 h 163"/>
                <a:gd name="T38" fmla="*/ 37 w 632"/>
                <a:gd name="T39" fmla="*/ 5 h 163"/>
                <a:gd name="T40" fmla="*/ 40 w 632"/>
                <a:gd name="T41" fmla="*/ 5 h 163"/>
                <a:gd name="T42" fmla="*/ 35 w 632"/>
                <a:gd name="T43" fmla="*/ 4 h 163"/>
                <a:gd name="T44" fmla="*/ 30 w 632"/>
                <a:gd name="T45" fmla="*/ 3 h 163"/>
                <a:gd name="T46" fmla="*/ 29 w 632"/>
                <a:gd name="T47" fmla="*/ 2 h 163"/>
                <a:gd name="T48" fmla="*/ 26 w 632"/>
                <a:gd name="T49" fmla="*/ 1 h 163"/>
                <a:gd name="T50" fmla="*/ 24 w 632"/>
                <a:gd name="T51" fmla="*/ 0 h 163"/>
                <a:gd name="T52" fmla="*/ 20 w 632"/>
                <a:gd name="T53" fmla="*/ 1 h 163"/>
                <a:gd name="T54" fmla="*/ 17 w 632"/>
                <a:gd name="T55" fmla="*/ 2 h 163"/>
                <a:gd name="T56" fmla="*/ 14 w 632"/>
                <a:gd name="T57" fmla="*/ 4 h 163"/>
                <a:gd name="T58" fmla="*/ 12 w 632"/>
                <a:gd name="T59" fmla="*/ 6 h 163"/>
                <a:gd name="T60" fmla="*/ 10 w 632"/>
                <a:gd name="T61" fmla="*/ 6 h 163"/>
                <a:gd name="T62" fmla="*/ 3 w 632"/>
                <a:gd name="T63" fmla="*/ 4 h 163"/>
                <a:gd name="T64" fmla="*/ 0 w 632"/>
                <a:gd name="T65" fmla="*/ 6 h 163"/>
                <a:gd name="T66" fmla="*/ 0 w 632"/>
                <a:gd name="T67" fmla="*/ 6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Freeform 379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6 w 998"/>
                <a:gd name="T1" fmla="*/ 3 h 284"/>
                <a:gd name="T2" fmla="*/ 5 w 998"/>
                <a:gd name="T3" fmla="*/ 5 h 284"/>
                <a:gd name="T4" fmla="*/ 8 w 998"/>
                <a:gd name="T5" fmla="*/ 7 h 284"/>
                <a:gd name="T6" fmla="*/ 10 w 998"/>
                <a:gd name="T7" fmla="*/ 10 h 284"/>
                <a:gd name="T8" fmla="*/ 14 w 998"/>
                <a:gd name="T9" fmla="*/ 8 h 284"/>
                <a:gd name="T10" fmla="*/ 17 w 998"/>
                <a:gd name="T11" fmla="*/ 9 h 284"/>
                <a:gd name="T12" fmla="*/ 15 w 998"/>
                <a:gd name="T13" fmla="*/ 10 h 284"/>
                <a:gd name="T14" fmla="*/ 11 w 998"/>
                <a:gd name="T15" fmla="*/ 11 h 284"/>
                <a:gd name="T16" fmla="*/ 6 w 998"/>
                <a:gd name="T17" fmla="*/ 9 h 284"/>
                <a:gd name="T18" fmla="*/ 3 w 998"/>
                <a:gd name="T19" fmla="*/ 11 h 284"/>
                <a:gd name="T20" fmla="*/ 11 w 998"/>
                <a:gd name="T21" fmla="*/ 15 h 284"/>
                <a:gd name="T22" fmla="*/ 20 w 998"/>
                <a:gd name="T23" fmla="*/ 14 h 284"/>
                <a:gd name="T24" fmla="*/ 25 w 998"/>
                <a:gd name="T25" fmla="*/ 17 h 284"/>
                <a:gd name="T26" fmla="*/ 31 w 998"/>
                <a:gd name="T27" fmla="*/ 17 h 284"/>
                <a:gd name="T28" fmla="*/ 37 w 998"/>
                <a:gd name="T29" fmla="*/ 14 h 284"/>
                <a:gd name="T30" fmla="*/ 43 w 998"/>
                <a:gd name="T31" fmla="*/ 11 h 284"/>
                <a:gd name="T32" fmla="*/ 42 w 998"/>
                <a:gd name="T33" fmla="*/ 14 h 284"/>
                <a:gd name="T34" fmla="*/ 48 w 998"/>
                <a:gd name="T35" fmla="*/ 15 h 284"/>
                <a:gd name="T36" fmla="*/ 53 w 998"/>
                <a:gd name="T37" fmla="*/ 12 h 284"/>
                <a:gd name="T38" fmla="*/ 57 w 998"/>
                <a:gd name="T39" fmla="*/ 9 h 284"/>
                <a:gd name="T40" fmla="*/ 61 w 998"/>
                <a:gd name="T41" fmla="*/ 7 h 284"/>
                <a:gd name="T42" fmla="*/ 57 w 998"/>
                <a:gd name="T43" fmla="*/ 3 h 284"/>
                <a:gd name="T44" fmla="*/ 62 w 998"/>
                <a:gd name="T45" fmla="*/ 5 h 284"/>
                <a:gd name="T46" fmla="*/ 62 w 998"/>
                <a:gd name="T47" fmla="*/ 8 h 284"/>
                <a:gd name="T48" fmla="*/ 60 w 998"/>
                <a:gd name="T49" fmla="*/ 10 h 284"/>
                <a:gd name="T50" fmla="*/ 56 w 998"/>
                <a:gd name="T51" fmla="*/ 13 h 284"/>
                <a:gd name="T52" fmla="*/ 52 w 998"/>
                <a:gd name="T53" fmla="*/ 16 h 284"/>
                <a:gd name="T54" fmla="*/ 42 w 998"/>
                <a:gd name="T55" fmla="*/ 16 h 284"/>
                <a:gd name="T56" fmla="*/ 40 w 998"/>
                <a:gd name="T57" fmla="*/ 15 h 284"/>
                <a:gd name="T58" fmla="*/ 34 w 998"/>
                <a:gd name="T59" fmla="*/ 18 h 284"/>
                <a:gd name="T60" fmla="*/ 25 w 998"/>
                <a:gd name="T61" fmla="*/ 18 h 284"/>
                <a:gd name="T62" fmla="*/ 18 w 998"/>
                <a:gd name="T63" fmla="*/ 16 h 284"/>
                <a:gd name="T64" fmla="*/ 7 w 998"/>
                <a:gd name="T65" fmla="*/ 16 h 284"/>
                <a:gd name="T66" fmla="*/ 1 w 998"/>
                <a:gd name="T67" fmla="*/ 13 h 284"/>
                <a:gd name="T68" fmla="*/ 1 w 998"/>
                <a:gd name="T69" fmla="*/ 9 h 284"/>
                <a:gd name="T70" fmla="*/ 3 w 998"/>
                <a:gd name="T71" fmla="*/ 7 h 284"/>
                <a:gd name="T72" fmla="*/ 3 w 998"/>
                <a:gd name="T73" fmla="*/ 3 h 284"/>
                <a:gd name="T74" fmla="*/ 8 w 998"/>
                <a:gd name="T75" fmla="*/ 0 h 284"/>
                <a:gd name="T76" fmla="*/ 8 w 998"/>
                <a:gd name="T77" fmla="*/ 2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318" name="Picture 380" descr="муха_цекатух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 r="2264"/>
          <a:stretch>
            <a:fillRect/>
          </a:stretch>
        </p:blipFill>
        <p:spPr bwMode="auto">
          <a:xfrm>
            <a:off x="2771775" y="3678238"/>
            <a:ext cx="233997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4" name="Text Box 382"/>
          <p:cNvSpPr txBox="1">
            <a:spLocks noChangeArrowheads="1"/>
          </p:cNvSpPr>
          <p:nvPr/>
        </p:nvSpPr>
        <p:spPr bwMode="auto">
          <a:xfrm>
            <a:off x="827088" y="0"/>
            <a:ext cx="7092950" cy="10668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Bookman Old Style" pitchFamily="18" charset="0"/>
              </a:rPr>
              <a:t>Какую часть торта взяла </a:t>
            </a:r>
          </a:p>
          <a:p>
            <a:pPr algn="ctr"/>
            <a:r>
              <a:rPr lang="ru-RU" sz="3200" b="1">
                <a:solidFill>
                  <a:srgbClr val="FFFF00"/>
                </a:solidFill>
                <a:latin typeface="Bookman Old Style" pitchFamily="18" charset="0"/>
              </a:rPr>
              <a:t>Муха-Цокотуха?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12139E-6 L 0.13785 0.339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3" grpId="0" animBg="1"/>
      <p:bldP spid="3115" grpId="0" animBg="1"/>
      <p:bldP spid="3116" grpId="0" animBg="1"/>
      <p:bldP spid="3117" grpId="0" animBg="1"/>
      <p:bldP spid="34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25" descr="мыш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7" t="14902" b="19910"/>
          <a:stretch>
            <a:fillRect/>
          </a:stretch>
        </p:blipFill>
        <p:spPr bwMode="auto">
          <a:xfrm>
            <a:off x="5429250" y="1928813"/>
            <a:ext cx="12954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19475" y="2349500"/>
            <a:ext cx="2266950" cy="2266950"/>
            <a:chOff x="2154" y="1480"/>
            <a:chExt cx="1428" cy="1428"/>
          </a:xfrm>
        </p:grpSpPr>
        <p:sp>
          <p:nvSpPr>
            <p:cNvPr id="4100" name="PubChord"/>
            <p:cNvSpPr>
              <a:spLocks noEditPoints="1" noChangeArrowheads="1"/>
            </p:cNvSpPr>
            <p:nvPr/>
          </p:nvSpPr>
          <p:spPr bwMode="auto">
            <a:xfrm>
              <a:off x="2154" y="1480"/>
              <a:ext cx="1428" cy="1428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50000">
                  <a:srgbClr val="FFFF66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CC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auto">
            <a:xfrm>
              <a:off x="2290" y="1933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auto">
            <a:xfrm>
              <a:off x="2517" y="2387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2653" y="2069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2699" y="2659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419475" y="2349500"/>
            <a:ext cx="2266950" cy="2266950"/>
            <a:chOff x="2154" y="1480"/>
            <a:chExt cx="1428" cy="1428"/>
          </a:xfrm>
        </p:grpSpPr>
        <p:grpSp>
          <p:nvGrpSpPr>
            <p:cNvPr id="13324" name="Group 10"/>
            <p:cNvGrpSpPr>
              <a:grpSpLocks/>
            </p:cNvGrpSpPr>
            <p:nvPr/>
          </p:nvGrpSpPr>
          <p:grpSpPr bwMode="auto">
            <a:xfrm>
              <a:off x="2154" y="1480"/>
              <a:ext cx="1428" cy="1428"/>
              <a:chOff x="2154" y="1480"/>
              <a:chExt cx="1428" cy="1428"/>
            </a:xfrm>
          </p:grpSpPr>
          <p:sp>
            <p:nvSpPr>
              <p:cNvPr id="4107" name="PubChord"/>
              <p:cNvSpPr>
                <a:spLocks noEditPoints="1" noChangeArrowheads="1"/>
              </p:cNvSpPr>
              <p:nvPr/>
            </p:nvSpPr>
            <p:spPr bwMode="auto">
              <a:xfrm rot="10800000">
                <a:off x="2154" y="1480"/>
                <a:ext cx="1428" cy="1428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66"/>
                  </a:gs>
                  <a:gs pos="100000">
                    <a:srgbClr val="FFCC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FFCC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auto">
              <a:xfrm>
                <a:off x="3152" y="2160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FFCC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9" name="Oval 13"/>
              <p:cNvSpPr>
                <a:spLocks noChangeArrowheads="1"/>
              </p:cNvSpPr>
              <p:nvPr/>
            </p:nvSpPr>
            <p:spPr bwMode="auto">
              <a:xfrm>
                <a:off x="2699" y="1661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FFCC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auto">
              <a:xfrm>
                <a:off x="3107" y="1888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FFCC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3198" y="2432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1116013" y="1052513"/>
            <a:ext cx="323850" cy="684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1116013" y="2133600"/>
            <a:ext cx="4683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755650" y="1916113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7380288" y="4149725"/>
            <a:ext cx="32385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7380288" y="5230813"/>
            <a:ext cx="4683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7019925" y="5013325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19" name="Picture 23" descr="мыш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2" r="70187" b="19910"/>
          <a:stretch>
            <a:fillRect/>
          </a:stretch>
        </p:blipFill>
        <p:spPr bwMode="auto">
          <a:xfrm>
            <a:off x="2428875" y="3214688"/>
            <a:ext cx="13827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24427 -0.22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3604E-6 L -0.2757 0.20981 " pathEditMode="relative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27239 0.199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09137E-6 L 0.2599 -0.20981 " pathEditMode="relative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3" name="Picture 79" descr="мыш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7" t="14902" b="19910"/>
          <a:stretch>
            <a:fillRect/>
          </a:stretch>
        </p:blipFill>
        <p:spPr bwMode="auto">
          <a:xfrm>
            <a:off x="5857875" y="2357438"/>
            <a:ext cx="12954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0" name="Picture 76" descr="мыш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2" r="70187" b="19910"/>
          <a:stretch>
            <a:fillRect/>
          </a:stretch>
        </p:blipFill>
        <p:spPr bwMode="auto">
          <a:xfrm>
            <a:off x="2195513" y="2276475"/>
            <a:ext cx="13827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9" name="Picture 75" descr="мыш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7" t="14902" b="19910"/>
          <a:stretch>
            <a:fillRect/>
          </a:stretch>
        </p:blipFill>
        <p:spPr bwMode="auto">
          <a:xfrm>
            <a:off x="5292725" y="692150"/>
            <a:ext cx="1295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3779838" y="1557338"/>
            <a:ext cx="1944687" cy="1800225"/>
            <a:chOff x="2381" y="981"/>
            <a:chExt cx="1225" cy="1134"/>
          </a:xfrm>
        </p:grpSpPr>
        <p:grpSp>
          <p:nvGrpSpPr>
            <p:cNvPr id="14394" name="Group 72"/>
            <p:cNvGrpSpPr>
              <a:grpSpLocks/>
            </p:cNvGrpSpPr>
            <p:nvPr/>
          </p:nvGrpSpPr>
          <p:grpSpPr bwMode="auto">
            <a:xfrm>
              <a:off x="2976" y="997"/>
              <a:ext cx="630" cy="1118"/>
              <a:chOff x="3379" y="482"/>
              <a:chExt cx="630" cy="1118"/>
            </a:xfrm>
          </p:grpSpPr>
          <p:grpSp>
            <p:nvGrpSpPr>
              <p:cNvPr id="14405" name="Group 32"/>
              <p:cNvGrpSpPr>
                <a:grpSpLocks/>
              </p:cNvGrpSpPr>
              <p:nvPr/>
            </p:nvGrpSpPr>
            <p:grpSpPr bwMode="auto">
              <a:xfrm>
                <a:off x="3379" y="482"/>
                <a:ext cx="630" cy="1118"/>
                <a:chOff x="3016" y="1026"/>
                <a:chExt cx="630" cy="1118"/>
              </a:xfrm>
            </p:grpSpPr>
            <p:grpSp>
              <p:nvGrpSpPr>
                <p:cNvPr id="14408" name="Group 33"/>
                <p:cNvGrpSpPr>
                  <a:grpSpLocks/>
                </p:cNvGrpSpPr>
                <p:nvPr/>
              </p:nvGrpSpPr>
              <p:grpSpPr bwMode="auto">
                <a:xfrm>
                  <a:off x="3016" y="1026"/>
                  <a:ext cx="630" cy="1118"/>
                  <a:chOff x="2874" y="1483"/>
                  <a:chExt cx="630" cy="1118"/>
                </a:xfrm>
              </p:grpSpPr>
              <p:sp>
                <p:nvSpPr>
                  <p:cNvPr id="14410" name="Freeform 34"/>
                  <p:cNvSpPr>
                    <a:spLocks/>
                  </p:cNvSpPr>
                  <p:nvPr/>
                </p:nvSpPr>
                <p:spPr bwMode="auto">
                  <a:xfrm>
                    <a:off x="2874" y="1639"/>
                    <a:ext cx="624" cy="962"/>
                  </a:xfrm>
                  <a:custGeom>
                    <a:avLst/>
                    <a:gdLst>
                      <a:gd name="T0" fmla="*/ 0 w 624"/>
                      <a:gd name="T1" fmla="*/ 382 h 962"/>
                      <a:gd name="T2" fmla="*/ 624 w 624"/>
                      <a:gd name="T3" fmla="*/ 0 h 962"/>
                      <a:gd name="T4" fmla="*/ 624 w 624"/>
                      <a:gd name="T5" fmla="*/ 580 h 962"/>
                      <a:gd name="T6" fmla="*/ 0 w 624"/>
                      <a:gd name="T7" fmla="*/ 962 h 962"/>
                      <a:gd name="T8" fmla="*/ 0 w 624"/>
                      <a:gd name="T9" fmla="*/ 382 h 9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4"/>
                      <a:gd name="T16" fmla="*/ 0 h 962"/>
                      <a:gd name="T17" fmla="*/ 624 w 624"/>
                      <a:gd name="T18" fmla="*/ 962 h 9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4" h="962">
                        <a:moveTo>
                          <a:pt x="0" y="382"/>
                        </a:moveTo>
                        <a:lnTo>
                          <a:pt x="624" y="0"/>
                        </a:lnTo>
                        <a:lnTo>
                          <a:pt x="624" y="580"/>
                        </a:lnTo>
                        <a:lnTo>
                          <a:pt x="0" y="962"/>
                        </a:lnTo>
                        <a:lnTo>
                          <a:pt x="0" y="382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11" name="Freeform 35"/>
                  <p:cNvSpPr>
                    <a:spLocks/>
                  </p:cNvSpPr>
                  <p:nvPr/>
                </p:nvSpPr>
                <p:spPr bwMode="auto">
                  <a:xfrm>
                    <a:off x="2874" y="1483"/>
                    <a:ext cx="630" cy="538"/>
                  </a:xfrm>
                  <a:custGeom>
                    <a:avLst/>
                    <a:gdLst>
                      <a:gd name="T0" fmla="*/ 0 w 630"/>
                      <a:gd name="T1" fmla="*/ 0 h 538"/>
                      <a:gd name="T2" fmla="*/ 30 w 630"/>
                      <a:gd name="T3" fmla="*/ 0 h 538"/>
                      <a:gd name="T4" fmla="*/ 48 w 630"/>
                      <a:gd name="T5" fmla="*/ 0 h 538"/>
                      <a:gd name="T6" fmla="*/ 78 w 630"/>
                      <a:gd name="T7" fmla="*/ 0 h 538"/>
                      <a:gd name="T8" fmla="*/ 108 w 630"/>
                      <a:gd name="T9" fmla="*/ 0 h 538"/>
                      <a:gd name="T10" fmla="*/ 126 w 630"/>
                      <a:gd name="T11" fmla="*/ 0 h 538"/>
                      <a:gd name="T12" fmla="*/ 156 w 630"/>
                      <a:gd name="T13" fmla="*/ 0 h 538"/>
                      <a:gd name="T14" fmla="*/ 186 w 630"/>
                      <a:gd name="T15" fmla="*/ 14 h 538"/>
                      <a:gd name="T16" fmla="*/ 198 w 630"/>
                      <a:gd name="T17" fmla="*/ 14 h 538"/>
                      <a:gd name="T18" fmla="*/ 228 w 630"/>
                      <a:gd name="T19" fmla="*/ 14 h 538"/>
                      <a:gd name="T20" fmla="*/ 258 w 630"/>
                      <a:gd name="T21" fmla="*/ 14 h 538"/>
                      <a:gd name="T22" fmla="*/ 276 w 630"/>
                      <a:gd name="T23" fmla="*/ 29 h 538"/>
                      <a:gd name="T24" fmla="*/ 306 w 630"/>
                      <a:gd name="T25" fmla="*/ 29 h 538"/>
                      <a:gd name="T26" fmla="*/ 336 w 630"/>
                      <a:gd name="T27" fmla="*/ 43 h 538"/>
                      <a:gd name="T28" fmla="*/ 348 w 630"/>
                      <a:gd name="T29" fmla="*/ 43 h 538"/>
                      <a:gd name="T30" fmla="*/ 378 w 630"/>
                      <a:gd name="T31" fmla="*/ 43 h 538"/>
                      <a:gd name="T32" fmla="*/ 402 w 630"/>
                      <a:gd name="T33" fmla="*/ 57 h 538"/>
                      <a:gd name="T34" fmla="*/ 414 w 630"/>
                      <a:gd name="T35" fmla="*/ 57 h 538"/>
                      <a:gd name="T36" fmla="*/ 444 w 630"/>
                      <a:gd name="T37" fmla="*/ 71 h 538"/>
                      <a:gd name="T38" fmla="*/ 468 w 630"/>
                      <a:gd name="T39" fmla="*/ 85 h 538"/>
                      <a:gd name="T40" fmla="*/ 486 w 630"/>
                      <a:gd name="T41" fmla="*/ 85 h 538"/>
                      <a:gd name="T42" fmla="*/ 510 w 630"/>
                      <a:gd name="T43" fmla="*/ 99 h 538"/>
                      <a:gd name="T44" fmla="*/ 534 w 630"/>
                      <a:gd name="T45" fmla="*/ 114 h 538"/>
                      <a:gd name="T46" fmla="*/ 546 w 630"/>
                      <a:gd name="T47" fmla="*/ 114 h 538"/>
                      <a:gd name="T48" fmla="*/ 570 w 630"/>
                      <a:gd name="T49" fmla="*/ 128 h 538"/>
                      <a:gd name="T50" fmla="*/ 594 w 630"/>
                      <a:gd name="T51" fmla="*/ 142 h 538"/>
                      <a:gd name="T52" fmla="*/ 606 w 630"/>
                      <a:gd name="T53" fmla="*/ 142 h 538"/>
                      <a:gd name="T54" fmla="*/ 630 w 630"/>
                      <a:gd name="T55" fmla="*/ 156 h 538"/>
                      <a:gd name="T56" fmla="*/ 0 w 630"/>
                      <a:gd name="T57" fmla="*/ 538 h 538"/>
                      <a:gd name="T58" fmla="*/ 0 w 630"/>
                      <a:gd name="T59" fmla="*/ 0 h 53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30"/>
                      <a:gd name="T91" fmla="*/ 0 h 538"/>
                      <a:gd name="T92" fmla="*/ 630 w 630"/>
                      <a:gd name="T93" fmla="*/ 538 h 53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30" h="538">
                        <a:moveTo>
                          <a:pt x="0" y="0"/>
                        </a:moveTo>
                        <a:lnTo>
                          <a:pt x="30" y="0"/>
                        </a:lnTo>
                        <a:lnTo>
                          <a:pt x="48" y="0"/>
                        </a:lnTo>
                        <a:lnTo>
                          <a:pt x="78" y="0"/>
                        </a:lnTo>
                        <a:lnTo>
                          <a:pt x="108" y="0"/>
                        </a:lnTo>
                        <a:lnTo>
                          <a:pt x="126" y="0"/>
                        </a:lnTo>
                        <a:lnTo>
                          <a:pt x="156" y="0"/>
                        </a:lnTo>
                        <a:lnTo>
                          <a:pt x="186" y="14"/>
                        </a:lnTo>
                        <a:lnTo>
                          <a:pt x="198" y="14"/>
                        </a:lnTo>
                        <a:lnTo>
                          <a:pt x="228" y="14"/>
                        </a:lnTo>
                        <a:lnTo>
                          <a:pt x="258" y="14"/>
                        </a:lnTo>
                        <a:lnTo>
                          <a:pt x="276" y="29"/>
                        </a:lnTo>
                        <a:lnTo>
                          <a:pt x="306" y="29"/>
                        </a:lnTo>
                        <a:lnTo>
                          <a:pt x="336" y="43"/>
                        </a:lnTo>
                        <a:lnTo>
                          <a:pt x="348" y="43"/>
                        </a:lnTo>
                        <a:lnTo>
                          <a:pt x="378" y="43"/>
                        </a:lnTo>
                        <a:lnTo>
                          <a:pt x="402" y="57"/>
                        </a:lnTo>
                        <a:lnTo>
                          <a:pt x="414" y="57"/>
                        </a:lnTo>
                        <a:lnTo>
                          <a:pt x="444" y="71"/>
                        </a:lnTo>
                        <a:lnTo>
                          <a:pt x="468" y="85"/>
                        </a:lnTo>
                        <a:lnTo>
                          <a:pt x="486" y="85"/>
                        </a:lnTo>
                        <a:lnTo>
                          <a:pt x="510" y="99"/>
                        </a:lnTo>
                        <a:lnTo>
                          <a:pt x="534" y="114"/>
                        </a:lnTo>
                        <a:lnTo>
                          <a:pt x="546" y="114"/>
                        </a:lnTo>
                        <a:lnTo>
                          <a:pt x="570" y="128"/>
                        </a:lnTo>
                        <a:lnTo>
                          <a:pt x="594" y="142"/>
                        </a:lnTo>
                        <a:lnTo>
                          <a:pt x="606" y="142"/>
                        </a:lnTo>
                        <a:lnTo>
                          <a:pt x="630" y="156"/>
                        </a:lnTo>
                        <a:lnTo>
                          <a:pt x="0" y="53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409" name="Oval 36"/>
                <p:cNvSpPr>
                  <a:spLocks noChangeArrowheads="1"/>
                </p:cNvSpPr>
                <p:nvPr/>
              </p:nvSpPr>
              <p:spPr bwMode="auto">
                <a:xfrm>
                  <a:off x="3152" y="1298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4406" name="Oval 67"/>
              <p:cNvSpPr>
                <a:spLocks noChangeArrowheads="1"/>
              </p:cNvSpPr>
              <p:nvPr/>
            </p:nvSpPr>
            <p:spPr bwMode="auto">
              <a:xfrm flipV="1">
                <a:off x="3470" y="1207"/>
                <a:ext cx="136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7" name="Oval 68"/>
              <p:cNvSpPr>
                <a:spLocks noChangeArrowheads="1"/>
              </p:cNvSpPr>
              <p:nvPr/>
            </p:nvSpPr>
            <p:spPr bwMode="auto">
              <a:xfrm>
                <a:off x="3787" y="799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95" name="Group 73"/>
            <p:cNvGrpSpPr>
              <a:grpSpLocks/>
            </p:cNvGrpSpPr>
            <p:nvPr/>
          </p:nvGrpSpPr>
          <p:grpSpPr bwMode="auto">
            <a:xfrm>
              <a:off x="2381" y="981"/>
              <a:ext cx="624" cy="1118"/>
              <a:chOff x="2426" y="300"/>
              <a:chExt cx="624" cy="1118"/>
            </a:xfrm>
          </p:grpSpPr>
          <p:grpSp>
            <p:nvGrpSpPr>
              <p:cNvPr id="14396" name="Group 14"/>
              <p:cNvGrpSpPr>
                <a:grpSpLocks/>
              </p:cNvGrpSpPr>
              <p:nvPr/>
            </p:nvGrpSpPr>
            <p:grpSpPr bwMode="auto">
              <a:xfrm>
                <a:off x="2426" y="300"/>
                <a:ext cx="624" cy="1118"/>
                <a:chOff x="2109" y="0"/>
                <a:chExt cx="624" cy="1118"/>
              </a:xfrm>
            </p:grpSpPr>
            <p:grpSp>
              <p:nvGrpSpPr>
                <p:cNvPr id="14400" name="Group 15"/>
                <p:cNvGrpSpPr>
                  <a:grpSpLocks/>
                </p:cNvGrpSpPr>
                <p:nvPr/>
              </p:nvGrpSpPr>
              <p:grpSpPr bwMode="auto">
                <a:xfrm>
                  <a:off x="2109" y="0"/>
                  <a:ext cx="624" cy="1118"/>
                  <a:chOff x="2250" y="1483"/>
                  <a:chExt cx="624" cy="1118"/>
                </a:xfrm>
              </p:grpSpPr>
              <p:sp>
                <p:nvSpPr>
                  <p:cNvPr id="14403" name="Freeform 16"/>
                  <p:cNvSpPr>
                    <a:spLocks/>
                  </p:cNvSpPr>
                  <p:nvPr/>
                </p:nvSpPr>
                <p:spPr bwMode="auto">
                  <a:xfrm>
                    <a:off x="2250" y="1639"/>
                    <a:ext cx="624" cy="962"/>
                  </a:xfrm>
                  <a:custGeom>
                    <a:avLst/>
                    <a:gdLst>
                      <a:gd name="T0" fmla="*/ 624 w 624"/>
                      <a:gd name="T1" fmla="*/ 382 h 962"/>
                      <a:gd name="T2" fmla="*/ 0 w 624"/>
                      <a:gd name="T3" fmla="*/ 0 h 962"/>
                      <a:gd name="T4" fmla="*/ 0 w 624"/>
                      <a:gd name="T5" fmla="*/ 580 h 962"/>
                      <a:gd name="T6" fmla="*/ 624 w 624"/>
                      <a:gd name="T7" fmla="*/ 962 h 962"/>
                      <a:gd name="T8" fmla="*/ 624 w 624"/>
                      <a:gd name="T9" fmla="*/ 382 h 9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4"/>
                      <a:gd name="T16" fmla="*/ 0 h 962"/>
                      <a:gd name="T17" fmla="*/ 624 w 624"/>
                      <a:gd name="T18" fmla="*/ 962 h 9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4" h="962">
                        <a:moveTo>
                          <a:pt x="624" y="382"/>
                        </a:moveTo>
                        <a:lnTo>
                          <a:pt x="0" y="0"/>
                        </a:lnTo>
                        <a:lnTo>
                          <a:pt x="0" y="580"/>
                        </a:lnTo>
                        <a:lnTo>
                          <a:pt x="624" y="962"/>
                        </a:lnTo>
                        <a:lnTo>
                          <a:pt x="624" y="382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04" name="Freeform 17"/>
                  <p:cNvSpPr>
                    <a:spLocks/>
                  </p:cNvSpPr>
                  <p:nvPr/>
                </p:nvSpPr>
                <p:spPr bwMode="auto">
                  <a:xfrm>
                    <a:off x="2250" y="1483"/>
                    <a:ext cx="624" cy="538"/>
                  </a:xfrm>
                  <a:custGeom>
                    <a:avLst/>
                    <a:gdLst>
                      <a:gd name="T0" fmla="*/ 0 w 624"/>
                      <a:gd name="T1" fmla="*/ 156 h 538"/>
                      <a:gd name="T2" fmla="*/ 24 w 624"/>
                      <a:gd name="T3" fmla="*/ 142 h 538"/>
                      <a:gd name="T4" fmla="*/ 36 w 624"/>
                      <a:gd name="T5" fmla="*/ 142 h 538"/>
                      <a:gd name="T6" fmla="*/ 54 w 624"/>
                      <a:gd name="T7" fmla="*/ 128 h 538"/>
                      <a:gd name="T8" fmla="*/ 78 w 624"/>
                      <a:gd name="T9" fmla="*/ 114 h 538"/>
                      <a:gd name="T10" fmla="*/ 90 w 624"/>
                      <a:gd name="T11" fmla="*/ 114 h 538"/>
                      <a:gd name="T12" fmla="*/ 120 w 624"/>
                      <a:gd name="T13" fmla="*/ 99 h 538"/>
                      <a:gd name="T14" fmla="*/ 144 w 624"/>
                      <a:gd name="T15" fmla="*/ 85 h 538"/>
                      <a:gd name="T16" fmla="*/ 156 w 624"/>
                      <a:gd name="T17" fmla="*/ 85 h 538"/>
                      <a:gd name="T18" fmla="*/ 180 w 624"/>
                      <a:gd name="T19" fmla="*/ 71 h 538"/>
                      <a:gd name="T20" fmla="*/ 210 w 624"/>
                      <a:gd name="T21" fmla="*/ 57 h 538"/>
                      <a:gd name="T22" fmla="*/ 222 w 624"/>
                      <a:gd name="T23" fmla="*/ 57 h 538"/>
                      <a:gd name="T24" fmla="*/ 252 w 624"/>
                      <a:gd name="T25" fmla="*/ 43 h 538"/>
                      <a:gd name="T26" fmla="*/ 282 w 624"/>
                      <a:gd name="T27" fmla="*/ 43 h 538"/>
                      <a:gd name="T28" fmla="*/ 294 w 624"/>
                      <a:gd name="T29" fmla="*/ 43 h 538"/>
                      <a:gd name="T30" fmla="*/ 324 w 624"/>
                      <a:gd name="T31" fmla="*/ 29 h 538"/>
                      <a:gd name="T32" fmla="*/ 354 w 624"/>
                      <a:gd name="T33" fmla="*/ 29 h 538"/>
                      <a:gd name="T34" fmla="*/ 366 w 624"/>
                      <a:gd name="T35" fmla="*/ 14 h 538"/>
                      <a:gd name="T36" fmla="*/ 396 w 624"/>
                      <a:gd name="T37" fmla="*/ 14 h 538"/>
                      <a:gd name="T38" fmla="*/ 426 w 624"/>
                      <a:gd name="T39" fmla="*/ 14 h 538"/>
                      <a:gd name="T40" fmla="*/ 444 w 624"/>
                      <a:gd name="T41" fmla="*/ 14 h 538"/>
                      <a:gd name="T42" fmla="*/ 474 w 624"/>
                      <a:gd name="T43" fmla="*/ 0 h 538"/>
                      <a:gd name="T44" fmla="*/ 504 w 624"/>
                      <a:gd name="T45" fmla="*/ 0 h 538"/>
                      <a:gd name="T46" fmla="*/ 516 w 624"/>
                      <a:gd name="T47" fmla="*/ 0 h 538"/>
                      <a:gd name="T48" fmla="*/ 546 w 624"/>
                      <a:gd name="T49" fmla="*/ 0 h 538"/>
                      <a:gd name="T50" fmla="*/ 582 w 624"/>
                      <a:gd name="T51" fmla="*/ 0 h 538"/>
                      <a:gd name="T52" fmla="*/ 594 w 624"/>
                      <a:gd name="T53" fmla="*/ 0 h 538"/>
                      <a:gd name="T54" fmla="*/ 624 w 624"/>
                      <a:gd name="T55" fmla="*/ 0 h 538"/>
                      <a:gd name="T56" fmla="*/ 624 w 624"/>
                      <a:gd name="T57" fmla="*/ 538 h 538"/>
                      <a:gd name="T58" fmla="*/ 0 w 624"/>
                      <a:gd name="T59" fmla="*/ 156 h 53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24"/>
                      <a:gd name="T91" fmla="*/ 0 h 538"/>
                      <a:gd name="T92" fmla="*/ 624 w 624"/>
                      <a:gd name="T93" fmla="*/ 538 h 53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24" h="538">
                        <a:moveTo>
                          <a:pt x="0" y="156"/>
                        </a:moveTo>
                        <a:lnTo>
                          <a:pt x="24" y="142"/>
                        </a:lnTo>
                        <a:lnTo>
                          <a:pt x="36" y="142"/>
                        </a:lnTo>
                        <a:lnTo>
                          <a:pt x="54" y="128"/>
                        </a:lnTo>
                        <a:lnTo>
                          <a:pt x="78" y="114"/>
                        </a:lnTo>
                        <a:lnTo>
                          <a:pt x="90" y="114"/>
                        </a:lnTo>
                        <a:lnTo>
                          <a:pt x="120" y="99"/>
                        </a:lnTo>
                        <a:lnTo>
                          <a:pt x="144" y="85"/>
                        </a:lnTo>
                        <a:lnTo>
                          <a:pt x="156" y="85"/>
                        </a:lnTo>
                        <a:lnTo>
                          <a:pt x="180" y="71"/>
                        </a:lnTo>
                        <a:lnTo>
                          <a:pt x="210" y="57"/>
                        </a:lnTo>
                        <a:lnTo>
                          <a:pt x="222" y="57"/>
                        </a:lnTo>
                        <a:lnTo>
                          <a:pt x="252" y="43"/>
                        </a:lnTo>
                        <a:lnTo>
                          <a:pt x="282" y="43"/>
                        </a:lnTo>
                        <a:lnTo>
                          <a:pt x="294" y="43"/>
                        </a:lnTo>
                        <a:lnTo>
                          <a:pt x="324" y="29"/>
                        </a:lnTo>
                        <a:lnTo>
                          <a:pt x="354" y="29"/>
                        </a:lnTo>
                        <a:lnTo>
                          <a:pt x="366" y="14"/>
                        </a:lnTo>
                        <a:lnTo>
                          <a:pt x="396" y="14"/>
                        </a:lnTo>
                        <a:lnTo>
                          <a:pt x="426" y="14"/>
                        </a:lnTo>
                        <a:lnTo>
                          <a:pt x="444" y="14"/>
                        </a:lnTo>
                        <a:lnTo>
                          <a:pt x="474" y="0"/>
                        </a:lnTo>
                        <a:lnTo>
                          <a:pt x="504" y="0"/>
                        </a:lnTo>
                        <a:lnTo>
                          <a:pt x="516" y="0"/>
                        </a:lnTo>
                        <a:lnTo>
                          <a:pt x="546" y="0"/>
                        </a:lnTo>
                        <a:lnTo>
                          <a:pt x="582" y="0"/>
                        </a:lnTo>
                        <a:lnTo>
                          <a:pt x="594" y="0"/>
                        </a:lnTo>
                        <a:lnTo>
                          <a:pt x="624" y="0"/>
                        </a:lnTo>
                        <a:lnTo>
                          <a:pt x="624" y="538"/>
                        </a:lnTo>
                        <a:lnTo>
                          <a:pt x="0" y="156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401" name="Oval 18"/>
                <p:cNvSpPr>
                  <a:spLocks noChangeArrowheads="1"/>
                </p:cNvSpPr>
                <p:nvPr/>
              </p:nvSpPr>
              <p:spPr bwMode="auto">
                <a:xfrm>
                  <a:off x="2562" y="346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02" name="Oval 19"/>
                <p:cNvSpPr>
                  <a:spLocks noChangeArrowheads="1"/>
                </p:cNvSpPr>
                <p:nvPr/>
              </p:nvSpPr>
              <p:spPr bwMode="auto">
                <a:xfrm>
                  <a:off x="2426" y="164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4397" name="Oval 57"/>
              <p:cNvSpPr>
                <a:spLocks noChangeArrowheads="1"/>
              </p:cNvSpPr>
              <p:nvPr/>
            </p:nvSpPr>
            <p:spPr bwMode="auto">
              <a:xfrm>
                <a:off x="2699" y="799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8" name="Oval 59"/>
              <p:cNvSpPr>
                <a:spLocks noChangeArrowheads="1"/>
              </p:cNvSpPr>
              <p:nvPr/>
            </p:nvSpPr>
            <p:spPr bwMode="auto">
              <a:xfrm>
                <a:off x="2426" y="572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9" name="Oval 60"/>
              <p:cNvSpPr>
                <a:spLocks noChangeArrowheads="1"/>
              </p:cNvSpPr>
              <p:nvPr/>
            </p:nvSpPr>
            <p:spPr bwMode="auto">
              <a:xfrm>
                <a:off x="2880" y="1071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4643438" y="1785938"/>
            <a:ext cx="1409700" cy="2176462"/>
            <a:chOff x="3833" y="2523"/>
            <a:chExt cx="888" cy="1371"/>
          </a:xfrm>
        </p:grpSpPr>
        <p:grpSp>
          <p:nvGrpSpPr>
            <p:cNvPr id="14375" name="Group 71"/>
            <p:cNvGrpSpPr>
              <a:grpSpLocks/>
            </p:cNvGrpSpPr>
            <p:nvPr/>
          </p:nvGrpSpPr>
          <p:grpSpPr bwMode="auto">
            <a:xfrm>
              <a:off x="3833" y="2523"/>
              <a:ext cx="888" cy="962"/>
              <a:chOff x="4059" y="1842"/>
              <a:chExt cx="888" cy="962"/>
            </a:xfrm>
          </p:grpSpPr>
          <p:grpSp>
            <p:nvGrpSpPr>
              <p:cNvPr id="14386" name="Group 37"/>
              <p:cNvGrpSpPr>
                <a:grpSpLocks/>
              </p:cNvGrpSpPr>
              <p:nvPr/>
            </p:nvGrpSpPr>
            <p:grpSpPr bwMode="auto">
              <a:xfrm>
                <a:off x="4059" y="1842"/>
                <a:ext cx="888" cy="962"/>
                <a:chOff x="3016" y="1207"/>
                <a:chExt cx="888" cy="962"/>
              </a:xfrm>
            </p:grpSpPr>
            <p:grpSp>
              <p:nvGrpSpPr>
                <p:cNvPr id="14389" name="Group 38"/>
                <p:cNvGrpSpPr>
                  <a:grpSpLocks/>
                </p:cNvGrpSpPr>
                <p:nvPr/>
              </p:nvGrpSpPr>
              <p:grpSpPr bwMode="auto">
                <a:xfrm>
                  <a:off x="3016" y="1207"/>
                  <a:ext cx="888" cy="962"/>
                  <a:chOff x="2874" y="1639"/>
                  <a:chExt cx="888" cy="962"/>
                </a:xfrm>
              </p:grpSpPr>
              <p:sp>
                <p:nvSpPr>
                  <p:cNvPr id="14392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874" y="2021"/>
                    <a:ext cx="882" cy="580"/>
                  </a:xfrm>
                  <a:prstGeom prst="rect">
                    <a:avLst/>
                  </a:prstGeom>
                  <a:solidFill>
                    <a:srgbClr val="FAEE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93" name="Freeform 40"/>
                  <p:cNvSpPr>
                    <a:spLocks/>
                  </p:cNvSpPr>
                  <p:nvPr/>
                </p:nvSpPr>
                <p:spPr bwMode="auto">
                  <a:xfrm>
                    <a:off x="2874" y="1639"/>
                    <a:ext cx="888" cy="382"/>
                  </a:xfrm>
                  <a:custGeom>
                    <a:avLst/>
                    <a:gdLst>
                      <a:gd name="T0" fmla="*/ 630 w 888"/>
                      <a:gd name="T1" fmla="*/ 0 h 382"/>
                      <a:gd name="T2" fmla="*/ 648 w 888"/>
                      <a:gd name="T3" fmla="*/ 14 h 382"/>
                      <a:gd name="T4" fmla="*/ 660 w 888"/>
                      <a:gd name="T5" fmla="*/ 14 h 382"/>
                      <a:gd name="T6" fmla="*/ 678 w 888"/>
                      <a:gd name="T7" fmla="*/ 42 h 382"/>
                      <a:gd name="T8" fmla="*/ 696 w 888"/>
                      <a:gd name="T9" fmla="*/ 57 h 382"/>
                      <a:gd name="T10" fmla="*/ 708 w 888"/>
                      <a:gd name="T11" fmla="*/ 57 h 382"/>
                      <a:gd name="T12" fmla="*/ 726 w 888"/>
                      <a:gd name="T13" fmla="*/ 71 h 382"/>
                      <a:gd name="T14" fmla="*/ 744 w 888"/>
                      <a:gd name="T15" fmla="*/ 85 h 382"/>
                      <a:gd name="T16" fmla="*/ 750 w 888"/>
                      <a:gd name="T17" fmla="*/ 99 h 382"/>
                      <a:gd name="T18" fmla="*/ 768 w 888"/>
                      <a:gd name="T19" fmla="*/ 113 h 382"/>
                      <a:gd name="T20" fmla="*/ 780 w 888"/>
                      <a:gd name="T21" fmla="*/ 127 h 382"/>
                      <a:gd name="T22" fmla="*/ 792 w 888"/>
                      <a:gd name="T23" fmla="*/ 142 h 382"/>
                      <a:gd name="T24" fmla="*/ 804 w 888"/>
                      <a:gd name="T25" fmla="*/ 156 h 382"/>
                      <a:gd name="T26" fmla="*/ 816 w 888"/>
                      <a:gd name="T27" fmla="*/ 170 h 382"/>
                      <a:gd name="T28" fmla="*/ 822 w 888"/>
                      <a:gd name="T29" fmla="*/ 184 h 382"/>
                      <a:gd name="T30" fmla="*/ 834 w 888"/>
                      <a:gd name="T31" fmla="*/ 198 h 382"/>
                      <a:gd name="T32" fmla="*/ 846 w 888"/>
                      <a:gd name="T33" fmla="*/ 212 h 382"/>
                      <a:gd name="T34" fmla="*/ 846 w 888"/>
                      <a:gd name="T35" fmla="*/ 226 h 382"/>
                      <a:gd name="T36" fmla="*/ 858 w 888"/>
                      <a:gd name="T37" fmla="*/ 241 h 382"/>
                      <a:gd name="T38" fmla="*/ 864 w 888"/>
                      <a:gd name="T39" fmla="*/ 269 h 382"/>
                      <a:gd name="T40" fmla="*/ 870 w 888"/>
                      <a:gd name="T41" fmla="*/ 269 h 382"/>
                      <a:gd name="T42" fmla="*/ 876 w 888"/>
                      <a:gd name="T43" fmla="*/ 297 h 382"/>
                      <a:gd name="T44" fmla="*/ 876 w 888"/>
                      <a:gd name="T45" fmla="*/ 311 h 382"/>
                      <a:gd name="T46" fmla="*/ 882 w 888"/>
                      <a:gd name="T47" fmla="*/ 326 h 382"/>
                      <a:gd name="T48" fmla="*/ 882 w 888"/>
                      <a:gd name="T49" fmla="*/ 340 h 382"/>
                      <a:gd name="T50" fmla="*/ 888 w 888"/>
                      <a:gd name="T51" fmla="*/ 354 h 382"/>
                      <a:gd name="T52" fmla="*/ 888 w 888"/>
                      <a:gd name="T53" fmla="*/ 368 h 382"/>
                      <a:gd name="T54" fmla="*/ 888 w 888"/>
                      <a:gd name="T55" fmla="*/ 382 h 382"/>
                      <a:gd name="T56" fmla="*/ 0 w 888"/>
                      <a:gd name="T57" fmla="*/ 382 h 382"/>
                      <a:gd name="T58" fmla="*/ 630 w 888"/>
                      <a:gd name="T59" fmla="*/ 0 h 38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888"/>
                      <a:gd name="T91" fmla="*/ 0 h 382"/>
                      <a:gd name="T92" fmla="*/ 888 w 888"/>
                      <a:gd name="T93" fmla="*/ 382 h 38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888" h="382">
                        <a:moveTo>
                          <a:pt x="630" y="0"/>
                        </a:moveTo>
                        <a:lnTo>
                          <a:pt x="648" y="14"/>
                        </a:lnTo>
                        <a:lnTo>
                          <a:pt x="660" y="14"/>
                        </a:lnTo>
                        <a:lnTo>
                          <a:pt x="678" y="42"/>
                        </a:lnTo>
                        <a:lnTo>
                          <a:pt x="696" y="57"/>
                        </a:lnTo>
                        <a:lnTo>
                          <a:pt x="708" y="57"/>
                        </a:lnTo>
                        <a:lnTo>
                          <a:pt x="726" y="71"/>
                        </a:lnTo>
                        <a:lnTo>
                          <a:pt x="744" y="85"/>
                        </a:lnTo>
                        <a:lnTo>
                          <a:pt x="750" y="99"/>
                        </a:lnTo>
                        <a:lnTo>
                          <a:pt x="768" y="113"/>
                        </a:lnTo>
                        <a:lnTo>
                          <a:pt x="780" y="127"/>
                        </a:lnTo>
                        <a:lnTo>
                          <a:pt x="792" y="142"/>
                        </a:lnTo>
                        <a:lnTo>
                          <a:pt x="804" y="156"/>
                        </a:lnTo>
                        <a:lnTo>
                          <a:pt x="816" y="170"/>
                        </a:lnTo>
                        <a:lnTo>
                          <a:pt x="822" y="184"/>
                        </a:lnTo>
                        <a:lnTo>
                          <a:pt x="834" y="198"/>
                        </a:lnTo>
                        <a:lnTo>
                          <a:pt x="846" y="212"/>
                        </a:lnTo>
                        <a:lnTo>
                          <a:pt x="846" y="226"/>
                        </a:lnTo>
                        <a:lnTo>
                          <a:pt x="858" y="241"/>
                        </a:lnTo>
                        <a:lnTo>
                          <a:pt x="864" y="269"/>
                        </a:lnTo>
                        <a:lnTo>
                          <a:pt x="870" y="269"/>
                        </a:lnTo>
                        <a:lnTo>
                          <a:pt x="876" y="297"/>
                        </a:lnTo>
                        <a:lnTo>
                          <a:pt x="876" y="311"/>
                        </a:lnTo>
                        <a:lnTo>
                          <a:pt x="882" y="326"/>
                        </a:lnTo>
                        <a:lnTo>
                          <a:pt x="882" y="340"/>
                        </a:lnTo>
                        <a:lnTo>
                          <a:pt x="888" y="354"/>
                        </a:lnTo>
                        <a:lnTo>
                          <a:pt x="888" y="368"/>
                        </a:lnTo>
                        <a:lnTo>
                          <a:pt x="888" y="382"/>
                        </a:lnTo>
                        <a:lnTo>
                          <a:pt x="0" y="382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390" name="Oval 41"/>
                <p:cNvSpPr>
                  <a:spLocks noChangeArrowheads="1"/>
                </p:cNvSpPr>
                <p:nvPr/>
              </p:nvSpPr>
              <p:spPr bwMode="auto">
                <a:xfrm>
                  <a:off x="3560" y="1344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91" name="Oval 42"/>
                <p:cNvSpPr>
                  <a:spLocks noChangeArrowheads="1"/>
                </p:cNvSpPr>
                <p:nvPr/>
              </p:nvSpPr>
              <p:spPr bwMode="auto">
                <a:xfrm>
                  <a:off x="3288" y="1480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4387" name="Oval 65"/>
              <p:cNvSpPr>
                <a:spLocks noChangeArrowheads="1"/>
              </p:cNvSpPr>
              <p:nvPr/>
            </p:nvSpPr>
            <p:spPr bwMode="auto">
              <a:xfrm>
                <a:off x="4694" y="2478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8" name="Oval 66"/>
              <p:cNvSpPr>
                <a:spLocks noChangeArrowheads="1"/>
              </p:cNvSpPr>
              <p:nvPr/>
            </p:nvSpPr>
            <p:spPr bwMode="auto">
              <a:xfrm>
                <a:off x="4105" y="2568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76" name="Group 70"/>
            <p:cNvGrpSpPr>
              <a:grpSpLocks/>
            </p:cNvGrpSpPr>
            <p:nvPr/>
          </p:nvGrpSpPr>
          <p:grpSpPr bwMode="auto">
            <a:xfrm>
              <a:off x="3833" y="2931"/>
              <a:ext cx="888" cy="963"/>
              <a:chOff x="2971" y="1525"/>
              <a:chExt cx="888" cy="963"/>
            </a:xfrm>
          </p:grpSpPr>
          <p:grpSp>
            <p:nvGrpSpPr>
              <p:cNvPr id="14377" name="Group 8"/>
              <p:cNvGrpSpPr>
                <a:grpSpLocks/>
              </p:cNvGrpSpPr>
              <p:nvPr/>
            </p:nvGrpSpPr>
            <p:grpSpPr bwMode="auto">
              <a:xfrm>
                <a:off x="2971" y="1525"/>
                <a:ext cx="888" cy="963"/>
                <a:chOff x="3016" y="1570"/>
                <a:chExt cx="888" cy="963"/>
              </a:xfrm>
            </p:grpSpPr>
            <p:grpSp>
              <p:nvGrpSpPr>
                <p:cNvPr id="14381" name="Group 9"/>
                <p:cNvGrpSpPr>
                  <a:grpSpLocks/>
                </p:cNvGrpSpPr>
                <p:nvPr/>
              </p:nvGrpSpPr>
              <p:grpSpPr bwMode="auto">
                <a:xfrm>
                  <a:off x="3016" y="1570"/>
                  <a:ext cx="888" cy="963"/>
                  <a:chOff x="2874" y="2021"/>
                  <a:chExt cx="888" cy="963"/>
                </a:xfrm>
              </p:grpSpPr>
              <p:sp>
                <p:nvSpPr>
                  <p:cNvPr id="14383" name="Freeform 10"/>
                  <p:cNvSpPr>
                    <a:spLocks/>
                  </p:cNvSpPr>
                  <p:nvPr/>
                </p:nvSpPr>
                <p:spPr bwMode="auto">
                  <a:xfrm>
                    <a:off x="3504" y="2021"/>
                    <a:ext cx="258" cy="963"/>
                  </a:xfrm>
                  <a:custGeom>
                    <a:avLst/>
                    <a:gdLst>
                      <a:gd name="T0" fmla="*/ 258 w 258"/>
                      <a:gd name="T1" fmla="*/ 0 h 963"/>
                      <a:gd name="T2" fmla="*/ 258 w 258"/>
                      <a:gd name="T3" fmla="*/ 28 h 963"/>
                      <a:gd name="T4" fmla="*/ 258 w 258"/>
                      <a:gd name="T5" fmla="*/ 28 h 963"/>
                      <a:gd name="T6" fmla="*/ 252 w 258"/>
                      <a:gd name="T7" fmla="*/ 57 h 963"/>
                      <a:gd name="T8" fmla="*/ 252 w 258"/>
                      <a:gd name="T9" fmla="*/ 71 h 963"/>
                      <a:gd name="T10" fmla="*/ 246 w 258"/>
                      <a:gd name="T11" fmla="*/ 85 h 963"/>
                      <a:gd name="T12" fmla="*/ 246 w 258"/>
                      <a:gd name="T13" fmla="*/ 99 h 963"/>
                      <a:gd name="T14" fmla="*/ 240 w 258"/>
                      <a:gd name="T15" fmla="*/ 113 h 963"/>
                      <a:gd name="T16" fmla="*/ 234 w 258"/>
                      <a:gd name="T17" fmla="*/ 128 h 963"/>
                      <a:gd name="T18" fmla="*/ 228 w 258"/>
                      <a:gd name="T19" fmla="*/ 142 h 963"/>
                      <a:gd name="T20" fmla="*/ 216 w 258"/>
                      <a:gd name="T21" fmla="*/ 170 h 963"/>
                      <a:gd name="T22" fmla="*/ 216 w 258"/>
                      <a:gd name="T23" fmla="*/ 170 h 963"/>
                      <a:gd name="T24" fmla="*/ 204 w 258"/>
                      <a:gd name="T25" fmla="*/ 184 h 963"/>
                      <a:gd name="T26" fmla="*/ 192 w 258"/>
                      <a:gd name="T27" fmla="*/ 212 h 963"/>
                      <a:gd name="T28" fmla="*/ 186 w 258"/>
                      <a:gd name="T29" fmla="*/ 212 h 963"/>
                      <a:gd name="T30" fmla="*/ 174 w 258"/>
                      <a:gd name="T31" fmla="*/ 241 h 963"/>
                      <a:gd name="T32" fmla="*/ 162 w 258"/>
                      <a:gd name="T33" fmla="*/ 255 h 963"/>
                      <a:gd name="T34" fmla="*/ 150 w 258"/>
                      <a:gd name="T35" fmla="*/ 255 h 963"/>
                      <a:gd name="T36" fmla="*/ 138 w 258"/>
                      <a:gd name="T37" fmla="*/ 283 h 963"/>
                      <a:gd name="T38" fmla="*/ 120 w 258"/>
                      <a:gd name="T39" fmla="*/ 297 h 963"/>
                      <a:gd name="T40" fmla="*/ 114 w 258"/>
                      <a:gd name="T41" fmla="*/ 297 h 963"/>
                      <a:gd name="T42" fmla="*/ 96 w 258"/>
                      <a:gd name="T43" fmla="*/ 312 h 963"/>
                      <a:gd name="T44" fmla="*/ 78 w 258"/>
                      <a:gd name="T45" fmla="*/ 326 h 963"/>
                      <a:gd name="T46" fmla="*/ 66 w 258"/>
                      <a:gd name="T47" fmla="*/ 340 h 963"/>
                      <a:gd name="T48" fmla="*/ 48 w 258"/>
                      <a:gd name="T49" fmla="*/ 354 h 963"/>
                      <a:gd name="T50" fmla="*/ 30 w 258"/>
                      <a:gd name="T51" fmla="*/ 368 h 963"/>
                      <a:gd name="T52" fmla="*/ 18 w 258"/>
                      <a:gd name="T53" fmla="*/ 382 h 963"/>
                      <a:gd name="T54" fmla="*/ 0 w 258"/>
                      <a:gd name="T55" fmla="*/ 382 h 963"/>
                      <a:gd name="T56" fmla="*/ 0 w 258"/>
                      <a:gd name="T57" fmla="*/ 963 h 963"/>
                      <a:gd name="T58" fmla="*/ 18 w 258"/>
                      <a:gd name="T59" fmla="*/ 963 h 963"/>
                      <a:gd name="T60" fmla="*/ 30 w 258"/>
                      <a:gd name="T61" fmla="*/ 948 h 963"/>
                      <a:gd name="T62" fmla="*/ 48 w 258"/>
                      <a:gd name="T63" fmla="*/ 934 h 963"/>
                      <a:gd name="T64" fmla="*/ 66 w 258"/>
                      <a:gd name="T65" fmla="*/ 920 h 963"/>
                      <a:gd name="T66" fmla="*/ 78 w 258"/>
                      <a:gd name="T67" fmla="*/ 906 h 963"/>
                      <a:gd name="T68" fmla="*/ 96 w 258"/>
                      <a:gd name="T69" fmla="*/ 892 h 963"/>
                      <a:gd name="T70" fmla="*/ 114 w 258"/>
                      <a:gd name="T71" fmla="*/ 878 h 963"/>
                      <a:gd name="T72" fmla="*/ 120 w 258"/>
                      <a:gd name="T73" fmla="*/ 878 h 963"/>
                      <a:gd name="T74" fmla="*/ 138 w 258"/>
                      <a:gd name="T75" fmla="*/ 864 h 963"/>
                      <a:gd name="T76" fmla="*/ 150 w 258"/>
                      <a:gd name="T77" fmla="*/ 835 h 963"/>
                      <a:gd name="T78" fmla="*/ 162 w 258"/>
                      <a:gd name="T79" fmla="*/ 835 h 963"/>
                      <a:gd name="T80" fmla="*/ 174 w 258"/>
                      <a:gd name="T81" fmla="*/ 821 h 963"/>
                      <a:gd name="T82" fmla="*/ 186 w 258"/>
                      <a:gd name="T83" fmla="*/ 793 h 963"/>
                      <a:gd name="T84" fmla="*/ 192 w 258"/>
                      <a:gd name="T85" fmla="*/ 793 h 963"/>
                      <a:gd name="T86" fmla="*/ 204 w 258"/>
                      <a:gd name="T87" fmla="*/ 764 h 963"/>
                      <a:gd name="T88" fmla="*/ 216 w 258"/>
                      <a:gd name="T89" fmla="*/ 750 h 963"/>
                      <a:gd name="T90" fmla="*/ 216 w 258"/>
                      <a:gd name="T91" fmla="*/ 750 h 963"/>
                      <a:gd name="T92" fmla="*/ 228 w 258"/>
                      <a:gd name="T93" fmla="*/ 722 h 963"/>
                      <a:gd name="T94" fmla="*/ 234 w 258"/>
                      <a:gd name="T95" fmla="*/ 708 h 963"/>
                      <a:gd name="T96" fmla="*/ 240 w 258"/>
                      <a:gd name="T97" fmla="*/ 694 h 963"/>
                      <a:gd name="T98" fmla="*/ 246 w 258"/>
                      <a:gd name="T99" fmla="*/ 680 h 963"/>
                      <a:gd name="T100" fmla="*/ 246 w 258"/>
                      <a:gd name="T101" fmla="*/ 665 h 963"/>
                      <a:gd name="T102" fmla="*/ 252 w 258"/>
                      <a:gd name="T103" fmla="*/ 651 h 963"/>
                      <a:gd name="T104" fmla="*/ 252 w 258"/>
                      <a:gd name="T105" fmla="*/ 637 h 963"/>
                      <a:gd name="T106" fmla="*/ 258 w 258"/>
                      <a:gd name="T107" fmla="*/ 609 h 963"/>
                      <a:gd name="T108" fmla="*/ 258 w 258"/>
                      <a:gd name="T109" fmla="*/ 609 h 963"/>
                      <a:gd name="T110" fmla="*/ 258 w 258"/>
                      <a:gd name="T111" fmla="*/ 580 h 963"/>
                      <a:gd name="T112" fmla="*/ 258 w 258"/>
                      <a:gd name="T113" fmla="*/ 0 h 96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58"/>
                      <a:gd name="T172" fmla="*/ 0 h 963"/>
                      <a:gd name="T173" fmla="*/ 258 w 258"/>
                      <a:gd name="T174" fmla="*/ 963 h 963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58" h="963">
                        <a:moveTo>
                          <a:pt x="258" y="0"/>
                        </a:moveTo>
                        <a:lnTo>
                          <a:pt x="258" y="28"/>
                        </a:lnTo>
                        <a:lnTo>
                          <a:pt x="252" y="57"/>
                        </a:lnTo>
                        <a:lnTo>
                          <a:pt x="252" y="71"/>
                        </a:lnTo>
                        <a:lnTo>
                          <a:pt x="246" y="85"/>
                        </a:lnTo>
                        <a:lnTo>
                          <a:pt x="246" y="99"/>
                        </a:lnTo>
                        <a:lnTo>
                          <a:pt x="240" y="113"/>
                        </a:lnTo>
                        <a:lnTo>
                          <a:pt x="234" y="128"/>
                        </a:lnTo>
                        <a:lnTo>
                          <a:pt x="228" y="142"/>
                        </a:lnTo>
                        <a:lnTo>
                          <a:pt x="216" y="170"/>
                        </a:lnTo>
                        <a:lnTo>
                          <a:pt x="204" y="184"/>
                        </a:lnTo>
                        <a:lnTo>
                          <a:pt x="192" y="212"/>
                        </a:lnTo>
                        <a:lnTo>
                          <a:pt x="186" y="212"/>
                        </a:lnTo>
                        <a:lnTo>
                          <a:pt x="174" y="241"/>
                        </a:lnTo>
                        <a:lnTo>
                          <a:pt x="162" y="255"/>
                        </a:lnTo>
                        <a:lnTo>
                          <a:pt x="150" y="255"/>
                        </a:lnTo>
                        <a:lnTo>
                          <a:pt x="138" y="283"/>
                        </a:lnTo>
                        <a:lnTo>
                          <a:pt x="120" y="297"/>
                        </a:lnTo>
                        <a:lnTo>
                          <a:pt x="114" y="297"/>
                        </a:lnTo>
                        <a:lnTo>
                          <a:pt x="96" y="312"/>
                        </a:lnTo>
                        <a:lnTo>
                          <a:pt x="78" y="326"/>
                        </a:lnTo>
                        <a:lnTo>
                          <a:pt x="66" y="340"/>
                        </a:lnTo>
                        <a:lnTo>
                          <a:pt x="48" y="354"/>
                        </a:lnTo>
                        <a:lnTo>
                          <a:pt x="30" y="368"/>
                        </a:lnTo>
                        <a:lnTo>
                          <a:pt x="18" y="382"/>
                        </a:lnTo>
                        <a:lnTo>
                          <a:pt x="0" y="382"/>
                        </a:lnTo>
                        <a:lnTo>
                          <a:pt x="0" y="963"/>
                        </a:lnTo>
                        <a:lnTo>
                          <a:pt x="18" y="963"/>
                        </a:lnTo>
                        <a:lnTo>
                          <a:pt x="30" y="948"/>
                        </a:lnTo>
                        <a:lnTo>
                          <a:pt x="48" y="934"/>
                        </a:lnTo>
                        <a:lnTo>
                          <a:pt x="66" y="920"/>
                        </a:lnTo>
                        <a:lnTo>
                          <a:pt x="78" y="906"/>
                        </a:lnTo>
                        <a:lnTo>
                          <a:pt x="96" y="892"/>
                        </a:lnTo>
                        <a:lnTo>
                          <a:pt x="114" y="878"/>
                        </a:lnTo>
                        <a:lnTo>
                          <a:pt x="120" y="878"/>
                        </a:lnTo>
                        <a:lnTo>
                          <a:pt x="138" y="864"/>
                        </a:lnTo>
                        <a:lnTo>
                          <a:pt x="150" y="835"/>
                        </a:lnTo>
                        <a:lnTo>
                          <a:pt x="162" y="835"/>
                        </a:lnTo>
                        <a:lnTo>
                          <a:pt x="174" y="821"/>
                        </a:lnTo>
                        <a:lnTo>
                          <a:pt x="186" y="793"/>
                        </a:lnTo>
                        <a:lnTo>
                          <a:pt x="192" y="793"/>
                        </a:lnTo>
                        <a:lnTo>
                          <a:pt x="204" y="764"/>
                        </a:lnTo>
                        <a:lnTo>
                          <a:pt x="216" y="750"/>
                        </a:lnTo>
                        <a:lnTo>
                          <a:pt x="228" y="722"/>
                        </a:lnTo>
                        <a:lnTo>
                          <a:pt x="234" y="708"/>
                        </a:lnTo>
                        <a:lnTo>
                          <a:pt x="240" y="694"/>
                        </a:lnTo>
                        <a:lnTo>
                          <a:pt x="246" y="680"/>
                        </a:lnTo>
                        <a:lnTo>
                          <a:pt x="246" y="665"/>
                        </a:lnTo>
                        <a:lnTo>
                          <a:pt x="252" y="651"/>
                        </a:lnTo>
                        <a:lnTo>
                          <a:pt x="252" y="637"/>
                        </a:lnTo>
                        <a:lnTo>
                          <a:pt x="258" y="609"/>
                        </a:lnTo>
                        <a:lnTo>
                          <a:pt x="258" y="580"/>
                        </a:lnTo>
                        <a:lnTo>
                          <a:pt x="258" y="0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84" name="Freeform 11"/>
                  <p:cNvSpPr>
                    <a:spLocks/>
                  </p:cNvSpPr>
                  <p:nvPr/>
                </p:nvSpPr>
                <p:spPr bwMode="auto">
                  <a:xfrm>
                    <a:off x="2874" y="2021"/>
                    <a:ext cx="624" cy="963"/>
                  </a:xfrm>
                  <a:custGeom>
                    <a:avLst/>
                    <a:gdLst>
                      <a:gd name="T0" fmla="*/ 0 w 624"/>
                      <a:gd name="T1" fmla="*/ 0 h 963"/>
                      <a:gd name="T2" fmla="*/ 624 w 624"/>
                      <a:gd name="T3" fmla="*/ 382 h 963"/>
                      <a:gd name="T4" fmla="*/ 624 w 624"/>
                      <a:gd name="T5" fmla="*/ 963 h 963"/>
                      <a:gd name="T6" fmla="*/ 0 w 624"/>
                      <a:gd name="T7" fmla="*/ 580 h 963"/>
                      <a:gd name="T8" fmla="*/ 0 w 624"/>
                      <a:gd name="T9" fmla="*/ 0 h 9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4"/>
                      <a:gd name="T16" fmla="*/ 0 h 963"/>
                      <a:gd name="T17" fmla="*/ 624 w 624"/>
                      <a:gd name="T18" fmla="*/ 963 h 9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4" h="963">
                        <a:moveTo>
                          <a:pt x="0" y="0"/>
                        </a:moveTo>
                        <a:lnTo>
                          <a:pt x="624" y="382"/>
                        </a:lnTo>
                        <a:lnTo>
                          <a:pt x="624" y="963"/>
                        </a:lnTo>
                        <a:lnTo>
                          <a:pt x="0" y="5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85" name="Freeform 12"/>
                  <p:cNvSpPr>
                    <a:spLocks/>
                  </p:cNvSpPr>
                  <p:nvPr/>
                </p:nvSpPr>
                <p:spPr bwMode="auto">
                  <a:xfrm>
                    <a:off x="2874" y="2021"/>
                    <a:ext cx="888" cy="382"/>
                  </a:xfrm>
                  <a:custGeom>
                    <a:avLst/>
                    <a:gdLst>
                      <a:gd name="T0" fmla="*/ 888 w 888"/>
                      <a:gd name="T1" fmla="*/ 0 h 382"/>
                      <a:gd name="T2" fmla="*/ 888 w 888"/>
                      <a:gd name="T3" fmla="*/ 28 h 382"/>
                      <a:gd name="T4" fmla="*/ 888 w 888"/>
                      <a:gd name="T5" fmla="*/ 28 h 382"/>
                      <a:gd name="T6" fmla="*/ 882 w 888"/>
                      <a:gd name="T7" fmla="*/ 57 h 382"/>
                      <a:gd name="T8" fmla="*/ 882 w 888"/>
                      <a:gd name="T9" fmla="*/ 71 h 382"/>
                      <a:gd name="T10" fmla="*/ 876 w 888"/>
                      <a:gd name="T11" fmla="*/ 85 h 382"/>
                      <a:gd name="T12" fmla="*/ 876 w 888"/>
                      <a:gd name="T13" fmla="*/ 99 h 382"/>
                      <a:gd name="T14" fmla="*/ 870 w 888"/>
                      <a:gd name="T15" fmla="*/ 113 h 382"/>
                      <a:gd name="T16" fmla="*/ 864 w 888"/>
                      <a:gd name="T17" fmla="*/ 128 h 382"/>
                      <a:gd name="T18" fmla="*/ 858 w 888"/>
                      <a:gd name="T19" fmla="*/ 142 h 382"/>
                      <a:gd name="T20" fmla="*/ 846 w 888"/>
                      <a:gd name="T21" fmla="*/ 170 h 382"/>
                      <a:gd name="T22" fmla="*/ 846 w 888"/>
                      <a:gd name="T23" fmla="*/ 170 h 382"/>
                      <a:gd name="T24" fmla="*/ 834 w 888"/>
                      <a:gd name="T25" fmla="*/ 184 h 382"/>
                      <a:gd name="T26" fmla="*/ 822 w 888"/>
                      <a:gd name="T27" fmla="*/ 212 h 382"/>
                      <a:gd name="T28" fmla="*/ 816 w 888"/>
                      <a:gd name="T29" fmla="*/ 212 h 382"/>
                      <a:gd name="T30" fmla="*/ 804 w 888"/>
                      <a:gd name="T31" fmla="*/ 241 h 382"/>
                      <a:gd name="T32" fmla="*/ 792 w 888"/>
                      <a:gd name="T33" fmla="*/ 255 h 382"/>
                      <a:gd name="T34" fmla="*/ 780 w 888"/>
                      <a:gd name="T35" fmla="*/ 255 h 382"/>
                      <a:gd name="T36" fmla="*/ 768 w 888"/>
                      <a:gd name="T37" fmla="*/ 283 h 382"/>
                      <a:gd name="T38" fmla="*/ 750 w 888"/>
                      <a:gd name="T39" fmla="*/ 297 h 382"/>
                      <a:gd name="T40" fmla="*/ 744 w 888"/>
                      <a:gd name="T41" fmla="*/ 297 h 382"/>
                      <a:gd name="T42" fmla="*/ 726 w 888"/>
                      <a:gd name="T43" fmla="*/ 312 h 382"/>
                      <a:gd name="T44" fmla="*/ 708 w 888"/>
                      <a:gd name="T45" fmla="*/ 326 h 382"/>
                      <a:gd name="T46" fmla="*/ 696 w 888"/>
                      <a:gd name="T47" fmla="*/ 340 h 382"/>
                      <a:gd name="T48" fmla="*/ 678 w 888"/>
                      <a:gd name="T49" fmla="*/ 354 h 382"/>
                      <a:gd name="T50" fmla="*/ 660 w 888"/>
                      <a:gd name="T51" fmla="*/ 368 h 382"/>
                      <a:gd name="T52" fmla="*/ 648 w 888"/>
                      <a:gd name="T53" fmla="*/ 382 h 382"/>
                      <a:gd name="T54" fmla="*/ 630 w 888"/>
                      <a:gd name="T55" fmla="*/ 382 h 382"/>
                      <a:gd name="T56" fmla="*/ 0 w 888"/>
                      <a:gd name="T57" fmla="*/ 0 h 382"/>
                      <a:gd name="T58" fmla="*/ 888 w 888"/>
                      <a:gd name="T59" fmla="*/ 0 h 38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888"/>
                      <a:gd name="T91" fmla="*/ 0 h 382"/>
                      <a:gd name="T92" fmla="*/ 888 w 888"/>
                      <a:gd name="T93" fmla="*/ 382 h 38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888" h="382">
                        <a:moveTo>
                          <a:pt x="888" y="0"/>
                        </a:moveTo>
                        <a:lnTo>
                          <a:pt x="888" y="28"/>
                        </a:lnTo>
                        <a:lnTo>
                          <a:pt x="882" y="57"/>
                        </a:lnTo>
                        <a:lnTo>
                          <a:pt x="882" y="71"/>
                        </a:lnTo>
                        <a:lnTo>
                          <a:pt x="876" y="85"/>
                        </a:lnTo>
                        <a:lnTo>
                          <a:pt x="876" y="99"/>
                        </a:lnTo>
                        <a:lnTo>
                          <a:pt x="870" y="113"/>
                        </a:lnTo>
                        <a:lnTo>
                          <a:pt x="864" y="128"/>
                        </a:lnTo>
                        <a:lnTo>
                          <a:pt x="858" y="142"/>
                        </a:lnTo>
                        <a:lnTo>
                          <a:pt x="846" y="170"/>
                        </a:lnTo>
                        <a:lnTo>
                          <a:pt x="834" y="184"/>
                        </a:lnTo>
                        <a:lnTo>
                          <a:pt x="822" y="212"/>
                        </a:lnTo>
                        <a:lnTo>
                          <a:pt x="816" y="212"/>
                        </a:lnTo>
                        <a:lnTo>
                          <a:pt x="804" y="241"/>
                        </a:lnTo>
                        <a:lnTo>
                          <a:pt x="792" y="255"/>
                        </a:lnTo>
                        <a:lnTo>
                          <a:pt x="780" y="255"/>
                        </a:lnTo>
                        <a:lnTo>
                          <a:pt x="768" y="283"/>
                        </a:lnTo>
                        <a:lnTo>
                          <a:pt x="750" y="297"/>
                        </a:lnTo>
                        <a:lnTo>
                          <a:pt x="744" y="297"/>
                        </a:lnTo>
                        <a:lnTo>
                          <a:pt x="726" y="312"/>
                        </a:lnTo>
                        <a:lnTo>
                          <a:pt x="708" y="326"/>
                        </a:lnTo>
                        <a:lnTo>
                          <a:pt x="696" y="340"/>
                        </a:lnTo>
                        <a:lnTo>
                          <a:pt x="678" y="354"/>
                        </a:lnTo>
                        <a:lnTo>
                          <a:pt x="660" y="368"/>
                        </a:lnTo>
                        <a:lnTo>
                          <a:pt x="648" y="382"/>
                        </a:lnTo>
                        <a:lnTo>
                          <a:pt x="630" y="382"/>
                        </a:lnTo>
                        <a:lnTo>
                          <a:pt x="0" y="0"/>
                        </a:lnTo>
                        <a:lnTo>
                          <a:pt x="888" y="0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382" name="Oval 13"/>
                <p:cNvSpPr>
                  <a:spLocks noChangeArrowheads="1"/>
                </p:cNvSpPr>
                <p:nvPr/>
              </p:nvSpPr>
              <p:spPr bwMode="auto">
                <a:xfrm>
                  <a:off x="3515" y="1661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4378" name="Oval 58"/>
              <p:cNvSpPr>
                <a:spLocks noChangeArrowheads="1"/>
              </p:cNvSpPr>
              <p:nvPr/>
            </p:nvSpPr>
            <p:spPr bwMode="auto">
              <a:xfrm>
                <a:off x="3696" y="1933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9" name="Oval 63"/>
              <p:cNvSpPr>
                <a:spLocks noChangeArrowheads="1"/>
              </p:cNvSpPr>
              <p:nvPr/>
            </p:nvSpPr>
            <p:spPr bwMode="auto">
              <a:xfrm>
                <a:off x="3334" y="2069"/>
                <a:ext cx="136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0" name="Oval 64"/>
              <p:cNvSpPr>
                <a:spLocks noChangeArrowheads="1"/>
              </p:cNvSpPr>
              <p:nvPr/>
            </p:nvSpPr>
            <p:spPr bwMode="auto">
              <a:xfrm>
                <a:off x="2971" y="1616"/>
                <a:ext cx="181" cy="136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" name="Group 82"/>
          <p:cNvGrpSpPr>
            <a:grpSpLocks/>
          </p:cNvGrpSpPr>
          <p:nvPr/>
        </p:nvGrpSpPr>
        <p:grpSpPr bwMode="auto">
          <a:xfrm>
            <a:off x="3429000" y="1785938"/>
            <a:ext cx="1400175" cy="2106612"/>
            <a:chOff x="2109" y="1162"/>
            <a:chExt cx="882" cy="1327"/>
          </a:xfrm>
        </p:grpSpPr>
        <p:grpSp>
          <p:nvGrpSpPr>
            <p:cNvPr id="14358" name="Group 69"/>
            <p:cNvGrpSpPr>
              <a:grpSpLocks/>
            </p:cNvGrpSpPr>
            <p:nvPr/>
          </p:nvGrpSpPr>
          <p:grpSpPr bwMode="auto">
            <a:xfrm>
              <a:off x="2109" y="1526"/>
              <a:ext cx="882" cy="963"/>
              <a:chOff x="1202" y="1661"/>
              <a:chExt cx="882" cy="963"/>
            </a:xfrm>
          </p:grpSpPr>
          <p:grpSp>
            <p:nvGrpSpPr>
              <p:cNvPr id="14368" name="Group 26"/>
              <p:cNvGrpSpPr>
                <a:grpSpLocks/>
              </p:cNvGrpSpPr>
              <p:nvPr/>
            </p:nvGrpSpPr>
            <p:grpSpPr bwMode="auto">
              <a:xfrm>
                <a:off x="1202" y="1661"/>
                <a:ext cx="882" cy="963"/>
                <a:chOff x="1202" y="1933"/>
                <a:chExt cx="882" cy="963"/>
              </a:xfrm>
            </p:grpSpPr>
            <p:grpSp>
              <p:nvGrpSpPr>
                <p:cNvPr id="14370" name="Group 27"/>
                <p:cNvGrpSpPr>
                  <a:grpSpLocks/>
                </p:cNvGrpSpPr>
                <p:nvPr/>
              </p:nvGrpSpPr>
              <p:grpSpPr bwMode="auto">
                <a:xfrm>
                  <a:off x="1202" y="1933"/>
                  <a:ext cx="882" cy="963"/>
                  <a:chOff x="1992" y="2021"/>
                  <a:chExt cx="882" cy="963"/>
                </a:xfrm>
              </p:grpSpPr>
              <p:sp>
                <p:nvSpPr>
                  <p:cNvPr id="14372" name="Freeform 28"/>
                  <p:cNvSpPr>
                    <a:spLocks/>
                  </p:cNvSpPr>
                  <p:nvPr/>
                </p:nvSpPr>
                <p:spPr bwMode="auto">
                  <a:xfrm>
                    <a:off x="1992" y="2021"/>
                    <a:ext cx="258" cy="963"/>
                  </a:xfrm>
                  <a:custGeom>
                    <a:avLst/>
                    <a:gdLst>
                      <a:gd name="T0" fmla="*/ 258 w 258"/>
                      <a:gd name="T1" fmla="*/ 382 h 963"/>
                      <a:gd name="T2" fmla="*/ 234 w 258"/>
                      <a:gd name="T3" fmla="*/ 382 h 963"/>
                      <a:gd name="T4" fmla="*/ 228 w 258"/>
                      <a:gd name="T5" fmla="*/ 368 h 963"/>
                      <a:gd name="T6" fmla="*/ 204 w 258"/>
                      <a:gd name="T7" fmla="*/ 354 h 963"/>
                      <a:gd name="T8" fmla="*/ 186 w 258"/>
                      <a:gd name="T9" fmla="*/ 340 h 963"/>
                      <a:gd name="T10" fmla="*/ 174 w 258"/>
                      <a:gd name="T11" fmla="*/ 326 h 963"/>
                      <a:gd name="T12" fmla="*/ 156 w 258"/>
                      <a:gd name="T13" fmla="*/ 312 h 963"/>
                      <a:gd name="T14" fmla="*/ 144 w 258"/>
                      <a:gd name="T15" fmla="*/ 297 h 963"/>
                      <a:gd name="T16" fmla="*/ 132 w 258"/>
                      <a:gd name="T17" fmla="*/ 297 h 963"/>
                      <a:gd name="T18" fmla="*/ 120 w 258"/>
                      <a:gd name="T19" fmla="*/ 283 h 963"/>
                      <a:gd name="T20" fmla="*/ 102 w 258"/>
                      <a:gd name="T21" fmla="*/ 255 h 963"/>
                      <a:gd name="T22" fmla="*/ 96 w 258"/>
                      <a:gd name="T23" fmla="*/ 255 h 963"/>
                      <a:gd name="T24" fmla="*/ 84 w 258"/>
                      <a:gd name="T25" fmla="*/ 241 h 963"/>
                      <a:gd name="T26" fmla="*/ 66 w 258"/>
                      <a:gd name="T27" fmla="*/ 212 h 963"/>
                      <a:gd name="T28" fmla="*/ 60 w 258"/>
                      <a:gd name="T29" fmla="*/ 212 h 963"/>
                      <a:gd name="T30" fmla="*/ 54 w 258"/>
                      <a:gd name="T31" fmla="*/ 184 h 963"/>
                      <a:gd name="T32" fmla="*/ 42 w 258"/>
                      <a:gd name="T33" fmla="*/ 170 h 963"/>
                      <a:gd name="T34" fmla="*/ 36 w 258"/>
                      <a:gd name="T35" fmla="*/ 170 h 963"/>
                      <a:gd name="T36" fmla="*/ 30 w 258"/>
                      <a:gd name="T37" fmla="*/ 142 h 963"/>
                      <a:gd name="T38" fmla="*/ 24 w 258"/>
                      <a:gd name="T39" fmla="*/ 128 h 963"/>
                      <a:gd name="T40" fmla="*/ 18 w 258"/>
                      <a:gd name="T41" fmla="*/ 113 h 963"/>
                      <a:gd name="T42" fmla="*/ 12 w 258"/>
                      <a:gd name="T43" fmla="*/ 99 h 963"/>
                      <a:gd name="T44" fmla="*/ 6 w 258"/>
                      <a:gd name="T45" fmla="*/ 85 h 963"/>
                      <a:gd name="T46" fmla="*/ 6 w 258"/>
                      <a:gd name="T47" fmla="*/ 71 h 963"/>
                      <a:gd name="T48" fmla="*/ 0 w 258"/>
                      <a:gd name="T49" fmla="*/ 57 h 963"/>
                      <a:gd name="T50" fmla="*/ 0 w 258"/>
                      <a:gd name="T51" fmla="*/ 28 h 963"/>
                      <a:gd name="T52" fmla="*/ 0 w 258"/>
                      <a:gd name="T53" fmla="*/ 28 h 963"/>
                      <a:gd name="T54" fmla="*/ 0 w 258"/>
                      <a:gd name="T55" fmla="*/ 0 h 963"/>
                      <a:gd name="T56" fmla="*/ 0 w 258"/>
                      <a:gd name="T57" fmla="*/ 580 h 963"/>
                      <a:gd name="T58" fmla="*/ 0 w 258"/>
                      <a:gd name="T59" fmla="*/ 609 h 963"/>
                      <a:gd name="T60" fmla="*/ 0 w 258"/>
                      <a:gd name="T61" fmla="*/ 609 h 963"/>
                      <a:gd name="T62" fmla="*/ 0 w 258"/>
                      <a:gd name="T63" fmla="*/ 637 h 963"/>
                      <a:gd name="T64" fmla="*/ 6 w 258"/>
                      <a:gd name="T65" fmla="*/ 651 h 963"/>
                      <a:gd name="T66" fmla="*/ 6 w 258"/>
                      <a:gd name="T67" fmla="*/ 665 h 963"/>
                      <a:gd name="T68" fmla="*/ 12 w 258"/>
                      <a:gd name="T69" fmla="*/ 680 h 963"/>
                      <a:gd name="T70" fmla="*/ 18 w 258"/>
                      <a:gd name="T71" fmla="*/ 694 h 963"/>
                      <a:gd name="T72" fmla="*/ 24 w 258"/>
                      <a:gd name="T73" fmla="*/ 708 h 963"/>
                      <a:gd name="T74" fmla="*/ 30 w 258"/>
                      <a:gd name="T75" fmla="*/ 722 h 963"/>
                      <a:gd name="T76" fmla="*/ 36 w 258"/>
                      <a:gd name="T77" fmla="*/ 750 h 963"/>
                      <a:gd name="T78" fmla="*/ 42 w 258"/>
                      <a:gd name="T79" fmla="*/ 750 h 963"/>
                      <a:gd name="T80" fmla="*/ 54 w 258"/>
                      <a:gd name="T81" fmla="*/ 764 h 963"/>
                      <a:gd name="T82" fmla="*/ 60 w 258"/>
                      <a:gd name="T83" fmla="*/ 793 h 963"/>
                      <a:gd name="T84" fmla="*/ 66 w 258"/>
                      <a:gd name="T85" fmla="*/ 793 h 963"/>
                      <a:gd name="T86" fmla="*/ 84 w 258"/>
                      <a:gd name="T87" fmla="*/ 821 h 963"/>
                      <a:gd name="T88" fmla="*/ 96 w 258"/>
                      <a:gd name="T89" fmla="*/ 835 h 963"/>
                      <a:gd name="T90" fmla="*/ 102 w 258"/>
                      <a:gd name="T91" fmla="*/ 835 h 963"/>
                      <a:gd name="T92" fmla="*/ 120 w 258"/>
                      <a:gd name="T93" fmla="*/ 864 h 963"/>
                      <a:gd name="T94" fmla="*/ 132 w 258"/>
                      <a:gd name="T95" fmla="*/ 878 h 963"/>
                      <a:gd name="T96" fmla="*/ 144 w 258"/>
                      <a:gd name="T97" fmla="*/ 878 h 963"/>
                      <a:gd name="T98" fmla="*/ 156 w 258"/>
                      <a:gd name="T99" fmla="*/ 892 h 963"/>
                      <a:gd name="T100" fmla="*/ 174 w 258"/>
                      <a:gd name="T101" fmla="*/ 906 h 963"/>
                      <a:gd name="T102" fmla="*/ 186 w 258"/>
                      <a:gd name="T103" fmla="*/ 920 h 963"/>
                      <a:gd name="T104" fmla="*/ 204 w 258"/>
                      <a:gd name="T105" fmla="*/ 934 h 963"/>
                      <a:gd name="T106" fmla="*/ 228 w 258"/>
                      <a:gd name="T107" fmla="*/ 948 h 963"/>
                      <a:gd name="T108" fmla="*/ 234 w 258"/>
                      <a:gd name="T109" fmla="*/ 963 h 963"/>
                      <a:gd name="T110" fmla="*/ 258 w 258"/>
                      <a:gd name="T111" fmla="*/ 963 h 963"/>
                      <a:gd name="T112" fmla="*/ 258 w 258"/>
                      <a:gd name="T113" fmla="*/ 382 h 96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58"/>
                      <a:gd name="T172" fmla="*/ 0 h 963"/>
                      <a:gd name="T173" fmla="*/ 258 w 258"/>
                      <a:gd name="T174" fmla="*/ 963 h 963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58" h="963">
                        <a:moveTo>
                          <a:pt x="258" y="382"/>
                        </a:moveTo>
                        <a:lnTo>
                          <a:pt x="234" y="382"/>
                        </a:lnTo>
                        <a:lnTo>
                          <a:pt x="228" y="368"/>
                        </a:lnTo>
                        <a:lnTo>
                          <a:pt x="204" y="354"/>
                        </a:lnTo>
                        <a:lnTo>
                          <a:pt x="186" y="340"/>
                        </a:lnTo>
                        <a:lnTo>
                          <a:pt x="174" y="326"/>
                        </a:lnTo>
                        <a:lnTo>
                          <a:pt x="156" y="312"/>
                        </a:lnTo>
                        <a:lnTo>
                          <a:pt x="144" y="297"/>
                        </a:lnTo>
                        <a:lnTo>
                          <a:pt x="132" y="297"/>
                        </a:lnTo>
                        <a:lnTo>
                          <a:pt x="120" y="283"/>
                        </a:lnTo>
                        <a:lnTo>
                          <a:pt x="102" y="255"/>
                        </a:lnTo>
                        <a:lnTo>
                          <a:pt x="96" y="255"/>
                        </a:lnTo>
                        <a:lnTo>
                          <a:pt x="84" y="241"/>
                        </a:lnTo>
                        <a:lnTo>
                          <a:pt x="66" y="212"/>
                        </a:lnTo>
                        <a:lnTo>
                          <a:pt x="60" y="212"/>
                        </a:lnTo>
                        <a:lnTo>
                          <a:pt x="54" y="184"/>
                        </a:lnTo>
                        <a:lnTo>
                          <a:pt x="42" y="170"/>
                        </a:lnTo>
                        <a:lnTo>
                          <a:pt x="36" y="170"/>
                        </a:lnTo>
                        <a:lnTo>
                          <a:pt x="30" y="142"/>
                        </a:lnTo>
                        <a:lnTo>
                          <a:pt x="24" y="128"/>
                        </a:lnTo>
                        <a:lnTo>
                          <a:pt x="18" y="113"/>
                        </a:lnTo>
                        <a:lnTo>
                          <a:pt x="12" y="99"/>
                        </a:lnTo>
                        <a:lnTo>
                          <a:pt x="6" y="85"/>
                        </a:lnTo>
                        <a:lnTo>
                          <a:pt x="6" y="71"/>
                        </a:lnTo>
                        <a:lnTo>
                          <a:pt x="0" y="57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lnTo>
                          <a:pt x="0" y="580"/>
                        </a:lnTo>
                        <a:lnTo>
                          <a:pt x="0" y="609"/>
                        </a:lnTo>
                        <a:lnTo>
                          <a:pt x="0" y="637"/>
                        </a:lnTo>
                        <a:lnTo>
                          <a:pt x="6" y="651"/>
                        </a:lnTo>
                        <a:lnTo>
                          <a:pt x="6" y="665"/>
                        </a:lnTo>
                        <a:lnTo>
                          <a:pt x="12" y="680"/>
                        </a:lnTo>
                        <a:lnTo>
                          <a:pt x="18" y="694"/>
                        </a:lnTo>
                        <a:lnTo>
                          <a:pt x="24" y="708"/>
                        </a:lnTo>
                        <a:lnTo>
                          <a:pt x="30" y="722"/>
                        </a:lnTo>
                        <a:lnTo>
                          <a:pt x="36" y="750"/>
                        </a:lnTo>
                        <a:lnTo>
                          <a:pt x="42" y="750"/>
                        </a:lnTo>
                        <a:lnTo>
                          <a:pt x="54" y="764"/>
                        </a:lnTo>
                        <a:lnTo>
                          <a:pt x="60" y="793"/>
                        </a:lnTo>
                        <a:lnTo>
                          <a:pt x="66" y="793"/>
                        </a:lnTo>
                        <a:lnTo>
                          <a:pt x="84" y="821"/>
                        </a:lnTo>
                        <a:lnTo>
                          <a:pt x="96" y="835"/>
                        </a:lnTo>
                        <a:lnTo>
                          <a:pt x="102" y="835"/>
                        </a:lnTo>
                        <a:lnTo>
                          <a:pt x="120" y="864"/>
                        </a:lnTo>
                        <a:lnTo>
                          <a:pt x="132" y="878"/>
                        </a:lnTo>
                        <a:lnTo>
                          <a:pt x="144" y="878"/>
                        </a:lnTo>
                        <a:lnTo>
                          <a:pt x="156" y="892"/>
                        </a:lnTo>
                        <a:lnTo>
                          <a:pt x="174" y="906"/>
                        </a:lnTo>
                        <a:lnTo>
                          <a:pt x="186" y="920"/>
                        </a:lnTo>
                        <a:lnTo>
                          <a:pt x="204" y="934"/>
                        </a:lnTo>
                        <a:lnTo>
                          <a:pt x="228" y="948"/>
                        </a:lnTo>
                        <a:lnTo>
                          <a:pt x="234" y="963"/>
                        </a:lnTo>
                        <a:lnTo>
                          <a:pt x="258" y="963"/>
                        </a:lnTo>
                        <a:lnTo>
                          <a:pt x="258" y="382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73" name="Freeform 29"/>
                  <p:cNvSpPr>
                    <a:spLocks/>
                  </p:cNvSpPr>
                  <p:nvPr/>
                </p:nvSpPr>
                <p:spPr bwMode="auto">
                  <a:xfrm>
                    <a:off x="2250" y="2021"/>
                    <a:ext cx="624" cy="963"/>
                  </a:xfrm>
                  <a:custGeom>
                    <a:avLst/>
                    <a:gdLst>
                      <a:gd name="T0" fmla="*/ 624 w 624"/>
                      <a:gd name="T1" fmla="*/ 0 h 963"/>
                      <a:gd name="T2" fmla="*/ 0 w 624"/>
                      <a:gd name="T3" fmla="*/ 382 h 963"/>
                      <a:gd name="T4" fmla="*/ 0 w 624"/>
                      <a:gd name="T5" fmla="*/ 963 h 963"/>
                      <a:gd name="T6" fmla="*/ 624 w 624"/>
                      <a:gd name="T7" fmla="*/ 580 h 963"/>
                      <a:gd name="T8" fmla="*/ 624 w 624"/>
                      <a:gd name="T9" fmla="*/ 0 h 9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4"/>
                      <a:gd name="T16" fmla="*/ 0 h 963"/>
                      <a:gd name="T17" fmla="*/ 624 w 624"/>
                      <a:gd name="T18" fmla="*/ 963 h 9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4" h="963">
                        <a:moveTo>
                          <a:pt x="624" y="0"/>
                        </a:moveTo>
                        <a:lnTo>
                          <a:pt x="0" y="382"/>
                        </a:lnTo>
                        <a:lnTo>
                          <a:pt x="0" y="963"/>
                        </a:lnTo>
                        <a:lnTo>
                          <a:pt x="624" y="580"/>
                        </a:lnTo>
                        <a:lnTo>
                          <a:pt x="624" y="0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74" name="Freeform 30"/>
                  <p:cNvSpPr>
                    <a:spLocks/>
                  </p:cNvSpPr>
                  <p:nvPr/>
                </p:nvSpPr>
                <p:spPr bwMode="auto">
                  <a:xfrm>
                    <a:off x="1992" y="2021"/>
                    <a:ext cx="882" cy="382"/>
                  </a:xfrm>
                  <a:custGeom>
                    <a:avLst/>
                    <a:gdLst>
                      <a:gd name="T0" fmla="*/ 258 w 882"/>
                      <a:gd name="T1" fmla="*/ 382 h 382"/>
                      <a:gd name="T2" fmla="*/ 234 w 882"/>
                      <a:gd name="T3" fmla="*/ 382 h 382"/>
                      <a:gd name="T4" fmla="*/ 228 w 882"/>
                      <a:gd name="T5" fmla="*/ 368 h 382"/>
                      <a:gd name="T6" fmla="*/ 204 w 882"/>
                      <a:gd name="T7" fmla="*/ 354 h 382"/>
                      <a:gd name="T8" fmla="*/ 186 w 882"/>
                      <a:gd name="T9" fmla="*/ 340 h 382"/>
                      <a:gd name="T10" fmla="*/ 174 w 882"/>
                      <a:gd name="T11" fmla="*/ 326 h 382"/>
                      <a:gd name="T12" fmla="*/ 156 w 882"/>
                      <a:gd name="T13" fmla="*/ 312 h 382"/>
                      <a:gd name="T14" fmla="*/ 144 w 882"/>
                      <a:gd name="T15" fmla="*/ 297 h 382"/>
                      <a:gd name="T16" fmla="*/ 132 w 882"/>
                      <a:gd name="T17" fmla="*/ 297 h 382"/>
                      <a:gd name="T18" fmla="*/ 120 w 882"/>
                      <a:gd name="T19" fmla="*/ 283 h 382"/>
                      <a:gd name="T20" fmla="*/ 102 w 882"/>
                      <a:gd name="T21" fmla="*/ 255 h 382"/>
                      <a:gd name="T22" fmla="*/ 96 w 882"/>
                      <a:gd name="T23" fmla="*/ 255 h 382"/>
                      <a:gd name="T24" fmla="*/ 84 w 882"/>
                      <a:gd name="T25" fmla="*/ 241 h 382"/>
                      <a:gd name="T26" fmla="*/ 66 w 882"/>
                      <a:gd name="T27" fmla="*/ 212 h 382"/>
                      <a:gd name="T28" fmla="*/ 60 w 882"/>
                      <a:gd name="T29" fmla="*/ 212 h 382"/>
                      <a:gd name="T30" fmla="*/ 54 w 882"/>
                      <a:gd name="T31" fmla="*/ 184 h 382"/>
                      <a:gd name="T32" fmla="*/ 42 w 882"/>
                      <a:gd name="T33" fmla="*/ 170 h 382"/>
                      <a:gd name="T34" fmla="*/ 36 w 882"/>
                      <a:gd name="T35" fmla="*/ 170 h 382"/>
                      <a:gd name="T36" fmla="*/ 30 w 882"/>
                      <a:gd name="T37" fmla="*/ 142 h 382"/>
                      <a:gd name="T38" fmla="*/ 24 w 882"/>
                      <a:gd name="T39" fmla="*/ 128 h 382"/>
                      <a:gd name="T40" fmla="*/ 18 w 882"/>
                      <a:gd name="T41" fmla="*/ 113 h 382"/>
                      <a:gd name="T42" fmla="*/ 12 w 882"/>
                      <a:gd name="T43" fmla="*/ 99 h 382"/>
                      <a:gd name="T44" fmla="*/ 6 w 882"/>
                      <a:gd name="T45" fmla="*/ 85 h 382"/>
                      <a:gd name="T46" fmla="*/ 6 w 882"/>
                      <a:gd name="T47" fmla="*/ 71 h 382"/>
                      <a:gd name="T48" fmla="*/ 0 w 882"/>
                      <a:gd name="T49" fmla="*/ 57 h 382"/>
                      <a:gd name="T50" fmla="*/ 0 w 882"/>
                      <a:gd name="T51" fmla="*/ 28 h 382"/>
                      <a:gd name="T52" fmla="*/ 0 w 882"/>
                      <a:gd name="T53" fmla="*/ 28 h 382"/>
                      <a:gd name="T54" fmla="*/ 0 w 882"/>
                      <a:gd name="T55" fmla="*/ 0 h 382"/>
                      <a:gd name="T56" fmla="*/ 882 w 882"/>
                      <a:gd name="T57" fmla="*/ 0 h 382"/>
                      <a:gd name="T58" fmla="*/ 258 w 882"/>
                      <a:gd name="T59" fmla="*/ 382 h 38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882"/>
                      <a:gd name="T91" fmla="*/ 0 h 382"/>
                      <a:gd name="T92" fmla="*/ 882 w 882"/>
                      <a:gd name="T93" fmla="*/ 382 h 38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882" h="382">
                        <a:moveTo>
                          <a:pt x="258" y="382"/>
                        </a:moveTo>
                        <a:lnTo>
                          <a:pt x="234" y="382"/>
                        </a:lnTo>
                        <a:lnTo>
                          <a:pt x="228" y="368"/>
                        </a:lnTo>
                        <a:lnTo>
                          <a:pt x="204" y="354"/>
                        </a:lnTo>
                        <a:lnTo>
                          <a:pt x="186" y="340"/>
                        </a:lnTo>
                        <a:lnTo>
                          <a:pt x="174" y="326"/>
                        </a:lnTo>
                        <a:lnTo>
                          <a:pt x="156" y="312"/>
                        </a:lnTo>
                        <a:lnTo>
                          <a:pt x="144" y="297"/>
                        </a:lnTo>
                        <a:lnTo>
                          <a:pt x="132" y="297"/>
                        </a:lnTo>
                        <a:lnTo>
                          <a:pt x="120" y="283"/>
                        </a:lnTo>
                        <a:lnTo>
                          <a:pt x="102" y="255"/>
                        </a:lnTo>
                        <a:lnTo>
                          <a:pt x="96" y="255"/>
                        </a:lnTo>
                        <a:lnTo>
                          <a:pt x="84" y="241"/>
                        </a:lnTo>
                        <a:lnTo>
                          <a:pt x="66" y="212"/>
                        </a:lnTo>
                        <a:lnTo>
                          <a:pt x="60" y="212"/>
                        </a:lnTo>
                        <a:lnTo>
                          <a:pt x="54" y="184"/>
                        </a:lnTo>
                        <a:lnTo>
                          <a:pt x="42" y="170"/>
                        </a:lnTo>
                        <a:lnTo>
                          <a:pt x="36" y="170"/>
                        </a:lnTo>
                        <a:lnTo>
                          <a:pt x="30" y="142"/>
                        </a:lnTo>
                        <a:lnTo>
                          <a:pt x="24" y="128"/>
                        </a:lnTo>
                        <a:lnTo>
                          <a:pt x="18" y="113"/>
                        </a:lnTo>
                        <a:lnTo>
                          <a:pt x="12" y="99"/>
                        </a:lnTo>
                        <a:lnTo>
                          <a:pt x="6" y="85"/>
                        </a:lnTo>
                        <a:lnTo>
                          <a:pt x="6" y="71"/>
                        </a:lnTo>
                        <a:lnTo>
                          <a:pt x="0" y="57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lnTo>
                          <a:pt x="882" y="0"/>
                        </a:lnTo>
                        <a:lnTo>
                          <a:pt x="258" y="382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371" name="Oval 31"/>
                <p:cNvSpPr>
                  <a:spLocks noChangeArrowheads="1"/>
                </p:cNvSpPr>
                <p:nvPr/>
              </p:nvSpPr>
              <p:spPr bwMode="auto">
                <a:xfrm>
                  <a:off x="1429" y="2024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4369" name="Oval 56"/>
              <p:cNvSpPr>
                <a:spLocks noChangeArrowheads="1"/>
              </p:cNvSpPr>
              <p:nvPr/>
            </p:nvSpPr>
            <p:spPr bwMode="auto">
              <a:xfrm>
                <a:off x="1655" y="2160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59" name="Group 74"/>
            <p:cNvGrpSpPr>
              <a:grpSpLocks/>
            </p:cNvGrpSpPr>
            <p:nvPr/>
          </p:nvGrpSpPr>
          <p:grpSpPr bwMode="auto">
            <a:xfrm>
              <a:off x="2109" y="1162"/>
              <a:ext cx="882" cy="962"/>
              <a:chOff x="1746" y="572"/>
              <a:chExt cx="882" cy="962"/>
            </a:xfrm>
          </p:grpSpPr>
          <p:grpSp>
            <p:nvGrpSpPr>
              <p:cNvPr id="14360" name="Group 20"/>
              <p:cNvGrpSpPr>
                <a:grpSpLocks/>
              </p:cNvGrpSpPr>
              <p:nvPr/>
            </p:nvGrpSpPr>
            <p:grpSpPr bwMode="auto">
              <a:xfrm>
                <a:off x="1746" y="572"/>
                <a:ext cx="882" cy="962"/>
                <a:chOff x="2199" y="1163"/>
                <a:chExt cx="882" cy="962"/>
              </a:xfrm>
            </p:grpSpPr>
            <p:grpSp>
              <p:nvGrpSpPr>
                <p:cNvPr id="14363" name="Group 21"/>
                <p:cNvGrpSpPr>
                  <a:grpSpLocks/>
                </p:cNvGrpSpPr>
                <p:nvPr/>
              </p:nvGrpSpPr>
              <p:grpSpPr bwMode="auto">
                <a:xfrm>
                  <a:off x="2199" y="1163"/>
                  <a:ext cx="882" cy="962"/>
                  <a:chOff x="1992" y="1639"/>
                  <a:chExt cx="882" cy="962"/>
                </a:xfrm>
              </p:grpSpPr>
              <p:sp>
                <p:nvSpPr>
                  <p:cNvPr id="1436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992" y="2021"/>
                    <a:ext cx="882" cy="580"/>
                  </a:xfrm>
                  <a:prstGeom prst="rect">
                    <a:avLst/>
                  </a:prstGeom>
                  <a:solidFill>
                    <a:srgbClr val="FAEE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7" name="Freeform 23"/>
                  <p:cNvSpPr>
                    <a:spLocks/>
                  </p:cNvSpPr>
                  <p:nvPr/>
                </p:nvSpPr>
                <p:spPr bwMode="auto">
                  <a:xfrm>
                    <a:off x="1992" y="1639"/>
                    <a:ext cx="882" cy="382"/>
                  </a:xfrm>
                  <a:custGeom>
                    <a:avLst/>
                    <a:gdLst>
                      <a:gd name="T0" fmla="*/ 0 w 882"/>
                      <a:gd name="T1" fmla="*/ 382 h 382"/>
                      <a:gd name="T2" fmla="*/ 0 w 882"/>
                      <a:gd name="T3" fmla="*/ 368 h 382"/>
                      <a:gd name="T4" fmla="*/ 0 w 882"/>
                      <a:gd name="T5" fmla="*/ 354 h 382"/>
                      <a:gd name="T6" fmla="*/ 0 w 882"/>
                      <a:gd name="T7" fmla="*/ 340 h 382"/>
                      <a:gd name="T8" fmla="*/ 6 w 882"/>
                      <a:gd name="T9" fmla="*/ 326 h 382"/>
                      <a:gd name="T10" fmla="*/ 6 w 882"/>
                      <a:gd name="T11" fmla="*/ 311 h 382"/>
                      <a:gd name="T12" fmla="*/ 12 w 882"/>
                      <a:gd name="T13" fmla="*/ 297 h 382"/>
                      <a:gd name="T14" fmla="*/ 18 w 882"/>
                      <a:gd name="T15" fmla="*/ 269 h 382"/>
                      <a:gd name="T16" fmla="*/ 24 w 882"/>
                      <a:gd name="T17" fmla="*/ 269 h 382"/>
                      <a:gd name="T18" fmla="*/ 30 w 882"/>
                      <a:gd name="T19" fmla="*/ 241 h 382"/>
                      <a:gd name="T20" fmla="*/ 36 w 882"/>
                      <a:gd name="T21" fmla="*/ 226 h 382"/>
                      <a:gd name="T22" fmla="*/ 42 w 882"/>
                      <a:gd name="T23" fmla="*/ 212 h 382"/>
                      <a:gd name="T24" fmla="*/ 54 w 882"/>
                      <a:gd name="T25" fmla="*/ 198 h 382"/>
                      <a:gd name="T26" fmla="*/ 60 w 882"/>
                      <a:gd name="T27" fmla="*/ 184 h 382"/>
                      <a:gd name="T28" fmla="*/ 66 w 882"/>
                      <a:gd name="T29" fmla="*/ 170 h 382"/>
                      <a:gd name="T30" fmla="*/ 84 w 882"/>
                      <a:gd name="T31" fmla="*/ 156 h 382"/>
                      <a:gd name="T32" fmla="*/ 96 w 882"/>
                      <a:gd name="T33" fmla="*/ 142 h 382"/>
                      <a:gd name="T34" fmla="*/ 102 w 882"/>
                      <a:gd name="T35" fmla="*/ 127 h 382"/>
                      <a:gd name="T36" fmla="*/ 120 w 882"/>
                      <a:gd name="T37" fmla="*/ 113 h 382"/>
                      <a:gd name="T38" fmla="*/ 132 w 882"/>
                      <a:gd name="T39" fmla="*/ 99 h 382"/>
                      <a:gd name="T40" fmla="*/ 144 w 882"/>
                      <a:gd name="T41" fmla="*/ 85 h 382"/>
                      <a:gd name="T42" fmla="*/ 156 w 882"/>
                      <a:gd name="T43" fmla="*/ 71 h 382"/>
                      <a:gd name="T44" fmla="*/ 174 w 882"/>
                      <a:gd name="T45" fmla="*/ 57 h 382"/>
                      <a:gd name="T46" fmla="*/ 186 w 882"/>
                      <a:gd name="T47" fmla="*/ 57 h 382"/>
                      <a:gd name="T48" fmla="*/ 204 w 882"/>
                      <a:gd name="T49" fmla="*/ 42 h 382"/>
                      <a:gd name="T50" fmla="*/ 228 w 882"/>
                      <a:gd name="T51" fmla="*/ 14 h 382"/>
                      <a:gd name="T52" fmla="*/ 234 w 882"/>
                      <a:gd name="T53" fmla="*/ 14 h 382"/>
                      <a:gd name="T54" fmla="*/ 258 w 882"/>
                      <a:gd name="T55" fmla="*/ 0 h 382"/>
                      <a:gd name="T56" fmla="*/ 882 w 882"/>
                      <a:gd name="T57" fmla="*/ 382 h 382"/>
                      <a:gd name="T58" fmla="*/ 0 w 882"/>
                      <a:gd name="T59" fmla="*/ 382 h 38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882"/>
                      <a:gd name="T91" fmla="*/ 0 h 382"/>
                      <a:gd name="T92" fmla="*/ 882 w 882"/>
                      <a:gd name="T93" fmla="*/ 382 h 38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882" h="382">
                        <a:moveTo>
                          <a:pt x="0" y="382"/>
                        </a:moveTo>
                        <a:lnTo>
                          <a:pt x="0" y="368"/>
                        </a:lnTo>
                        <a:lnTo>
                          <a:pt x="0" y="354"/>
                        </a:lnTo>
                        <a:lnTo>
                          <a:pt x="0" y="340"/>
                        </a:lnTo>
                        <a:lnTo>
                          <a:pt x="6" y="326"/>
                        </a:lnTo>
                        <a:lnTo>
                          <a:pt x="6" y="311"/>
                        </a:lnTo>
                        <a:lnTo>
                          <a:pt x="12" y="297"/>
                        </a:lnTo>
                        <a:lnTo>
                          <a:pt x="18" y="269"/>
                        </a:lnTo>
                        <a:lnTo>
                          <a:pt x="24" y="269"/>
                        </a:lnTo>
                        <a:lnTo>
                          <a:pt x="30" y="241"/>
                        </a:lnTo>
                        <a:lnTo>
                          <a:pt x="36" y="226"/>
                        </a:lnTo>
                        <a:lnTo>
                          <a:pt x="42" y="212"/>
                        </a:lnTo>
                        <a:lnTo>
                          <a:pt x="54" y="198"/>
                        </a:lnTo>
                        <a:lnTo>
                          <a:pt x="60" y="184"/>
                        </a:lnTo>
                        <a:lnTo>
                          <a:pt x="66" y="170"/>
                        </a:lnTo>
                        <a:lnTo>
                          <a:pt x="84" y="156"/>
                        </a:lnTo>
                        <a:lnTo>
                          <a:pt x="96" y="142"/>
                        </a:lnTo>
                        <a:lnTo>
                          <a:pt x="102" y="127"/>
                        </a:lnTo>
                        <a:lnTo>
                          <a:pt x="120" y="113"/>
                        </a:lnTo>
                        <a:lnTo>
                          <a:pt x="132" y="99"/>
                        </a:lnTo>
                        <a:lnTo>
                          <a:pt x="144" y="85"/>
                        </a:lnTo>
                        <a:lnTo>
                          <a:pt x="156" y="71"/>
                        </a:lnTo>
                        <a:lnTo>
                          <a:pt x="174" y="57"/>
                        </a:lnTo>
                        <a:lnTo>
                          <a:pt x="186" y="57"/>
                        </a:lnTo>
                        <a:lnTo>
                          <a:pt x="204" y="42"/>
                        </a:lnTo>
                        <a:lnTo>
                          <a:pt x="228" y="14"/>
                        </a:lnTo>
                        <a:lnTo>
                          <a:pt x="234" y="14"/>
                        </a:lnTo>
                        <a:lnTo>
                          <a:pt x="258" y="0"/>
                        </a:lnTo>
                        <a:lnTo>
                          <a:pt x="882" y="382"/>
                        </a:lnTo>
                        <a:lnTo>
                          <a:pt x="0" y="382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364" name="Oval 24"/>
                <p:cNvSpPr>
                  <a:spLocks noChangeArrowheads="1"/>
                </p:cNvSpPr>
                <p:nvPr/>
              </p:nvSpPr>
              <p:spPr bwMode="auto">
                <a:xfrm>
                  <a:off x="2608" y="1389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65" name="Oval 25"/>
                <p:cNvSpPr>
                  <a:spLocks noChangeArrowheads="1"/>
                </p:cNvSpPr>
                <p:nvPr/>
              </p:nvSpPr>
              <p:spPr bwMode="auto">
                <a:xfrm>
                  <a:off x="2336" y="1253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4361" name="Oval 61"/>
              <p:cNvSpPr>
                <a:spLocks noChangeArrowheads="1"/>
              </p:cNvSpPr>
              <p:nvPr/>
            </p:nvSpPr>
            <p:spPr bwMode="auto">
              <a:xfrm>
                <a:off x="1837" y="1026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2" name="Oval 62"/>
              <p:cNvSpPr>
                <a:spLocks noChangeArrowheads="1"/>
              </p:cNvSpPr>
              <p:nvPr/>
            </p:nvSpPr>
            <p:spPr bwMode="auto">
              <a:xfrm>
                <a:off x="2336" y="1253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3" name="Group 43"/>
          <p:cNvGrpSpPr>
            <a:grpSpLocks/>
          </p:cNvGrpSpPr>
          <p:nvPr/>
        </p:nvGrpSpPr>
        <p:grpSpPr bwMode="auto">
          <a:xfrm>
            <a:off x="3779838" y="2424113"/>
            <a:ext cx="1936750" cy="1797050"/>
            <a:chOff x="2426" y="1525"/>
            <a:chExt cx="1220" cy="1132"/>
          </a:xfrm>
        </p:grpSpPr>
        <p:grpSp>
          <p:nvGrpSpPr>
            <p:cNvPr id="14347" name="Group 44"/>
            <p:cNvGrpSpPr>
              <a:grpSpLocks/>
            </p:cNvGrpSpPr>
            <p:nvPr/>
          </p:nvGrpSpPr>
          <p:grpSpPr bwMode="auto">
            <a:xfrm>
              <a:off x="2426" y="1525"/>
              <a:ext cx="1220" cy="1132"/>
              <a:chOff x="3424" y="3249"/>
              <a:chExt cx="1220" cy="1132"/>
            </a:xfrm>
          </p:grpSpPr>
          <p:grpSp>
            <p:nvGrpSpPr>
              <p:cNvPr id="14352" name="Group 45"/>
              <p:cNvGrpSpPr>
                <a:grpSpLocks/>
              </p:cNvGrpSpPr>
              <p:nvPr/>
            </p:nvGrpSpPr>
            <p:grpSpPr bwMode="auto">
              <a:xfrm>
                <a:off x="4014" y="3249"/>
                <a:ext cx="630" cy="1132"/>
                <a:chOff x="2874" y="2021"/>
                <a:chExt cx="630" cy="1132"/>
              </a:xfrm>
            </p:grpSpPr>
            <p:sp>
              <p:nvSpPr>
                <p:cNvPr id="14356" name="Freeform 46"/>
                <p:cNvSpPr>
                  <a:spLocks/>
                </p:cNvSpPr>
                <p:nvPr/>
              </p:nvSpPr>
              <p:spPr bwMode="auto">
                <a:xfrm>
                  <a:off x="2874" y="2403"/>
                  <a:ext cx="630" cy="750"/>
                </a:xfrm>
                <a:custGeom>
                  <a:avLst/>
                  <a:gdLst>
                    <a:gd name="T0" fmla="*/ 630 w 630"/>
                    <a:gd name="T1" fmla="*/ 0 h 750"/>
                    <a:gd name="T2" fmla="*/ 606 w 630"/>
                    <a:gd name="T3" fmla="*/ 14 h 750"/>
                    <a:gd name="T4" fmla="*/ 594 w 630"/>
                    <a:gd name="T5" fmla="*/ 29 h 750"/>
                    <a:gd name="T6" fmla="*/ 570 w 630"/>
                    <a:gd name="T7" fmla="*/ 43 h 750"/>
                    <a:gd name="T8" fmla="*/ 546 w 630"/>
                    <a:gd name="T9" fmla="*/ 57 h 750"/>
                    <a:gd name="T10" fmla="*/ 534 w 630"/>
                    <a:gd name="T11" fmla="*/ 57 h 750"/>
                    <a:gd name="T12" fmla="*/ 510 w 630"/>
                    <a:gd name="T13" fmla="*/ 71 h 750"/>
                    <a:gd name="T14" fmla="*/ 486 w 630"/>
                    <a:gd name="T15" fmla="*/ 85 h 750"/>
                    <a:gd name="T16" fmla="*/ 468 w 630"/>
                    <a:gd name="T17" fmla="*/ 85 h 750"/>
                    <a:gd name="T18" fmla="*/ 444 w 630"/>
                    <a:gd name="T19" fmla="*/ 99 h 750"/>
                    <a:gd name="T20" fmla="*/ 414 w 630"/>
                    <a:gd name="T21" fmla="*/ 99 h 750"/>
                    <a:gd name="T22" fmla="*/ 402 w 630"/>
                    <a:gd name="T23" fmla="*/ 114 h 750"/>
                    <a:gd name="T24" fmla="*/ 378 w 630"/>
                    <a:gd name="T25" fmla="*/ 114 h 750"/>
                    <a:gd name="T26" fmla="*/ 348 w 630"/>
                    <a:gd name="T27" fmla="*/ 128 h 750"/>
                    <a:gd name="T28" fmla="*/ 336 w 630"/>
                    <a:gd name="T29" fmla="*/ 128 h 750"/>
                    <a:gd name="T30" fmla="*/ 306 w 630"/>
                    <a:gd name="T31" fmla="*/ 128 h 750"/>
                    <a:gd name="T32" fmla="*/ 276 w 630"/>
                    <a:gd name="T33" fmla="*/ 142 h 750"/>
                    <a:gd name="T34" fmla="*/ 258 w 630"/>
                    <a:gd name="T35" fmla="*/ 142 h 750"/>
                    <a:gd name="T36" fmla="*/ 228 w 630"/>
                    <a:gd name="T37" fmla="*/ 142 h 750"/>
                    <a:gd name="T38" fmla="*/ 198 w 630"/>
                    <a:gd name="T39" fmla="*/ 156 h 750"/>
                    <a:gd name="T40" fmla="*/ 186 w 630"/>
                    <a:gd name="T41" fmla="*/ 156 h 750"/>
                    <a:gd name="T42" fmla="*/ 156 w 630"/>
                    <a:gd name="T43" fmla="*/ 156 h 750"/>
                    <a:gd name="T44" fmla="*/ 126 w 630"/>
                    <a:gd name="T45" fmla="*/ 156 h 750"/>
                    <a:gd name="T46" fmla="*/ 108 w 630"/>
                    <a:gd name="T47" fmla="*/ 156 h 750"/>
                    <a:gd name="T48" fmla="*/ 78 w 630"/>
                    <a:gd name="T49" fmla="*/ 170 h 750"/>
                    <a:gd name="T50" fmla="*/ 48 w 630"/>
                    <a:gd name="T51" fmla="*/ 170 h 750"/>
                    <a:gd name="T52" fmla="*/ 30 w 630"/>
                    <a:gd name="T53" fmla="*/ 170 h 750"/>
                    <a:gd name="T54" fmla="*/ 0 w 630"/>
                    <a:gd name="T55" fmla="*/ 170 h 750"/>
                    <a:gd name="T56" fmla="*/ 0 w 630"/>
                    <a:gd name="T57" fmla="*/ 750 h 750"/>
                    <a:gd name="T58" fmla="*/ 30 w 630"/>
                    <a:gd name="T59" fmla="*/ 750 h 750"/>
                    <a:gd name="T60" fmla="*/ 48 w 630"/>
                    <a:gd name="T61" fmla="*/ 750 h 750"/>
                    <a:gd name="T62" fmla="*/ 78 w 630"/>
                    <a:gd name="T63" fmla="*/ 750 h 750"/>
                    <a:gd name="T64" fmla="*/ 108 w 630"/>
                    <a:gd name="T65" fmla="*/ 736 h 750"/>
                    <a:gd name="T66" fmla="*/ 126 w 630"/>
                    <a:gd name="T67" fmla="*/ 736 h 750"/>
                    <a:gd name="T68" fmla="*/ 156 w 630"/>
                    <a:gd name="T69" fmla="*/ 736 h 750"/>
                    <a:gd name="T70" fmla="*/ 186 w 630"/>
                    <a:gd name="T71" fmla="*/ 736 h 750"/>
                    <a:gd name="T72" fmla="*/ 198 w 630"/>
                    <a:gd name="T73" fmla="*/ 736 h 750"/>
                    <a:gd name="T74" fmla="*/ 228 w 630"/>
                    <a:gd name="T75" fmla="*/ 722 h 750"/>
                    <a:gd name="T76" fmla="*/ 258 w 630"/>
                    <a:gd name="T77" fmla="*/ 722 h 750"/>
                    <a:gd name="T78" fmla="*/ 276 w 630"/>
                    <a:gd name="T79" fmla="*/ 722 h 750"/>
                    <a:gd name="T80" fmla="*/ 306 w 630"/>
                    <a:gd name="T81" fmla="*/ 708 h 750"/>
                    <a:gd name="T82" fmla="*/ 336 w 630"/>
                    <a:gd name="T83" fmla="*/ 708 h 750"/>
                    <a:gd name="T84" fmla="*/ 348 w 630"/>
                    <a:gd name="T85" fmla="*/ 708 h 750"/>
                    <a:gd name="T86" fmla="*/ 378 w 630"/>
                    <a:gd name="T87" fmla="*/ 694 h 750"/>
                    <a:gd name="T88" fmla="*/ 402 w 630"/>
                    <a:gd name="T89" fmla="*/ 694 h 750"/>
                    <a:gd name="T90" fmla="*/ 414 w 630"/>
                    <a:gd name="T91" fmla="*/ 680 h 750"/>
                    <a:gd name="T92" fmla="*/ 444 w 630"/>
                    <a:gd name="T93" fmla="*/ 680 h 750"/>
                    <a:gd name="T94" fmla="*/ 468 w 630"/>
                    <a:gd name="T95" fmla="*/ 666 h 750"/>
                    <a:gd name="T96" fmla="*/ 486 w 630"/>
                    <a:gd name="T97" fmla="*/ 666 h 750"/>
                    <a:gd name="T98" fmla="*/ 510 w 630"/>
                    <a:gd name="T99" fmla="*/ 651 h 750"/>
                    <a:gd name="T100" fmla="*/ 534 w 630"/>
                    <a:gd name="T101" fmla="*/ 637 h 750"/>
                    <a:gd name="T102" fmla="*/ 546 w 630"/>
                    <a:gd name="T103" fmla="*/ 637 h 750"/>
                    <a:gd name="T104" fmla="*/ 570 w 630"/>
                    <a:gd name="T105" fmla="*/ 623 h 750"/>
                    <a:gd name="T106" fmla="*/ 594 w 630"/>
                    <a:gd name="T107" fmla="*/ 609 h 750"/>
                    <a:gd name="T108" fmla="*/ 606 w 630"/>
                    <a:gd name="T109" fmla="*/ 595 h 750"/>
                    <a:gd name="T110" fmla="*/ 630 w 630"/>
                    <a:gd name="T111" fmla="*/ 581 h 750"/>
                    <a:gd name="T112" fmla="*/ 630 w 630"/>
                    <a:gd name="T113" fmla="*/ 0 h 75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30"/>
                    <a:gd name="T172" fmla="*/ 0 h 750"/>
                    <a:gd name="T173" fmla="*/ 630 w 630"/>
                    <a:gd name="T174" fmla="*/ 750 h 75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30" h="750">
                      <a:moveTo>
                        <a:pt x="630" y="0"/>
                      </a:moveTo>
                      <a:lnTo>
                        <a:pt x="606" y="14"/>
                      </a:lnTo>
                      <a:lnTo>
                        <a:pt x="594" y="29"/>
                      </a:lnTo>
                      <a:lnTo>
                        <a:pt x="570" y="43"/>
                      </a:lnTo>
                      <a:lnTo>
                        <a:pt x="546" y="57"/>
                      </a:lnTo>
                      <a:lnTo>
                        <a:pt x="534" y="57"/>
                      </a:lnTo>
                      <a:lnTo>
                        <a:pt x="510" y="71"/>
                      </a:lnTo>
                      <a:lnTo>
                        <a:pt x="486" y="85"/>
                      </a:lnTo>
                      <a:lnTo>
                        <a:pt x="468" y="85"/>
                      </a:lnTo>
                      <a:lnTo>
                        <a:pt x="444" y="99"/>
                      </a:lnTo>
                      <a:lnTo>
                        <a:pt x="414" y="99"/>
                      </a:lnTo>
                      <a:lnTo>
                        <a:pt x="402" y="114"/>
                      </a:lnTo>
                      <a:lnTo>
                        <a:pt x="378" y="114"/>
                      </a:lnTo>
                      <a:lnTo>
                        <a:pt x="348" y="128"/>
                      </a:lnTo>
                      <a:lnTo>
                        <a:pt x="336" y="128"/>
                      </a:lnTo>
                      <a:lnTo>
                        <a:pt x="306" y="128"/>
                      </a:lnTo>
                      <a:lnTo>
                        <a:pt x="276" y="142"/>
                      </a:lnTo>
                      <a:lnTo>
                        <a:pt x="258" y="142"/>
                      </a:lnTo>
                      <a:lnTo>
                        <a:pt x="228" y="142"/>
                      </a:lnTo>
                      <a:lnTo>
                        <a:pt x="198" y="156"/>
                      </a:lnTo>
                      <a:lnTo>
                        <a:pt x="186" y="156"/>
                      </a:lnTo>
                      <a:lnTo>
                        <a:pt x="156" y="156"/>
                      </a:lnTo>
                      <a:lnTo>
                        <a:pt x="126" y="156"/>
                      </a:lnTo>
                      <a:lnTo>
                        <a:pt x="108" y="156"/>
                      </a:lnTo>
                      <a:lnTo>
                        <a:pt x="78" y="170"/>
                      </a:lnTo>
                      <a:lnTo>
                        <a:pt x="48" y="170"/>
                      </a:lnTo>
                      <a:lnTo>
                        <a:pt x="30" y="170"/>
                      </a:lnTo>
                      <a:lnTo>
                        <a:pt x="0" y="170"/>
                      </a:lnTo>
                      <a:lnTo>
                        <a:pt x="0" y="750"/>
                      </a:lnTo>
                      <a:lnTo>
                        <a:pt x="30" y="750"/>
                      </a:lnTo>
                      <a:lnTo>
                        <a:pt x="48" y="750"/>
                      </a:lnTo>
                      <a:lnTo>
                        <a:pt x="78" y="750"/>
                      </a:lnTo>
                      <a:lnTo>
                        <a:pt x="108" y="736"/>
                      </a:lnTo>
                      <a:lnTo>
                        <a:pt x="126" y="736"/>
                      </a:lnTo>
                      <a:lnTo>
                        <a:pt x="156" y="736"/>
                      </a:lnTo>
                      <a:lnTo>
                        <a:pt x="186" y="736"/>
                      </a:lnTo>
                      <a:lnTo>
                        <a:pt x="198" y="736"/>
                      </a:lnTo>
                      <a:lnTo>
                        <a:pt x="228" y="722"/>
                      </a:lnTo>
                      <a:lnTo>
                        <a:pt x="258" y="722"/>
                      </a:lnTo>
                      <a:lnTo>
                        <a:pt x="276" y="722"/>
                      </a:lnTo>
                      <a:lnTo>
                        <a:pt x="306" y="708"/>
                      </a:lnTo>
                      <a:lnTo>
                        <a:pt x="336" y="708"/>
                      </a:lnTo>
                      <a:lnTo>
                        <a:pt x="348" y="708"/>
                      </a:lnTo>
                      <a:lnTo>
                        <a:pt x="378" y="694"/>
                      </a:lnTo>
                      <a:lnTo>
                        <a:pt x="402" y="694"/>
                      </a:lnTo>
                      <a:lnTo>
                        <a:pt x="414" y="680"/>
                      </a:lnTo>
                      <a:lnTo>
                        <a:pt x="444" y="680"/>
                      </a:lnTo>
                      <a:lnTo>
                        <a:pt x="468" y="666"/>
                      </a:lnTo>
                      <a:lnTo>
                        <a:pt x="486" y="666"/>
                      </a:lnTo>
                      <a:lnTo>
                        <a:pt x="510" y="651"/>
                      </a:lnTo>
                      <a:lnTo>
                        <a:pt x="534" y="637"/>
                      </a:lnTo>
                      <a:lnTo>
                        <a:pt x="546" y="637"/>
                      </a:lnTo>
                      <a:lnTo>
                        <a:pt x="570" y="623"/>
                      </a:lnTo>
                      <a:lnTo>
                        <a:pt x="594" y="609"/>
                      </a:lnTo>
                      <a:lnTo>
                        <a:pt x="606" y="595"/>
                      </a:lnTo>
                      <a:lnTo>
                        <a:pt x="630" y="581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rgbClr val="FAEE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57" name="Freeform 47"/>
                <p:cNvSpPr>
                  <a:spLocks/>
                </p:cNvSpPr>
                <p:nvPr/>
              </p:nvSpPr>
              <p:spPr bwMode="auto">
                <a:xfrm>
                  <a:off x="2874" y="2021"/>
                  <a:ext cx="630" cy="552"/>
                </a:xfrm>
                <a:custGeom>
                  <a:avLst/>
                  <a:gdLst>
                    <a:gd name="T0" fmla="*/ 630 w 630"/>
                    <a:gd name="T1" fmla="*/ 382 h 552"/>
                    <a:gd name="T2" fmla="*/ 606 w 630"/>
                    <a:gd name="T3" fmla="*/ 396 h 552"/>
                    <a:gd name="T4" fmla="*/ 594 w 630"/>
                    <a:gd name="T5" fmla="*/ 411 h 552"/>
                    <a:gd name="T6" fmla="*/ 570 w 630"/>
                    <a:gd name="T7" fmla="*/ 425 h 552"/>
                    <a:gd name="T8" fmla="*/ 546 w 630"/>
                    <a:gd name="T9" fmla="*/ 439 h 552"/>
                    <a:gd name="T10" fmla="*/ 534 w 630"/>
                    <a:gd name="T11" fmla="*/ 439 h 552"/>
                    <a:gd name="T12" fmla="*/ 510 w 630"/>
                    <a:gd name="T13" fmla="*/ 453 h 552"/>
                    <a:gd name="T14" fmla="*/ 486 w 630"/>
                    <a:gd name="T15" fmla="*/ 467 h 552"/>
                    <a:gd name="T16" fmla="*/ 468 w 630"/>
                    <a:gd name="T17" fmla="*/ 467 h 552"/>
                    <a:gd name="T18" fmla="*/ 444 w 630"/>
                    <a:gd name="T19" fmla="*/ 481 h 552"/>
                    <a:gd name="T20" fmla="*/ 414 w 630"/>
                    <a:gd name="T21" fmla="*/ 481 h 552"/>
                    <a:gd name="T22" fmla="*/ 402 w 630"/>
                    <a:gd name="T23" fmla="*/ 496 h 552"/>
                    <a:gd name="T24" fmla="*/ 378 w 630"/>
                    <a:gd name="T25" fmla="*/ 496 h 552"/>
                    <a:gd name="T26" fmla="*/ 348 w 630"/>
                    <a:gd name="T27" fmla="*/ 510 h 552"/>
                    <a:gd name="T28" fmla="*/ 336 w 630"/>
                    <a:gd name="T29" fmla="*/ 510 h 552"/>
                    <a:gd name="T30" fmla="*/ 306 w 630"/>
                    <a:gd name="T31" fmla="*/ 510 h 552"/>
                    <a:gd name="T32" fmla="*/ 276 w 630"/>
                    <a:gd name="T33" fmla="*/ 524 h 552"/>
                    <a:gd name="T34" fmla="*/ 258 w 630"/>
                    <a:gd name="T35" fmla="*/ 524 h 552"/>
                    <a:gd name="T36" fmla="*/ 228 w 630"/>
                    <a:gd name="T37" fmla="*/ 524 h 552"/>
                    <a:gd name="T38" fmla="*/ 198 w 630"/>
                    <a:gd name="T39" fmla="*/ 538 h 552"/>
                    <a:gd name="T40" fmla="*/ 186 w 630"/>
                    <a:gd name="T41" fmla="*/ 538 h 552"/>
                    <a:gd name="T42" fmla="*/ 156 w 630"/>
                    <a:gd name="T43" fmla="*/ 538 h 552"/>
                    <a:gd name="T44" fmla="*/ 126 w 630"/>
                    <a:gd name="T45" fmla="*/ 538 h 552"/>
                    <a:gd name="T46" fmla="*/ 108 w 630"/>
                    <a:gd name="T47" fmla="*/ 538 h 552"/>
                    <a:gd name="T48" fmla="*/ 78 w 630"/>
                    <a:gd name="T49" fmla="*/ 552 h 552"/>
                    <a:gd name="T50" fmla="*/ 48 w 630"/>
                    <a:gd name="T51" fmla="*/ 552 h 552"/>
                    <a:gd name="T52" fmla="*/ 30 w 630"/>
                    <a:gd name="T53" fmla="*/ 552 h 552"/>
                    <a:gd name="T54" fmla="*/ 0 w 630"/>
                    <a:gd name="T55" fmla="*/ 552 h 552"/>
                    <a:gd name="T56" fmla="*/ 0 w 630"/>
                    <a:gd name="T57" fmla="*/ 0 h 552"/>
                    <a:gd name="T58" fmla="*/ 630 w 630"/>
                    <a:gd name="T59" fmla="*/ 382 h 5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30"/>
                    <a:gd name="T91" fmla="*/ 0 h 552"/>
                    <a:gd name="T92" fmla="*/ 630 w 630"/>
                    <a:gd name="T93" fmla="*/ 552 h 5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30" h="552">
                      <a:moveTo>
                        <a:pt x="630" y="382"/>
                      </a:moveTo>
                      <a:lnTo>
                        <a:pt x="606" y="396"/>
                      </a:lnTo>
                      <a:lnTo>
                        <a:pt x="594" y="411"/>
                      </a:lnTo>
                      <a:lnTo>
                        <a:pt x="570" y="425"/>
                      </a:lnTo>
                      <a:lnTo>
                        <a:pt x="546" y="439"/>
                      </a:lnTo>
                      <a:lnTo>
                        <a:pt x="534" y="439"/>
                      </a:lnTo>
                      <a:lnTo>
                        <a:pt x="510" y="453"/>
                      </a:lnTo>
                      <a:lnTo>
                        <a:pt x="486" y="467"/>
                      </a:lnTo>
                      <a:lnTo>
                        <a:pt x="468" y="467"/>
                      </a:lnTo>
                      <a:lnTo>
                        <a:pt x="444" y="481"/>
                      </a:lnTo>
                      <a:lnTo>
                        <a:pt x="414" y="481"/>
                      </a:lnTo>
                      <a:lnTo>
                        <a:pt x="402" y="496"/>
                      </a:lnTo>
                      <a:lnTo>
                        <a:pt x="378" y="496"/>
                      </a:lnTo>
                      <a:lnTo>
                        <a:pt x="348" y="510"/>
                      </a:lnTo>
                      <a:lnTo>
                        <a:pt x="336" y="510"/>
                      </a:lnTo>
                      <a:lnTo>
                        <a:pt x="306" y="510"/>
                      </a:lnTo>
                      <a:lnTo>
                        <a:pt x="276" y="524"/>
                      </a:lnTo>
                      <a:lnTo>
                        <a:pt x="258" y="524"/>
                      </a:lnTo>
                      <a:lnTo>
                        <a:pt x="228" y="524"/>
                      </a:lnTo>
                      <a:lnTo>
                        <a:pt x="198" y="538"/>
                      </a:lnTo>
                      <a:lnTo>
                        <a:pt x="186" y="538"/>
                      </a:lnTo>
                      <a:lnTo>
                        <a:pt x="156" y="538"/>
                      </a:lnTo>
                      <a:lnTo>
                        <a:pt x="126" y="538"/>
                      </a:lnTo>
                      <a:lnTo>
                        <a:pt x="108" y="538"/>
                      </a:lnTo>
                      <a:lnTo>
                        <a:pt x="78" y="552"/>
                      </a:lnTo>
                      <a:lnTo>
                        <a:pt x="48" y="552"/>
                      </a:lnTo>
                      <a:lnTo>
                        <a:pt x="30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630" y="382"/>
                      </a:lnTo>
                      <a:close/>
                    </a:path>
                  </a:pathLst>
                </a:custGeom>
                <a:solidFill>
                  <a:srgbClr val="FAEE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3" name="Group 48"/>
              <p:cNvGrpSpPr>
                <a:grpSpLocks/>
              </p:cNvGrpSpPr>
              <p:nvPr/>
            </p:nvGrpSpPr>
            <p:grpSpPr bwMode="auto">
              <a:xfrm>
                <a:off x="3424" y="3249"/>
                <a:ext cx="624" cy="1132"/>
                <a:chOff x="2250" y="2021"/>
                <a:chExt cx="624" cy="1132"/>
              </a:xfrm>
            </p:grpSpPr>
            <p:sp>
              <p:nvSpPr>
                <p:cNvPr id="14354" name="Freeform 49"/>
                <p:cNvSpPr>
                  <a:spLocks/>
                </p:cNvSpPr>
                <p:nvPr/>
              </p:nvSpPr>
              <p:spPr bwMode="auto">
                <a:xfrm>
                  <a:off x="2250" y="2403"/>
                  <a:ext cx="624" cy="750"/>
                </a:xfrm>
                <a:custGeom>
                  <a:avLst/>
                  <a:gdLst>
                    <a:gd name="T0" fmla="*/ 624 w 624"/>
                    <a:gd name="T1" fmla="*/ 170 h 750"/>
                    <a:gd name="T2" fmla="*/ 594 w 624"/>
                    <a:gd name="T3" fmla="*/ 170 h 750"/>
                    <a:gd name="T4" fmla="*/ 582 w 624"/>
                    <a:gd name="T5" fmla="*/ 170 h 750"/>
                    <a:gd name="T6" fmla="*/ 546 w 624"/>
                    <a:gd name="T7" fmla="*/ 170 h 750"/>
                    <a:gd name="T8" fmla="*/ 516 w 624"/>
                    <a:gd name="T9" fmla="*/ 156 h 750"/>
                    <a:gd name="T10" fmla="*/ 504 w 624"/>
                    <a:gd name="T11" fmla="*/ 156 h 750"/>
                    <a:gd name="T12" fmla="*/ 474 w 624"/>
                    <a:gd name="T13" fmla="*/ 156 h 750"/>
                    <a:gd name="T14" fmla="*/ 444 w 624"/>
                    <a:gd name="T15" fmla="*/ 156 h 750"/>
                    <a:gd name="T16" fmla="*/ 426 w 624"/>
                    <a:gd name="T17" fmla="*/ 156 h 750"/>
                    <a:gd name="T18" fmla="*/ 396 w 624"/>
                    <a:gd name="T19" fmla="*/ 142 h 750"/>
                    <a:gd name="T20" fmla="*/ 366 w 624"/>
                    <a:gd name="T21" fmla="*/ 142 h 750"/>
                    <a:gd name="T22" fmla="*/ 354 w 624"/>
                    <a:gd name="T23" fmla="*/ 142 h 750"/>
                    <a:gd name="T24" fmla="*/ 324 w 624"/>
                    <a:gd name="T25" fmla="*/ 128 h 750"/>
                    <a:gd name="T26" fmla="*/ 294 w 624"/>
                    <a:gd name="T27" fmla="*/ 128 h 750"/>
                    <a:gd name="T28" fmla="*/ 282 w 624"/>
                    <a:gd name="T29" fmla="*/ 128 h 750"/>
                    <a:gd name="T30" fmla="*/ 252 w 624"/>
                    <a:gd name="T31" fmla="*/ 114 h 750"/>
                    <a:gd name="T32" fmla="*/ 222 w 624"/>
                    <a:gd name="T33" fmla="*/ 114 h 750"/>
                    <a:gd name="T34" fmla="*/ 210 w 624"/>
                    <a:gd name="T35" fmla="*/ 99 h 750"/>
                    <a:gd name="T36" fmla="*/ 180 w 624"/>
                    <a:gd name="T37" fmla="*/ 99 h 750"/>
                    <a:gd name="T38" fmla="*/ 156 w 624"/>
                    <a:gd name="T39" fmla="*/ 85 h 750"/>
                    <a:gd name="T40" fmla="*/ 144 w 624"/>
                    <a:gd name="T41" fmla="*/ 85 h 750"/>
                    <a:gd name="T42" fmla="*/ 120 w 624"/>
                    <a:gd name="T43" fmla="*/ 71 h 750"/>
                    <a:gd name="T44" fmla="*/ 90 w 624"/>
                    <a:gd name="T45" fmla="*/ 57 h 750"/>
                    <a:gd name="T46" fmla="*/ 78 w 624"/>
                    <a:gd name="T47" fmla="*/ 57 h 750"/>
                    <a:gd name="T48" fmla="*/ 54 w 624"/>
                    <a:gd name="T49" fmla="*/ 43 h 750"/>
                    <a:gd name="T50" fmla="*/ 36 w 624"/>
                    <a:gd name="T51" fmla="*/ 29 h 750"/>
                    <a:gd name="T52" fmla="*/ 24 w 624"/>
                    <a:gd name="T53" fmla="*/ 14 h 750"/>
                    <a:gd name="T54" fmla="*/ 0 w 624"/>
                    <a:gd name="T55" fmla="*/ 0 h 750"/>
                    <a:gd name="T56" fmla="*/ 0 w 624"/>
                    <a:gd name="T57" fmla="*/ 581 h 750"/>
                    <a:gd name="T58" fmla="*/ 24 w 624"/>
                    <a:gd name="T59" fmla="*/ 595 h 750"/>
                    <a:gd name="T60" fmla="*/ 36 w 624"/>
                    <a:gd name="T61" fmla="*/ 609 h 750"/>
                    <a:gd name="T62" fmla="*/ 54 w 624"/>
                    <a:gd name="T63" fmla="*/ 623 h 750"/>
                    <a:gd name="T64" fmla="*/ 78 w 624"/>
                    <a:gd name="T65" fmla="*/ 637 h 750"/>
                    <a:gd name="T66" fmla="*/ 90 w 624"/>
                    <a:gd name="T67" fmla="*/ 637 h 750"/>
                    <a:gd name="T68" fmla="*/ 120 w 624"/>
                    <a:gd name="T69" fmla="*/ 651 h 750"/>
                    <a:gd name="T70" fmla="*/ 144 w 624"/>
                    <a:gd name="T71" fmla="*/ 666 h 750"/>
                    <a:gd name="T72" fmla="*/ 156 w 624"/>
                    <a:gd name="T73" fmla="*/ 666 h 750"/>
                    <a:gd name="T74" fmla="*/ 180 w 624"/>
                    <a:gd name="T75" fmla="*/ 680 h 750"/>
                    <a:gd name="T76" fmla="*/ 210 w 624"/>
                    <a:gd name="T77" fmla="*/ 680 h 750"/>
                    <a:gd name="T78" fmla="*/ 222 w 624"/>
                    <a:gd name="T79" fmla="*/ 694 h 750"/>
                    <a:gd name="T80" fmla="*/ 252 w 624"/>
                    <a:gd name="T81" fmla="*/ 694 h 750"/>
                    <a:gd name="T82" fmla="*/ 282 w 624"/>
                    <a:gd name="T83" fmla="*/ 708 h 750"/>
                    <a:gd name="T84" fmla="*/ 294 w 624"/>
                    <a:gd name="T85" fmla="*/ 708 h 750"/>
                    <a:gd name="T86" fmla="*/ 324 w 624"/>
                    <a:gd name="T87" fmla="*/ 708 h 750"/>
                    <a:gd name="T88" fmla="*/ 354 w 624"/>
                    <a:gd name="T89" fmla="*/ 722 h 750"/>
                    <a:gd name="T90" fmla="*/ 366 w 624"/>
                    <a:gd name="T91" fmla="*/ 722 h 750"/>
                    <a:gd name="T92" fmla="*/ 396 w 624"/>
                    <a:gd name="T93" fmla="*/ 722 h 750"/>
                    <a:gd name="T94" fmla="*/ 426 w 624"/>
                    <a:gd name="T95" fmla="*/ 736 h 750"/>
                    <a:gd name="T96" fmla="*/ 444 w 624"/>
                    <a:gd name="T97" fmla="*/ 736 h 750"/>
                    <a:gd name="T98" fmla="*/ 474 w 624"/>
                    <a:gd name="T99" fmla="*/ 736 h 750"/>
                    <a:gd name="T100" fmla="*/ 504 w 624"/>
                    <a:gd name="T101" fmla="*/ 736 h 750"/>
                    <a:gd name="T102" fmla="*/ 516 w 624"/>
                    <a:gd name="T103" fmla="*/ 736 h 750"/>
                    <a:gd name="T104" fmla="*/ 546 w 624"/>
                    <a:gd name="T105" fmla="*/ 750 h 750"/>
                    <a:gd name="T106" fmla="*/ 582 w 624"/>
                    <a:gd name="T107" fmla="*/ 750 h 750"/>
                    <a:gd name="T108" fmla="*/ 594 w 624"/>
                    <a:gd name="T109" fmla="*/ 750 h 750"/>
                    <a:gd name="T110" fmla="*/ 624 w 624"/>
                    <a:gd name="T111" fmla="*/ 750 h 750"/>
                    <a:gd name="T112" fmla="*/ 624 w 624"/>
                    <a:gd name="T113" fmla="*/ 170 h 75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24"/>
                    <a:gd name="T172" fmla="*/ 0 h 750"/>
                    <a:gd name="T173" fmla="*/ 624 w 624"/>
                    <a:gd name="T174" fmla="*/ 750 h 75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24" h="750">
                      <a:moveTo>
                        <a:pt x="624" y="170"/>
                      </a:moveTo>
                      <a:lnTo>
                        <a:pt x="594" y="170"/>
                      </a:lnTo>
                      <a:lnTo>
                        <a:pt x="582" y="170"/>
                      </a:lnTo>
                      <a:lnTo>
                        <a:pt x="546" y="170"/>
                      </a:lnTo>
                      <a:lnTo>
                        <a:pt x="516" y="156"/>
                      </a:lnTo>
                      <a:lnTo>
                        <a:pt x="504" y="156"/>
                      </a:lnTo>
                      <a:lnTo>
                        <a:pt x="474" y="156"/>
                      </a:lnTo>
                      <a:lnTo>
                        <a:pt x="444" y="156"/>
                      </a:lnTo>
                      <a:lnTo>
                        <a:pt x="426" y="156"/>
                      </a:lnTo>
                      <a:lnTo>
                        <a:pt x="396" y="142"/>
                      </a:lnTo>
                      <a:lnTo>
                        <a:pt x="366" y="142"/>
                      </a:lnTo>
                      <a:lnTo>
                        <a:pt x="354" y="142"/>
                      </a:lnTo>
                      <a:lnTo>
                        <a:pt x="324" y="128"/>
                      </a:lnTo>
                      <a:lnTo>
                        <a:pt x="294" y="128"/>
                      </a:lnTo>
                      <a:lnTo>
                        <a:pt x="282" y="128"/>
                      </a:lnTo>
                      <a:lnTo>
                        <a:pt x="252" y="114"/>
                      </a:lnTo>
                      <a:lnTo>
                        <a:pt x="222" y="114"/>
                      </a:lnTo>
                      <a:lnTo>
                        <a:pt x="210" y="99"/>
                      </a:lnTo>
                      <a:lnTo>
                        <a:pt x="180" y="99"/>
                      </a:lnTo>
                      <a:lnTo>
                        <a:pt x="156" y="85"/>
                      </a:lnTo>
                      <a:lnTo>
                        <a:pt x="144" y="85"/>
                      </a:lnTo>
                      <a:lnTo>
                        <a:pt x="120" y="71"/>
                      </a:lnTo>
                      <a:lnTo>
                        <a:pt x="90" y="57"/>
                      </a:lnTo>
                      <a:lnTo>
                        <a:pt x="78" y="57"/>
                      </a:lnTo>
                      <a:lnTo>
                        <a:pt x="54" y="43"/>
                      </a:lnTo>
                      <a:lnTo>
                        <a:pt x="36" y="29"/>
                      </a:lnTo>
                      <a:lnTo>
                        <a:pt x="24" y="14"/>
                      </a:lnTo>
                      <a:lnTo>
                        <a:pt x="0" y="0"/>
                      </a:lnTo>
                      <a:lnTo>
                        <a:pt x="0" y="581"/>
                      </a:lnTo>
                      <a:lnTo>
                        <a:pt x="24" y="595"/>
                      </a:lnTo>
                      <a:lnTo>
                        <a:pt x="36" y="609"/>
                      </a:lnTo>
                      <a:lnTo>
                        <a:pt x="54" y="623"/>
                      </a:lnTo>
                      <a:lnTo>
                        <a:pt x="78" y="637"/>
                      </a:lnTo>
                      <a:lnTo>
                        <a:pt x="90" y="637"/>
                      </a:lnTo>
                      <a:lnTo>
                        <a:pt x="120" y="651"/>
                      </a:lnTo>
                      <a:lnTo>
                        <a:pt x="144" y="666"/>
                      </a:lnTo>
                      <a:lnTo>
                        <a:pt x="156" y="666"/>
                      </a:lnTo>
                      <a:lnTo>
                        <a:pt x="180" y="680"/>
                      </a:lnTo>
                      <a:lnTo>
                        <a:pt x="210" y="680"/>
                      </a:lnTo>
                      <a:lnTo>
                        <a:pt x="222" y="694"/>
                      </a:lnTo>
                      <a:lnTo>
                        <a:pt x="252" y="694"/>
                      </a:lnTo>
                      <a:lnTo>
                        <a:pt x="282" y="708"/>
                      </a:lnTo>
                      <a:lnTo>
                        <a:pt x="294" y="708"/>
                      </a:lnTo>
                      <a:lnTo>
                        <a:pt x="324" y="708"/>
                      </a:lnTo>
                      <a:lnTo>
                        <a:pt x="354" y="722"/>
                      </a:lnTo>
                      <a:lnTo>
                        <a:pt x="366" y="722"/>
                      </a:lnTo>
                      <a:lnTo>
                        <a:pt x="396" y="722"/>
                      </a:lnTo>
                      <a:lnTo>
                        <a:pt x="426" y="736"/>
                      </a:lnTo>
                      <a:lnTo>
                        <a:pt x="444" y="736"/>
                      </a:lnTo>
                      <a:lnTo>
                        <a:pt x="474" y="736"/>
                      </a:lnTo>
                      <a:lnTo>
                        <a:pt x="504" y="736"/>
                      </a:lnTo>
                      <a:lnTo>
                        <a:pt x="516" y="736"/>
                      </a:lnTo>
                      <a:lnTo>
                        <a:pt x="546" y="750"/>
                      </a:lnTo>
                      <a:lnTo>
                        <a:pt x="582" y="750"/>
                      </a:lnTo>
                      <a:lnTo>
                        <a:pt x="594" y="750"/>
                      </a:lnTo>
                      <a:lnTo>
                        <a:pt x="624" y="750"/>
                      </a:lnTo>
                      <a:lnTo>
                        <a:pt x="624" y="170"/>
                      </a:lnTo>
                      <a:close/>
                    </a:path>
                  </a:pathLst>
                </a:custGeom>
                <a:solidFill>
                  <a:srgbClr val="FAEE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55" name="Freeform 50"/>
                <p:cNvSpPr>
                  <a:spLocks/>
                </p:cNvSpPr>
                <p:nvPr/>
              </p:nvSpPr>
              <p:spPr bwMode="auto">
                <a:xfrm>
                  <a:off x="2250" y="2021"/>
                  <a:ext cx="624" cy="552"/>
                </a:xfrm>
                <a:custGeom>
                  <a:avLst/>
                  <a:gdLst>
                    <a:gd name="T0" fmla="*/ 624 w 624"/>
                    <a:gd name="T1" fmla="*/ 552 h 552"/>
                    <a:gd name="T2" fmla="*/ 594 w 624"/>
                    <a:gd name="T3" fmla="*/ 552 h 552"/>
                    <a:gd name="T4" fmla="*/ 582 w 624"/>
                    <a:gd name="T5" fmla="*/ 552 h 552"/>
                    <a:gd name="T6" fmla="*/ 546 w 624"/>
                    <a:gd name="T7" fmla="*/ 552 h 552"/>
                    <a:gd name="T8" fmla="*/ 516 w 624"/>
                    <a:gd name="T9" fmla="*/ 538 h 552"/>
                    <a:gd name="T10" fmla="*/ 504 w 624"/>
                    <a:gd name="T11" fmla="*/ 538 h 552"/>
                    <a:gd name="T12" fmla="*/ 474 w 624"/>
                    <a:gd name="T13" fmla="*/ 538 h 552"/>
                    <a:gd name="T14" fmla="*/ 444 w 624"/>
                    <a:gd name="T15" fmla="*/ 538 h 552"/>
                    <a:gd name="T16" fmla="*/ 426 w 624"/>
                    <a:gd name="T17" fmla="*/ 538 h 552"/>
                    <a:gd name="T18" fmla="*/ 396 w 624"/>
                    <a:gd name="T19" fmla="*/ 524 h 552"/>
                    <a:gd name="T20" fmla="*/ 366 w 624"/>
                    <a:gd name="T21" fmla="*/ 524 h 552"/>
                    <a:gd name="T22" fmla="*/ 354 w 624"/>
                    <a:gd name="T23" fmla="*/ 524 h 552"/>
                    <a:gd name="T24" fmla="*/ 324 w 624"/>
                    <a:gd name="T25" fmla="*/ 510 h 552"/>
                    <a:gd name="T26" fmla="*/ 294 w 624"/>
                    <a:gd name="T27" fmla="*/ 510 h 552"/>
                    <a:gd name="T28" fmla="*/ 282 w 624"/>
                    <a:gd name="T29" fmla="*/ 510 h 552"/>
                    <a:gd name="T30" fmla="*/ 252 w 624"/>
                    <a:gd name="T31" fmla="*/ 496 h 552"/>
                    <a:gd name="T32" fmla="*/ 222 w 624"/>
                    <a:gd name="T33" fmla="*/ 496 h 552"/>
                    <a:gd name="T34" fmla="*/ 210 w 624"/>
                    <a:gd name="T35" fmla="*/ 481 h 552"/>
                    <a:gd name="T36" fmla="*/ 180 w 624"/>
                    <a:gd name="T37" fmla="*/ 481 h 552"/>
                    <a:gd name="T38" fmla="*/ 156 w 624"/>
                    <a:gd name="T39" fmla="*/ 467 h 552"/>
                    <a:gd name="T40" fmla="*/ 144 w 624"/>
                    <a:gd name="T41" fmla="*/ 467 h 552"/>
                    <a:gd name="T42" fmla="*/ 120 w 624"/>
                    <a:gd name="T43" fmla="*/ 453 h 552"/>
                    <a:gd name="T44" fmla="*/ 90 w 624"/>
                    <a:gd name="T45" fmla="*/ 439 h 552"/>
                    <a:gd name="T46" fmla="*/ 78 w 624"/>
                    <a:gd name="T47" fmla="*/ 439 h 552"/>
                    <a:gd name="T48" fmla="*/ 54 w 624"/>
                    <a:gd name="T49" fmla="*/ 425 h 552"/>
                    <a:gd name="T50" fmla="*/ 36 w 624"/>
                    <a:gd name="T51" fmla="*/ 411 h 552"/>
                    <a:gd name="T52" fmla="*/ 24 w 624"/>
                    <a:gd name="T53" fmla="*/ 396 h 552"/>
                    <a:gd name="T54" fmla="*/ 0 w 624"/>
                    <a:gd name="T55" fmla="*/ 382 h 552"/>
                    <a:gd name="T56" fmla="*/ 624 w 624"/>
                    <a:gd name="T57" fmla="*/ 0 h 552"/>
                    <a:gd name="T58" fmla="*/ 624 w 624"/>
                    <a:gd name="T59" fmla="*/ 552 h 5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4"/>
                    <a:gd name="T91" fmla="*/ 0 h 552"/>
                    <a:gd name="T92" fmla="*/ 624 w 624"/>
                    <a:gd name="T93" fmla="*/ 552 h 5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4" h="552">
                      <a:moveTo>
                        <a:pt x="624" y="552"/>
                      </a:moveTo>
                      <a:lnTo>
                        <a:pt x="594" y="552"/>
                      </a:lnTo>
                      <a:lnTo>
                        <a:pt x="582" y="552"/>
                      </a:lnTo>
                      <a:lnTo>
                        <a:pt x="546" y="552"/>
                      </a:lnTo>
                      <a:lnTo>
                        <a:pt x="516" y="538"/>
                      </a:lnTo>
                      <a:lnTo>
                        <a:pt x="504" y="538"/>
                      </a:lnTo>
                      <a:lnTo>
                        <a:pt x="474" y="538"/>
                      </a:lnTo>
                      <a:lnTo>
                        <a:pt x="444" y="538"/>
                      </a:lnTo>
                      <a:lnTo>
                        <a:pt x="426" y="538"/>
                      </a:lnTo>
                      <a:lnTo>
                        <a:pt x="396" y="524"/>
                      </a:lnTo>
                      <a:lnTo>
                        <a:pt x="366" y="524"/>
                      </a:lnTo>
                      <a:lnTo>
                        <a:pt x="354" y="524"/>
                      </a:lnTo>
                      <a:lnTo>
                        <a:pt x="324" y="510"/>
                      </a:lnTo>
                      <a:lnTo>
                        <a:pt x="294" y="510"/>
                      </a:lnTo>
                      <a:lnTo>
                        <a:pt x="282" y="510"/>
                      </a:lnTo>
                      <a:lnTo>
                        <a:pt x="252" y="496"/>
                      </a:lnTo>
                      <a:lnTo>
                        <a:pt x="222" y="496"/>
                      </a:lnTo>
                      <a:lnTo>
                        <a:pt x="210" y="481"/>
                      </a:lnTo>
                      <a:lnTo>
                        <a:pt x="180" y="481"/>
                      </a:lnTo>
                      <a:lnTo>
                        <a:pt x="156" y="467"/>
                      </a:lnTo>
                      <a:lnTo>
                        <a:pt x="144" y="467"/>
                      </a:lnTo>
                      <a:lnTo>
                        <a:pt x="120" y="453"/>
                      </a:lnTo>
                      <a:lnTo>
                        <a:pt x="90" y="439"/>
                      </a:lnTo>
                      <a:lnTo>
                        <a:pt x="78" y="439"/>
                      </a:lnTo>
                      <a:lnTo>
                        <a:pt x="54" y="425"/>
                      </a:lnTo>
                      <a:lnTo>
                        <a:pt x="36" y="411"/>
                      </a:lnTo>
                      <a:lnTo>
                        <a:pt x="24" y="396"/>
                      </a:lnTo>
                      <a:lnTo>
                        <a:pt x="0" y="382"/>
                      </a:lnTo>
                      <a:lnTo>
                        <a:pt x="624" y="0"/>
                      </a:lnTo>
                      <a:lnTo>
                        <a:pt x="624" y="552"/>
                      </a:lnTo>
                      <a:close/>
                    </a:path>
                  </a:pathLst>
                </a:custGeom>
                <a:solidFill>
                  <a:srgbClr val="FAEE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4348" name="Oval 51"/>
            <p:cNvSpPr>
              <a:spLocks noChangeArrowheads="1"/>
            </p:cNvSpPr>
            <p:nvPr/>
          </p:nvSpPr>
          <p:spPr bwMode="auto">
            <a:xfrm>
              <a:off x="2789" y="1797"/>
              <a:ext cx="136" cy="9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9" name="Oval 52"/>
            <p:cNvSpPr>
              <a:spLocks noChangeArrowheads="1"/>
            </p:cNvSpPr>
            <p:nvPr/>
          </p:nvSpPr>
          <p:spPr bwMode="auto">
            <a:xfrm>
              <a:off x="2789" y="2251"/>
              <a:ext cx="136" cy="9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0" name="Oval 53"/>
            <p:cNvSpPr>
              <a:spLocks noChangeArrowheads="1"/>
            </p:cNvSpPr>
            <p:nvPr/>
          </p:nvSpPr>
          <p:spPr bwMode="auto">
            <a:xfrm>
              <a:off x="3198" y="1888"/>
              <a:ext cx="136" cy="9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Oval 54"/>
            <p:cNvSpPr>
              <a:spLocks noChangeArrowheads="1"/>
            </p:cNvSpPr>
            <p:nvPr/>
          </p:nvSpPr>
          <p:spPr bwMode="auto">
            <a:xfrm>
              <a:off x="3243" y="2160"/>
              <a:ext cx="136" cy="9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224" name="Picture 80" descr="мыш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2" r="70187" b="19910"/>
          <a:stretch>
            <a:fillRect/>
          </a:stretch>
        </p:blipFill>
        <p:spPr bwMode="auto">
          <a:xfrm>
            <a:off x="3571875" y="3000375"/>
            <a:ext cx="13827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85"/>
          <p:cNvSpPr txBox="1">
            <a:spLocks noChangeArrowheads="1"/>
          </p:cNvSpPr>
          <p:nvPr/>
        </p:nvSpPr>
        <p:spPr bwMode="auto">
          <a:xfrm>
            <a:off x="357188" y="142875"/>
            <a:ext cx="8450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Comic Sans MS" pitchFamily="66" charset="0"/>
              </a:rPr>
              <a:t>Какая часть досталась каждому мышонку?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1719 -0.199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1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22622 -0.069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3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22048 0.2729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3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643 0.28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14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3 -0.08402 " pathEditMode="relative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3 -0.08402 " pathEditMode="relative" ptsTypes="AA">
                                      <p:cBhvr>
                                        <p:cTn id="33" dur="20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33837 0.1365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6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22396 0.236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4" descr="мыш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7" t="14902" b="19910"/>
          <a:stretch>
            <a:fillRect/>
          </a:stretch>
        </p:blipFill>
        <p:spPr bwMode="auto">
          <a:xfrm>
            <a:off x="7429500" y="1000125"/>
            <a:ext cx="1295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8" descr="мыш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7" t="14902" b="19910"/>
          <a:stretch>
            <a:fillRect/>
          </a:stretch>
        </p:blipFill>
        <p:spPr bwMode="auto">
          <a:xfrm>
            <a:off x="8143875" y="2857500"/>
            <a:ext cx="1295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0" descr="мыш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7" t="14902" b="19910"/>
          <a:stretch>
            <a:fillRect/>
          </a:stretch>
        </p:blipFill>
        <p:spPr bwMode="auto">
          <a:xfrm>
            <a:off x="5429250" y="0"/>
            <a:ext cx="1295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6" descr="мыш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2" r="70187" b="19910"/>
          <a:stretch>
            <a:fillRect/>
          </a:stretch>
        </p:blipFill>
        <p:spPr bwMode="auto">
          <a:xfrm>
            <a:off x="3000375" y="-285750"/>
            <a:ext cx="1295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5" descr="мыши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2" r="70187" b="19910"/>
          <a:stretch>
            <a:fillRect/>
          </a:stretch>
        </p:blipFill>
        <p:spPr bwMode="auto">
          <a:xfrm>
            <a:off x="571500" y="500063"/>
            <a:ext cx="13827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9" descr="мыши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2" r="70187" b="19910"/>
          <a:stretch>
            <a:fillRect/>
          </a:stretch>
        </p:blipFill>
        <p:spPr bwMode="auto">
          <a:xfrm>
            <a:off x="285750" y="2928938"/>
            <a:ext cx="13827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3438" y="2133600"/>
            <a:ext cx="1000125" cy="1774825"/>
            <a:chOff x="3923" y="0"/>
            <a:chExt cx="630" cy="1118"/>
          </a:xfrm>
        </p:grpSpPr>
        <p:grpSp>
          <p:nvGrpSpPr>
            <p:cNvPr id="15425" name="Group 6"/>
            <p:cNvGrpSpPr>
              <a:grpSpLocks/>
            </p:cNvGrpSpPr>
            <p:nvPr/>
          </p:nvGrpSpPr>
          <p:grpSpPr bwMode="auto">
            <a:xfrm>
              <a:off x="3923" y="0"/>
              <a:ext cx="630" cy="1118"/>
              <a:chOff x="3107" y="1344"/>
              <a:chExt cx="630" cy="1118"/>
            </a:xfrm>
          </p:grpSpPr>
          <p:grpSp>
            <p:nvGrpSpPr>
              <p:cNvPr id="15428" name="Group 7"/>
              <p:cNvGrpSpPr>
                <a:grpSpLocks/>
              </p:cNvGrpSpPr>
              <p:nvPr/>
            </p:nvGrpSpPr>
            <p:grpSpPr bwMode="auto">
              <a:xfrm>
                <a:off x="3107" y="1344"/>
                <a:ext cx="630" cy="1118"/>
                <a:chOff x="2874" y="1483"/>
                <a:chExt cx="630" cy="1118"/>
              </a:xfrm>
            </p:grpSpPr>
            <p:sp>
              <p:nvSpPr>
                <p:cNvPr id="15430" name="Freeform 8"/>
                <p:cNvSpPr>
                  <a:spLocks/>
                </p:cNvSpPr>
                <p:nvPr/>
              </p:nvSpPr>
              <p:spPr bwMode="auto">
                <a:xfrm>
                  <a:off x="2874" y="1639"/>
                  <a:ext cx="624" cy="962"/>
                </a:xfrm>
                <a:custGeom>
                  <a:avLst/>
                  <a:gdLst>
                    <a:gd name="T0" fmla="*/ 0 w 624"/>
                    <a:gd name="T1" fmla="*/ 382 h 962"/>
                    <a:gd name="T2" fmla="*/ 624 w 624"/>
                    <a:gd name="T3" fmla="*/ 0 h 962"/>
                    <a:gd name="T4" fmla="*/ 624 w 624"/>
                    <a:gd name="T5" fmla="*/ 580 h 962"/>
                    <a:gd name="T6" fmla="*/ 0 w 624"/>
                    <a:gd name="T7" fmla="*/ 962 h 962"/>
                    <a:gd name="T8" fmla="*/ 0 w 624"/>
                    <a:gd name="T9" fmla="*/ 382 h 9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4"/>
                    <a:gd name="T16" fmla="*/ 0 h 962"/>
                    <a:gd name="T17" fmla="*/ 624 w 624"/>
                    <a:gd name="T18" fmla="*/ 962 h 9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4" h="962">
                      <a:moveTo>
                        <a:pt x="0" y="382"/>
                      </a:moveTo>
                      <a:lnTo>
                        <a:pt x="624" y="0"/>
                      </a:lnTo>
                      <a:lnTo>
                        <a:pt x="624" y="580"/>
                      </a:lnTo>
                      <a:lnTo>
                        <a:pt x="0" y="962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31" name="Freeform 9"/>
                <p:cNvSpPr>
                  <a:spLocks/>
                </p:cNvSpPr>
                <p:nvPr/>
              </p:nvSpPr>
              <p:spPr bwMode="auto">
                <a:xfrm>
                  <a:off x="2874" y="1483"/>
                  <a:ext cx="630" cy="538"/>
                </a:xfrm>
                <a:custGeom>
                  <a:avLst/>
                  <a:gdLst>
                    <a:gd name="T0" fmla="*/ 0 w 630"/>
                    <a:gd name="T1" fmla="*/ 0 h 538"/>
                    <a:gd name="T2" fmla="*/ 30 w 630"/>
                    <a:gd name="T3" fmla="*/ 0 h 538"/>
                    <a:gd name="T4" fmla="*/ 48 w 630"/>
                    <a:gd name="T5" fmla="*/ 0 h 538"/>
                    <a:gd name="T6" fmla="*/ 78 w 630"/>
                    <a:gd name="T7" fmla="*/ 0 h 538"/>
                    <a:gd name="T8" fmla="*/ 108 w 630"/>
                    <a:gd name="T9" fmla="*/ 0 h 538"/>
                    <a:gd name="T10" fmla="*/ 126 w 630"/>
                    <a:gd name="T11" fmla="*/ 0 h 538"/>
                    <a:gd name="T12" fmla="*/ 156 w 630"/>
                    <a:gd name="T13" fmla="*/ 0 h 538"/>
                    <a:gd name="T14" fmla="*/ 186 w 630"/>
                    <a:gd name="T15" fmla="*/ 14 h 538"/>
                    <a:gd name="T16" fmla="*/ 198 w 630"/>
                    <a:gd name="T17" fmla="*/ 14 h 538"/>
                    <a:gd name="T18" fmla="*/ 228 w 630"/>
                    <a:gd name="T19" fmla="*/ 14 h 538"/>
                    <a:gd name="T20" fmla="*/ 258 w 630"/>
                    <a:gd name="T21" fmla="*/ 14 h 538"/>
                    <a:gd name="T22" fmla="*/ 276 w 630"/>
                    <a:gd name="T23" fmla="*/ 29 h 538"/>
                    <a:gd name="T24" fmla="*/ 306 w 630"/>
                    <a:gd name="T25" fmla="*/ 29 h 538"/>
                    <a:gd name="T26" fmla="*/ 336 w 630"/>
                    <a:gd name="T27" fmla="*/ 43 h 538"/>
                    <a:gd name="T28" fmla="*/ 348 w 630"/>
                    <a:gd name="T29" fmla="*/ 43 h 538"/>
                    <a:gd name="T30" fmla="*/ 378 w 630"/>
                    <a:gd name="T31" fmla="*/ 43 h 538"/>
                    <a:gd name="T32" fmla="*/ 402 w 630"/>
                    <a:gd name="T33" fmla="*/ 57 h 538"/>
                    <a:gd name="T34" fmla="*/ 414 w 630"/>
                    <a:gd name="T35" fmla="*/ 57 h 538"/>
                    <a:gd name="T36" fmla="*/ 444 w 630"/>
                    <a:gd name="T37" fmla="*/ 71 h 538"/>
                    <a:gd name="T38" fmla="*/ 468 w 630"/>
                    <a:gd name="T39" fmla="*/ 85 h 538"/>
                    <a:gd name="T40" fmla="*/ 486 w 630"/>
                    <a:gd name="T41" fmla="*/ 85 h 538"/>
                    <a:gd name="T42" fmla="*/ 510 w 630"/>
                    <a:gd name="T43" fmla="*/ 99 h 538"/>
                    <a:gd name="T44" fmla="*/ 534 w 630"/>
                    <a:gd name="T45" fmla="*/ 114 h 538"/>
                    <a:gd name="T46" fmla="*/ 546 w 630"/>
                    <a:gd name="T47" fmla="*/ 114 h 538"/>
                    <a:gd name="T48" fmla="*/ 570 w 630"/>
                    <a:gd name="T49" fmla="*/ 128 h 538"/>
                    <a:gd name="T50" fmla="*/ 594 w 630"/>
                    <a:gd name="T51" fmla="*/ 142 h 538"/>
                    <a:gd name="T52" fmla="*/ 606 w 630"/>
                    <a:gd name="T53" fmla="*/ 142 h 538"/>
                    <a:gd name="T54" fmla="*/ 630 w 630"/>
                    <a:gd name="T55" fmla="*/ 156 h 538"/>
                    <a:gd name="T56" fmla="*/ 0 w 630"/>
                    <a:gd name="T57" fmla="*/ 538 h 538"/>
                    <a:gd name="T58" fmla="*/ 0 w 630"/>
                    <a:gd name="T59" fmla="*/ 0 h 5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30"/>
                    <a:gd name="T91" fmla="*/ 0 h 538"/>
                    <a:gd name="T92" fmla="*/ 630 w 630"/>
                    <a:gd name="T93" fmla="*/ 538 h 53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30" h="538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48" y="0"/>
                      </a:lnTo>
                      <a:lnTo>
                        <a:pt x="78" y="0"/>
                      </a:lnTo>
                      <a:lnTo>
                        <a:pt x="108" y="0"/>
                      </a:lnTo>
                      <a:lnTo>
                        <a:pt x="126" y="0"/>
                      </a:lnTo>
                      <a:lnTo>
                        <a:pt x="156" y="0"/>
                      </a:lnTo>
                      <a:lnTo>
                        <a:pt x="186" y="14"/>
                      </a:lnTo>
                      <a:lnTo>
                        <a:pt x="198" y="14"/>
                      </a:lnTo>
                      <a:lnTo>
                        <a:pt x="228" y="14"/>
                      </a:lnTo>
                      <a:lnTo>
                        <a:pt x="258" y="14"/>
                      </a:lnTo>
                      <a:lnTo>
                        <a:pt x="276" y="29"/>
                      </a:lnTo>
                      <a:lnTo>
                        <a:pt x="306" y="29"/>
                      </a:lnTo>
                      <a:lnTo>
                        <a:pt x="336" y="43"/>
                      </a:lnTo>
                      <a:lnTo>
                        <a:pt x="348" y="43"/>
                      </a:lnTo>
                      <a:lnTo>
                        <a:pt x="378" y="43"/>
                      </a:lnTo>
                      <a:lnTo>
                        <a:pt x="402" y="57"/>
                      </a:lnTo>
                      <a:lnTo>
                        <a:pt x="414" y="57"/>
                      </a:lnTo>
                      <a:lnTo>
                        <a:pt x="444" y="71"/>
                      </a:lnTo>
                      <a:lnTo>
                        <a:pt x="468" y="85"/>
                      </a:lnTo>
                      <a:lnTo>
                        <a:pt x="486" y="85"/>
                      </a:lnTo>
                      <a:lnTo>
                        <a:pt x="510" y="99"/>
                      </a:lnTo>
                      <a:lnTo>
                        <a:pt x="534" y="114"/>
                      </a:lnTo>
                      <a:lnTo>
                        <a:pt x="546" y="114"/>
                      </a:lnTo>
                      <a:lnTo>
                        <a:pt x="570" y="128"/>
                      </a:lnTo>
                      <a:lnTo>
                        <a:pt x="594" y="142"/>
                      </a:lnTo>
                      <a:lnTo>
                        <a:pt x="606" y="142"/>
                      </a:lnTo>
                      <a:lnTo>
                        <a:pt x="630" y="156"/>
                      </a:lnTo>
                      <a:lnTo>
                        <a:pt x="0" y="5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429" name="Oval 10"/>
              <p:cNvSpPr>
                <a:spLocks noChangeArrowheads="1"/>
              </p:cNvSpPr>
              <p:nvPr/>
            </p:nvSpPr>
            <p:spPr bwMode="auto">
              <a:xfrm>
                <a:off x="3243" y="1480"/>
                <a:ext cx="181" cy="9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426" name="Oval 11"/>
            <p:cNvSpPr>
              <a:spLocks noChangeArrowheads="1"/>
            </p:cNvSpPr>
            <p:nvPr/>
          </p:nvSpPr>
          <p:spPr bwMode="auto">
            <a:xfrm>
              <a:off x="4105" y="436"/>
              <a:ext cx="136" cy="18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7" name="Oval 12"/>
            <p:cNvSpPr>
              <a:spLocks noChangeArrowheads="1"/>
            </p:cNvSpPr>
            <p:nvPr/>
          </p:nvSpPr>
          <p:spPr bwMode="auto">
            <a:xfrm>
              <a:off x="4332" y="527"/>
              <a:ext cx="136" cy="18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72000" y="2349500"/>
            <a:ext cx="1409700" cy="1527175"/>
            <a:chOff x="4872" y="1026"/>
            <a:chExt cx="888" cy="962"/>
          </a:xfrm>
        </p:grpSpPr>
        <p:grpSp>
          <p:nvGrpSpPr>
            <p:cNvPr id="15418" name="Group 17"/>
            <p:cNvGrpSpPr>
              <a:grpSpLocks/>
            </p:cNvGrpSpPr>
            <p:nvPr/>
          </p:nvGrpSpPr>
          <p:grpSpPr bwMode="auto">
            <a:xfrm>
              <a:off x="4872" y="1026"/>
              <a:ext cx="888" cy="962"/>
              <a:chOff x="4872" y="1661"/>
              <a:chExt cx="888" cy="962"/>
            </a:xfrm>
          </p:grpSpPr>
          <p:grpSp>
            <p:nvGrpSpPr>
              <p:cNvPr id="15420" name="Group 18"/>
              <p:cNvGrpSpPr>
                <a:grpSpLocks/>
              </p:cNvGrpSpPr>
              <p:nvPr/>
            </p:nvGrpSpPr>
            <p:grpSpPr bwMode="auto">
              <a:xfrm>
                <a:off x="4872" y="1661"/>
                <a:ext cx="888" cy="962"/>
                <a:chOff x="2874" y="1639"/>
                <a:chExt cx="888" cy="962"/>
              </a:xfrm>
            </p:grpSpPr>
            <p:sp>
              <p:nvSpPr>
                <p:cNvPr id="15423" name="Rectangle 19"/>
                <p:cNvSpPr>
                  <a:spLocks noChangeArrowheads="1"/>
                </p:cNvSpPr>
                <p:nvPr/>
              </p:nvSpPr>
              <p:spPr bwMode="auto">
                <a:xfrm>
                  <a:off x="2874" y="2021"/>
                  <a:ext cx="882" cy="58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24" name="Freeform 20"/>
                <p:cNvSpPr>
                  <a:spLocks/>
                </p:cNvSpPr>
                <p:nvPr/>
              </p:nvSpPr>
              <p:spPr bwMode="auto">
                <a:xfrm>
                  <a:off x="2874" y="1639"/>
                  <a:ext cx="888" cy="382"/>
                </a:xfrm>
                <a:custGeom>
                  <a:avLst/>
                  <a:gdLst>
                    <a:gd name="T0" fmla="*/ 630 w 888"/>
                    <a:gd name="T1" fmla="*/ 0 h 382"/>
                    <a:gd name="T2" fmla="*/ 648 w 888"/>
                    <a:gd name="T3" fmla="*/ 14 h 382"/>
                    <a:gd name="T4" fmla="*/ 660 w 888"/>
                    <a:gd name="T5" fmla="*/ 14 h 382"/>
                    <a:gd name="T6" fmla="*/ 678 w 888"/>
                    <a:gd name="T7" fmla="*/ 42 h 382"/>
                    <a:gd name="T8" fmla="*/ 696 w 888"/>
                    <a:gd name="T9" fmla="*/ 57 h 382"/>
                    <a:gd name="T10" fmla="*/ 708 w 888"/>
                    <a:gd name="T11" fmla="*/ 57 h 382"/>
                    <a:gd name="T12" fmla="*/ 726 w 888"/>
                    <a:gd name="T13" fmla="*/ 71 h 382"/>
                    <a:gd name="T14" fmla="*/ 744 w 888"/>
                    <a:gd name="T15" fmla="*/ 85 h 382"/>
                    <a:gd name="T16" fmla="*/ 750 w 888"/>
                    <a:gd name="T17" fmla="*/ 99 h 382"/>
                    <a:gd name="T18" fmla="*/ 768 w 888"/>
                    <a:gd name="T19" fmla="*/ 113 h 382"/>
                    <a:gd name="T20" fmla="*/ 780 w 888"/>
                    <a:gd name="T21" fmla="*/ 127 h 382"/>
                    <a:gd name="T22" fmla="*/ 792 w 888"/>
                    <a:gd name="T23" fmla="*/ 142 h 382"/>
                    <a:gd name="T24" fmla="*/ 804 w 888"/>
                    <a:gd name="T25" fmla="*/ 156 h 382"/>
                    <a:gd name="T26" fmla="*/ 816 w 888"/>
                    <a:gd name="T27" fmla="*/ 170 h 382"/>
                    <a:gd name="T28" fmla="*/ 822 w 888"/>
                    <a:gd name="T29" fmla="*/ 184 h 382"/>
                    <a:gd name="T30" fmla="*/ 834 w 888"/>
                    <a:gd name="T31" fmla="*/ 198 h 382"/>
                    <a:gd name="T32" fmla="*/ 846 w 888"/>
                    <a:gd name="T33" fmla="*/ 212 h 382"/>
                    <a:gd name="T34" fmla="*/ 846 w 888"/>
                    <a:gd name="T35" fmla="*/ 226 h 382"/>
                    <a:gd name="T36" fmla="*/ 858 w 888"/>
                    <a:gd name="T37" fmla="*/ 241 h 382"/>
                    <a:gd name="T38" fmla="*/ 864 w 888"/>
                    <a:gd name="T39" fmla="*/ 269 h 382"/>
                    <a:gd name="T40" fmla="*/ 870 w 888"/>
                    <a:gd name="T41" fmla="*/ 269 h 382"/>
                    <a:gd name="T42" fmla="*/ 876 w 888"/>
                    <a:gd name="T43" fmla="*/ 297 h 382"/>
                    <a:gd name="T44" fmla="*/ 876 w 888"/>
                    <a:gd name="T45" fmla="*/ 311 h 382"/>
                    <a:gd name="T46" fmla="*/ 882 w 888"/>
                    <a:gd name="T47" fmla="*/ 326 h 382"/>
                    <a:gd name="T48" fmla="*/ 882 w 888"/>
                    <a:gd name="T49" fmla="*/ 340 h 382"/>
                    <a:gd name="T50" fmla="*/ 888 w 888"/>
                    <a:gd name="T51" fmla="*/ 354 h 382"/>
                    <a:gd name="T52" fmla="*/ 888 w 888"/>
                    <a:gd name="T53" fmla="*/ 368 h 382"/>
                    <a:gd name="T54" fmla="*/ 888 w 888"/>
                    <a:gd name="T55" fmla="*/ 382 h 382"/>
                    <a:gd name="T56" fmla="*/ 0 w 888"/>
                    <a:gd name="T57" fmla="*/ 382 h 382"/>
                    <a:gd name="T58" fmla="*/ 630 w 888"/>
                    <a:gd name="T59" fmla="*/ 0 h 3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8"/>
                    <a:gd name="T91" fmla="*/ 0 h 382"/>
                    <a:gd name="T92" fmla="*/ 888 w 888"/>
                    <a:gd name="T93" fmla="*/ 382 h 3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8" h="382">
                      <a:moveTo>
                        <a:pt x="630" y="0"/>
                      </a:moveTo>
                      <a:lnTo>
                        <a:pt x="648" y="14"/>
                      </a:lnTo>
                      <a:lnTo>
                        <a:pt x="660" y="14"/>
                      </a:lnTo>
                      <a:lnTo>
                        <a:pt x="678" y="42"/>
                      </a:lnTo>
                      <a:lnTo>
                        <a:pt x="696" y="57"/>
                      </a:lnTo>
                      <a:lnTo>
                        <a:pt x="708" y="57"/>
                      </a:lnTo>
                      <a:lnTo>
                        <a:pt x="726" y="71"/>
                      </a:lnTo>
                      <a:lnTo>
                        <a:pt x="744" y="85"/>
                      </a:lnTo>
                      <a:lnTo>
                        <a:pt x="750" y="99"/>
                      </a:lnTo>
                      <a:lnTo>
                        <a:pt x="768" y="113"/>
                      </a:lnTo>
                      <a:lnTo>
                        <a:pt x="780" y="127"/>
                      </a:lnTo>
                      <a:lnTo>
                        <a:pt x="792" y="142"/>
                      </a:lnTo>
                      <a:lnTo>
                        <a:pt x="804" y="156"/>
                      </a:lnTo>
                      <a:lnTo>
                        <a:pt x="816" y="170"/>
                      </a:lnTo>
                      <a:lnTo>
                        <a:pt x="822" y="184"/>
                      </a:lnTo>
                      <a:lnTo>
                        <a:pt x="834" y="198"/>
                      </a:lnTo>
                      <a:lnTo>
                        <a:pt x="846" y="212"/>
                      </a:lnTo>
                      <a:lnTo>
                        <a:pt x="846" y="226"/>
                      </a:lnTo>
                      <a:lnTo>
                        <a:pt x="858" y="241"/>
                      </a:lnTo>
                      <a:lnTo>
                        <a:pt x="864" y="269"/>
                      </a:lnTo>
                      <a:lnTo>
                        <a:pt x="870" y="269"/>
                      </a:lnTo>
                      <a:lnTo>
                        <a:pt x="876" y="297"/>
                      </a:lnTo>
                      <a:lnTo>
                        <a:pt x="876" y="311"/>
                      </a:lnTo>
                      <a:lnTo>
                        <a:pt x="882" y="326"/>
                      </a:lnTo>
                      <a:lnTo>
                        <a:pt x="882" y="340"/>
                      </a:lnTo>
                      <a:lnTo>
                        <a:pt x="888" y="354"/>
                      </a:lnTo>
                      <a:lnTo>
                        <a:pt x="888" y="368"/>
                      </a:lnTo>
                      <a:lnTo>
                        <a:pt x="888" y="382"/>
                      </a:lnTo>
                      <a:lnTo>
                        <a:pt x="0" y="382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421" name="Oval 21"/>
              <p:cNvSpPr>
                <a:spLocks noChangeArrowheads="1"/>
              </p:cNvSpPr>
              <p:nvPr/>
            </p:nvSpPr>
            <p:spPr bwMode="auto">
              <a:xfrm>
                <a:off x="5012" y="2205"/>
                <a:ext cx="181" cy="182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22" name="Oval 22"/>
              <p:cNvSpPr>
                <a:spLocks noChangeArrowheads="1"/>
              </p:cNvSpPr>
              <p:nvPr/>
            </p:nvSpPr>
            <p:spPr bwMode="auto">
              <a:xfrm>
                <a:off x="5420" y="2387"/>
                <a:ext cx="181" cy="182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419" name="Oval 23"/>
            <p:cNvSpPr>
              <a:spLocks noChangeArrowheads="1"/>
            </p:cNvSpPr>
            <p:nvPr/>
          </p:nvSpPr>
          <p:spPr bwMode="auto">
            <a:xfrm>
              <a:off x="5375" y="1253"/>
              <a:ext cx="181" cy="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572000" y="2852738"/>
            <a:ext cx="1409700" cy="1528762"/>
            <a:chOff x="3107" y="1842"/>
            <a:chExt cx="888" cy="963"/>
          </a:xfrm>
        </p:grpSpPr>
        <p:grpSp>
          <p:nvGrpSpPr>
            <p:cNvPr id="15411" name="Group 25"/>
            <p:cNvGrpSpPr>
              <a:grpSpLocks/>
            </p:cNvGrpSpPr>
            <p:nvPr/>
          </p:nvGrpSpPr>
          <p:grpSpPr bwMode="auto">
            <a:xfrm>
              <a:off x="3107" y="1842"/>
              <a:ext cx="888" cy="963"/>
              <a:chOff x="3107" y="1842"/>
              <a:chExt cx="888" cy="963"/>
            </a:xfrm>
          </p:grpSpPr>
          <p:grpSp>
            <p:nvGrpSpPr>
              <p:cNvPr id="15413" name="Group 26"/>
              <p:cNvGrpSpPr>
                <a:grpSpLocks/>
              </p:cNvGrpSpPr>
              <p:nvPr/>
            </p:nvGrpSpPr>
            <p:grpSpPr bwMode="auto">
              <a:xfrm>
                <a:off x="3107" y="1842"/>
                <a:ext cx="888" cy="963"/>
                <a:chOff x="2874" y="2021"/>
                <a:chExt cx="888" cy="963"/>
              </a:xfrm>
            </p:grpSpPr>
            <p:sp>
              <p:nvSpPr>
                <p:cNvPr id="15415" name="Freeform 27"/>
                <p:cNvSpPr>
                  <a:spLocks/>
                </p:cNvSpPr>
                <p:nvPr/>
              </p:nvSpPr>
              <p:spPr bwMode="auto">
                <a:xfrm>
                  <a:off x="3504" y="2021"/>
                  <a:ext cx="258" cy="963"/>
                </a:xfrm>
                <a:custGeom>
                  <a:avLst/>
                  <a:gdLst>
                    <a:gd name="T0" fmla="*/ 258 w 258"/>
                    <a:gd name="T1" fmla="*/ 0 h 963"/>
                    <a:gd name="T2" fmla="*/ 258 w 258"/>
                    <a:gd name="T3" fmla="*/ 28 h 963"/>
                    <a:gd name="T4" fmla="*/ 258 w 258"/>
                    <a:gd name="T5" fmla="*/ 28 h 963"/>
                    <a:gd name="T6" fmla="*/ 252 w 258"/>
                    <a:gd name="T7" fmla="*/ 57 h 963"/>
                    <a:gd name="T8" fmla="*/ 252 w 258"/>
                    <a:gd name="T9" fmla="*/ 71 h 963"/>
                    <a:gd name="T10" fmla="*/ 246 w 258"/>
                    <a:gd name="T11" fmla="*/ 85 h 963"/>
                    <a:gd name="T12" fmla="*/ 246 w 258"/>
                    <a:gd name="T13" fmla="*/ 99 h 963"/>
                    <a:gd name="T14" fmla="*/ 240 w 258"/>
                    <a:gd name="T15" fmla="*/ 113 h 963"/>
                    <a:gd name="T16" fmla="*/ 234 w 258"/>
                    <a:gd name="T17" fmla="*/ 128 h 963"/>
                    <a:gd name="T18" fmla="*/ 228 w 258"/>
                    <a:gd name="T19" fmla="*/ 142 h 963"/>
                    <a:gd name="T20" fmla="*/ 216 w 258"/>
                    <a:gd name="T21" fmla="*/ 170 h 963"/>
                    <a:gd name="T22" fmla="*/ 216 w 258"/>
                    <a:gd name="T23" fmla="*/ 170 h 963"/>
                    <a:gd name="T24" fmla="*/ 204 w 258"/>
                    <a:gd name="T25" fmla="*/ 184 h 963"/>
                    <a:gd name="T26" fmla="*/ 192 w 258"/>
                    <a:gd name="T27" fmla="*/ 212 h 963"/>
                    <a:gd name="T28" fmla="*/ 186 w 258"/>
                    <a:gd name="T29" fmla="*/ 212 h 963"/>
                    <a:gd name="T30" fmla="*/ 174 w 258"/>
                    <a:gd name="T31" fmla="*/ 241 h 963"/>
                    <a:gd name="T32" fmla="*/ 162 w 258"/>
                    <a:gd name="T33" fmla="*/ 255 h 963"/>
                    <a:gd name="T34" fmla="*/ 150 w 258"/>
                    <a:gd name="T35" fmla="*/ 255 h 963"/>
                    <a:gd name="T36" fmla="*/ 138 w 258"/>
                    <a:gd name="T37" fmla="*/ 283 h 963"/>
                    <a:gd name="T38" fmla="*/ 120 w 258"/>
                    <a:gd name="T39" fmla="*/ 297 h 963"/>
                    <a:gd name="T40" fmla="*/ 114 w 258"/>
                    <a:gd name="T41" fmla="*/ 297 h 963"/>
                    <a:gd name="T42" fmla="*/ 96 w 258"/>
                    <a:gd name="T43" fmla="*/ 312 h 963"/>
                    <a:gd name="T44" fmla="*/ 78 w 258"/>
                    <a:gd name="T45" fmla="*/ 326 h 963"/>
                    <a:gd name="T46" fmla="*/ 66 w 258"/>
                    <a:gd name="T47" fmla="*/ 340 h 963"/>
                    <a:gd name="T48" fmla="*/ 48 w 258"/>
                    <a:gd name="T49" fmla="*/ 354 h 963"/>
                    <a:gd name="T50" fmla="*/ 30 w 258"/>
                    <a:gd name="T51" fmla="*/ 368 h 963"/>
                    <a:gd name="T52" fmla="*/ 18 w 258"/>
                    <a:gd name="T53" fmla="*/ 382 h 963"/>
                    <a:gd name="T54" fmla="*/ 0 w 258"/>
                    <a:gd name="T55" fmla="*/ 382 h 963"/>
                    <a:gd name="T56" fmla="*/ 0 w 258"/>
                    <a:gd name="T57" fmla="*/ 963 h 963"/>
                    <a:gd name="T58" fmla="*/ 18 w 258"/>
                    <a:gd name="T59" fmla="*/ 963 h 963"/>
                    <a:gd name="T60" fmla="*/ 30 w 258"/>
                    <a:gd name="T61" fmla="*/ 948 h 963"/>
                    <a:gd name="T62" fmla="*/ 48 w 258"/>
                    <a:gd name="T63" fmla="*/ 934 h 963"/>
                    <a:gd name="T64" fmla="*/ 66 w 258"/>
                    <a:gd name="T65" fmla="*/ 920 h 963"/>
                    <a:gd name="T66" fmla="*/ 78 w 258"/>
                    <a:gd name="T67" fmla="*/ 906 h 963"/>
                    <a:gd name="T68" fmla="*/ 96 w 258"/>
                    <a:gd name="T69" fmla="*/ 892 h 963"/>
                    <a:gd name="T70" fmla="*/ 114 w 258"/>
                    <a:gd name="T71" fmla="*/ 878 h 963"/>
                    <a:gd name="T72" fmla="*/ 120 w 258"/>
                    <a:gd name="T73" fmla="*/ 878 h 963"/>
                    <a:gd name="T74" fmla="*/ 138 w 258"/>
                    <a:gd name="T75" fmla="*/ 864 h 963"/>
                    <a:gd name="T76" fmla="*/ 150 w 258"/>
                    <a:gd name="T77" fmla="*/ 835 h 963"/>
                    <a:gd name="T78" fmla="*/ 162 w 258"/>
                    <a:gd name="T79" fmla="*/ 835 h 963"/>
                    <a:gd name="T80" fmla="*/ 174 w 258"/>
                    <a:gd name="T81" fmla="*/ 821 h 963"/>
                    <a:gd name="T82" fmla="*/ 186 w 258"/>
                    <a:gd name="T83" fmla="*/ 793 h 963"/>
                    <a:gd name="T84" fmla="*/ 192 w 258"/>
                    <a:gd name="T85" fmla="*/ 793 h 963"/>
                    <a:gd name="T86" fmla="*/ 204 w 258"/>
                    <a:gd name="T87" fmla="*/ 764 h 963"/>
                    <a:gd name="T88" fmla="*/ 216 w 258"/>
                    <a:gd name="T89" fmla="*/ 750 h 963"/>
                    <a:gd name="T90" fmla="*/ 216 w 258"/>
                    <a:gd name="T91" fmla="*/ 750 h 963"/>
                    <a:gd name="T92" fmla="*/ 228 w 258"/>
                    <a:gd name="T93" fmla="*/ 722 h 963"/>
                    <a:gd name="T94" fmla="*/ 234 w 258"/>
                    <a:gd name="T95" fmla="*/ 708 h 963"/>
                    <a:gd name="T96" fmla="*/ 240 w 258"/>
                    <a:gd name="T97" fmla="*/ 694 h 963"/>
                    <a:gd name="T98" fmla="*/ 246 w 258"/>
                    <a:gd name="T99" fmla="*/ 680 h 963"/>
                    <a:gd name="T100" fmla="*/ 246 w 258"/>
                    <a:gd name="T101" fmla="*/ 665 h 963"/>
                    <a:gd name="T102" fmla="*/ 252 w 258"/>
                    <a:gd name="T103" fmla="*/ 651 h 963"/>
                    <a:gd name="T104" fmla="*/ 252 w 258"/>
                    <a:gd name="T105" fmla="*/ 637 h 963"/>
                    <a:gd name="T106" fmla="*/ 258 w 258"/>
                    <a:gd name="T107" fmla="*/ 609 h 963"/>
                    <a:gd name="T108" fmla="*/ 258 w 258"/>
                    <a:gd name="T109" fmla="*/ 609 h 963"/>
                    <a:gd name="T110" fmla="*/ 258 w 258"/>
                    <a:gd name="T111" fmla="*/ 580 h 963"/>
                    <a:gd name="T112" fmla="*/ 258 w 258"/>
                    <a:gd name="T113" fmla="*/ 0 h 96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58"/>
                    <a:gd name="T172" fmla="*/ 0 h 963"/>
                    <a:gd name="T173" fmla="*/ 258 w 258"/>
                    <a:gd name="T174" fmla="*/ 963 h 96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58" h="963">
                      <a:moveTo>
                        <a:pt x="258" y="0"/>
                      </a:moveTo>
                      <a:lnTo>
                        <a:pt x="258" y="28"/>
                      </a:lnTo>
                      <a:lnTo>
                        <a:pt x="252" y="57"/>
                      </a:lnTo>
                      <a:lnTo>
                        <a:pt x="252" y="71"/>
                      </a:lnTo>
                      <a:lnTo>
                        <a:pt x="246" y="85"/>
                      </a:lnTo>
                      <a:lnTo>
                        <a:pt x="246" y="99"/>
                      </a:lnTo>
                      <a:lnTo>
                        <a:pt x="240" y="113"/>
                      </a:lnTo>
                      <a:lnTo>
                        <a:pt x="234" y="128"/>
                      </a:lnTo>
                      <a:lnTo>
                        <a:pt x="228" y="142"/>
                      </a:lnTo>
                      <a:lnTo>
                        <a:pt x="216" y="170"/>
                      </a:lnTo>
                      <a:lnTo>
                        <a:pt x="204" y="184"/>
                      </a:lnTo>
                      <a:lnTo>
                        <a:pt x="192" y="212"/>
                      </a:lnTo>
                      <a:lnTo>
                        <a:pt x="186" y="212"/>
                      </a:lnTo>
                      <a:lnTo>
                        <a:pt x="174" y="241"/>
                      </a:lnTo>
                      <a:lnTo>
                        <a:pt x="162" y="255"/>
                      </a:lnTo>
                      <a:lnTo>
                        <a:pt x="150" y="255"/>
                      </a:lnTo>
                      <a:lnTo>
                        <a:pt x="138" y="283"/>
                      </a:lnTo>
                      <a:lnTo>
                        <a:pt x="120" y="297"/>
                      </a:lnTo>
                      <a:lnTo>
                        <a:pt x="114" y="297"/>
                      </a:lnTo>
                      <a:lnTo>
                        <a:pt x="96" y="312"/>
                      </a:lnTo>
                      <a:lnTo>
                        <a:pt x="78" y="326"/>
                      </a:lnTo>
                      <a:lnTo>
                        <a:pt x="66" y="340"/>
                      </a:lnTo>
                      <a:lnTo>
                        <a:pt x="48" y="354"/>
                      </a:lnTo>
                      <a:lnTo>
                        <a:pt x="30" y="368"/>
                      </a:lnTo>
                      <a:lnTo>
                        <a:pt x="18" y="382"/>
                      </a:lnTo>
                      <a:lnTo>
                        <a:pt x="0" y="382"/>
                      </a:lnTo>
                      <a:lnTo>
                        <a:pt x="0" y="963"/>
                      </a:lnTo>
                      <a:lnTo>
                        <a:pt x="18" y="963"/>
                      </a:lnTo>
                      <a:lnTo>
                        <a:pt x="30" y="948"/>
                      </a:lnTo>
                      <a:lnTo>
                        <a:pt x="48" y="934"/>
                      </a:lnTo>
                      <a:lnTo>
                        <a:pt x="66" y="920"/>
                      </a:lnTo>
                      <a:lnTo>
                        <a:pt x="78" y="906"/>
                      </a:lnTo>
                      <a:lnTo>
                        <a:pt x="96" y="892"/>
                      </a:lnTo>
                      <a:lnTo>
                        <a:pt x="114" y="878"/>
                      </a:lnTo>
                      <a:lnTo>
                        <a:pt x="120" y="878"/>
                      </a:lnTo>
                      <a:lnTo>
                        <a:pt x="138" y="864"/>
                      </a:lnTo>
                      <a:lnTo>
                        <a:pt x="150" y="835"/>
                      </a:lnTo>
                      <a:lnTo>
                        <a:pt x="162" y="835"/>
                      </a:lnTo>
                      <a:lnTo>
                        <a:pt x="174" y="821"/>
                      </a:lnTo>
                      <a:lnTo>
                        <a:pt x="186" y="793"/>
                      </a:lnTo>
                      <a:lnTo>
                        <a:pt x="192" y="793"/>
                      </a:lnTo>
                      <a:lnTo>
                        <a:pt x="204" y="764"/>
                      </a:lnTo>
                      <a:lnTo>
                        <a:pt x="216" y="750"/>
                      </a:lnTo>
                      <a:lnTo>
                        <a:pt x="228" y="722"/>
                      </a:lnTo>
                      <a:lnTo>
                        <a:pt x="234" y="708"/>
                      </a:lnTo>
                      <a:lnTo>
                        <a:pt x="240" y="694"/>
                      </a:lnTo>
                      <a:lnTo>
                        <a:pt x="246" y="680"/>
                      </a:lnTo>
                      <a:lnTo>
                        <a:pt x="246" y="665"/>
                      </a:lnTo>
                      <a:lnTo>
                        <a:pt x="252" y="651"/>
                      </a:lnTo>
                      <a:lnTo>
                        <a:pt x="252" y="637"/>
                      </a:lnTo>
                      <a:lnTo>
                        <a:pt x="258" y="609"/>
                      </a:lnTo>
                      <a:lnTo>
                        <a:pt x="258" y="580"/>
                      </a:lnTo>
                      <a:lnTo>
                        <a:pt x="25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6" name="Freeform 28"/>
                <p:cNvSpPr>
                  <a:spLocks/>
                </p:cNvSpPr>
                <p:nvPr/>
              </p:nvSpPr>
              <p:spPr bwMode="auto">
                <a:xfrm>
                  <a:off x="2874" y="2021"/>
                  <a:ext cx="624" cy="963"/>
                </a:xfrm>
                <a:custGeom>
                  <a:avLst/>
                  <a:gdLst>
                    <a:gd name="T0" fmla="*/ 0 w 624"/>
                    <a:gd name="T1" fmla="*/ 0 h 963"/>
                    <a:gd name="T2" fmla="*/ 624 w 624"/>
                    <a:gd name="T3" fmla="*/ 382 h 963"/>
                    <a:gd name="T4" fmla="*/ 624 w 624"/>
                    <a:gd name="T5" fmla="*/ 963 h 963"/>
                    <a:gd name="T6" fmla="*/ 0 w 624"/>
                    <a:gd name="T7" fmla="*/ 580 h 963"/>
                    <a:gd name="T8" fmla="*/ 0 w 624"/>
                    <a:gd name="T9" fmla="*/ 0 h 9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4"/>
                    <a:gd name="T16" fmla="*/ 0 h 963"/>
                    <a:gd name="T17" fmla="*/ 624 w 624"/>
                    <a:gd name="T18" fmla="*/ 963 h 9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4" h="963">
                      <a:moveTo>
                        <a:pt x="0" y="0"/>
                      </a:moveTo>
                      <a:lnTo>
                        <a:pt x="624" y="382"/>
                      </a:lnTo>
                      <a:lnTo>
                        <a:pt x="624" y="963"/>
                      </a:lnTo>
                      <a:lnTo>
                        <a:pt x="0" y="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7" name="Freeform 29"/>
                <p:cNvSpPr>
                  <a:spLocks/>
                </p:cNvSpPr>
                <p:nvPr/>
              </p:nvSpPr>
              <p:spPr bwMode="auto">
                <a:xfrm>
                  <a:off x="2874" y="2021"/>
                  <a:ext cx="888" cy="382"/>
                </a:xfrm>
                <a:custGeom>
                  <a:avLst/>
                  <a:gdLst>
                    <a:gd name="T0" fmla="*/ 888 w 888"/>
                    <a:gd name="T1" fmla="*/ 0 h 382"/>
                    <a:gd name="T2" fmla="*/ 888 w 888"/>
                    <a:gd name="T3" fmla="*/ 28 h 382"/>
                    <a:gd name="T4" fmla="*/ 888 w 888"/>
                    <a:gd name="T5" fmla="*/ 28 h 382"/>
                    <a:gd name="T6" fmla="*/ 882 w 888"/>
                    <a:gd name="T7" fmla="*/ 57 h 382"/>
                    <a:gd name="T8" fmla="*/ 882 w 888"/>
                    <a:gd name="T9" fmla="*/ 71 h 382"/>
                    <a:gd name="T10" fmla="*/ 876 w 888"/>
                    <a:gd name="T11" fmla="*/ 85 h 382"/>
                    <a:gd name="T12" fmla="*/ 876 w 888"/>
                    <a:gd name="T13" fmla="*/ 99 h 382"/>
                    <a:gd name="T14" fmla="*/ 870 w 888"/>
                    <a:gd name="T15" fmla="*/ 113 h 382"/>
                    <a:gd name="T16" fmla="*/ 864 w 888"/>
                    <a:gd name="T17" fmla="*/ 128 h 382"/>
                    <a:gd name="T18" fmla="*/ 858 w 888"/>
                    <a:gd name="T19" fmla="*/ 142 h 382"/>
                    <a:gd name="T20" fmla="*/ 846 w 888"/>
                    <a:gd name="T21" fmla="*/ 170 h 382"/>
                    <a:gd name="T22" fmla="*/ 846 w 888"/>
                    <a:gd name="T23" fmla="*/ 170 h 382"/>
                    <a:gd name="T24" fmla="*/ 834 w 888"/>
                    <a:gd name="T25" fmla="*/ 184 h 382"/>
                    <a:gd name="T26" fmla="*/ 822 w 888"/>
                    <a:gd name="T27" fmla="*/ 212 h 382"/>
                    <a:gd name="T28" fmla="*/ 816 w 888"/>
                    <a:gd name="T29" fmla="*/ 212 h 382"/>
                    <a:gd name="T30" fmla="*/ 804 w 888"/>
                    <a:gd name="T31" fmla="*/ 241 h 382"/>
                    <a:gd name="T32" fmla="*/ 792 w 888"/>
                    <a:gd name="T33" fmla="*/ 255 h 382"/>
                    <a:gd name="T34" fmla="*/ 780 w 888"/>
                    <a:gd name="T35" fmla="*/ 255 h 382"/>
                    <a:gd name="T36" fmla="*/ 768 w 888"/>
                    <a:gd name="T37" fmla="*/ 283 h 382"/>
                    <a:gd name="T38" fmla="*/ 750 w 888"/>
                    <a:gd name="T39" fmla="*/ 297 h 382"/>
                    <a:gd name="T40" fmla="*/ 744 w 888"/>
                    <a:gd name="T41" fmla="*/ 297 h 382"/>
                    <a:gd name="T42" fmla="*/ 726 w 888"/>
                    <a:gd name="T43" fmla="*/ 312 h 382"/>
                    <a:gd name="T44" fmla="*/ 708 w 888"/>
                    <a:gd name="T45" fmla="*/ 326 h 382"/>
                    <a:gd name="T46" fmla="*/ 696 w 888"/>
                    <a:gd name="T47" fmla="*/ 340 h 382"/>
                    <a:gd name="T48" fmla="*/ 678 w 888"/>
                    <a:gd name="T49" fmla="*/ 354 h 382"/>
                    <a:gd name="T50" fmla="*/ 660 w 888"/>
                    <a:gd name="T51" fmla="*/ 368 h 382"/>
                    <a:gd name="T52" fmla="*/ 648 w 888"/>
                    <a:gd name="T53" fmla="*/ 382 h 382"/>
                    <a:gd name="T54" fmla="*/ 630 w 888"/>
                    <a:gd name="T55" fmla="*/ 382 h 382"/>
                    <a:gd name="T56" fmla="*/ 0 w 888"/>
                    <a:gd name="T57" fmla="*/ 0 h 382"/>
                    <a:gd name="T58" fmla="*/ 888 w 888"/>
                    <a:gd name="T59" fmla="*/ 0 h 3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8"/>
                    <a:gd name="T91" fmla="*/ 0 h 382"/>
                    <a:gd name="T92" fmla="*/ 888 w 888"/>
                    <a:gd name="T93" fmla="*/ 382 h 3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8" h="382">
                      <a:moveTo>
                        <a:pt x="888" y="0"/>
                      </a:moveTo>
                      <a:lnTo>
                        <a:pt x="888" y="28"/>
                      </a:lnTo>
                      <a:lnTo>
                        <a:pt x="882" y="57"/>
                      </a:lnTo>
                      <a:lnTo>
                        <a:pt x="882" y="71"/>
                      </a:lnTo>
                      <a:lnTo>
                        <a:pt x="876" y="85"/>
                      </a:lnTo>
                      <a:lnTo>
                        <a:pt x="876" y="99"/>
                      </a:lnTo>
                      <a:lnTo>
                        <a:pt x="870" y="113"/>
                      </a:lnTo>
                      <a:lnTo>
                        <a:pt x="864" y="128"/>
                      </a:lnTo>
                      <a:lnTo>
                        <a:pt x="858" y="142"/>
                      </a:lnTo>
                      <a:lnTo>
                        <a:pt x="846" y="170"/>
                      </a:lnTo>
                      <a:lnTo>
                        <a:pt x="834" y="184"/>
                      </a:lnTo>
                      <a:lnTo>
                        <a:pt x="822" y="212"/>
                      </a:lnTo>
                      <a:lnTo>
                        <a:pt x="816" y="212"/>
                      </a:lnTo>
                      <a:lnTo>
                        <a:pt x="804" y="241"/>
                      </a:lnTo>
                      <a:lnTo>
                        <a:pt x="792" y="255"/>
                      </a:lnTo>
                      <a:lnTo>
                        <a:pt x="780" y="255"/>
                      </a:lnTo>
                      <a:lnTo>
                        <a:pt x="768" y="283"/>
                      </a:lnTo>
                      <a:lnTo>
                        <a:pt x="750" y="297"/>
                      </a:lnTo>
                      <a:lnTo>
                        <a:pt x="744" y="297"/>
                      </a:lnTo>
                      <a:lnTo>
                        <a:pt x="726" y="312"/>
                      </a:lnTo>
                      <a:lnTo>
                        <a:pt x="708" y="326"/>
                      </a:lnTo>
                      <a:lnTo>
                        <a:pt x="696" y="340"/>
                      </a:lnTo>
                      <a:lnTo>
                        <a:pt x="678" y="354"/>
                      </a:lnTo>
                      <a:lnTo>
                        <a:pt x="660" y="368"/>
                      </a:lnTo>
                      <a:lnTo>
                        <a:pt x="648" y="382"/>
                      </a:lnTo>
                      <a:lnTo>
                        <a:pt x="630" y="382"/>
                      </a:lnTo>
                      <a:lnTo>
                        <a:pt x="0" y="0"/>
                      </a:lnTo>
                      <a:lnTo>
                        <a:pt x="8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414" name="Oval 30"/>
              <p:cNvSpPr>
                <a:spLocks noChangeArrowheads="1"/>
              </p:cNvSpPr>
              <p:nvPr/>
            </p:nvSpPr>
            <p:spPr bwMode="auto">
              <a:xfrm>
                <a:off x="3379" y="1888"/>
                <a:ext cx="181" cy="9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412" name="Oval 31"/>
            <p:cNvSpPr>
              <a:spLocks noChangeArrowheads="1"/>
            </p:cNvSpPr>
            <p:nvPr/>
          </p:nvSpPr>
          <p:spPr bwMode="auto">
            <a:xfrm>
              <a:off x="3334" y="2296"/>
              <a:ext cx="181" cy="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3708400" y="2133600"/>
            <a:ext cx="990600" cy="1774825"/>
            <a:chOff x="930" y="0"/>
            <a:chExt cx="624" cy="1118"/>
          </a:xfrm>
        </p:grpSpPr>
        <p:grpSp>
          <p:nvGrpSpPr>
            <p:cNvPr id="15405" name="Group 33"/>
            <p:cNvGrpSpPr>
              <a:grpSpLocks/>
            </p:cNvGrpSpPr>
            <p:nvPr/>
          </p:nvGrpSpPr>
          <p:grpSpPr bwMode="auto">
            <a:xfrm>
              <a:off x="930" y="0"/>
              <a:ext cx="624" cy="1118"/>
              <a:chOff x="2472" y="1344"/>
              <a:chExt cx="624" cy="1118"/>
            </a:xfrm>
          </p:grpSpPr>
          <p:grpSp>
            <p:nvGrpSpPr>
              <p:cNvPr id="15407" name="Group 34"/>
              <p:cNvGrpSpPr>
                <a:grpSpLocks/>
              </p:cNvGrpSpPr>
              <p:nvPr/>
            </p:nvGrpSpPr>
            <p:grpSpPr bwMode="auto">
              <a:xfrm>
                <a:off x="2472" y="1344"/>
                <a:ext cx="624" cy="1118"/>
                <a:chOff x="2250" y="1483"/>
                <a:chExt cx="624" cy="1118"/>
              </a:xfrm>
            </p:grpSpPr>
            <p:sp>
              <p:nvSpPr>
                <p:cNvPr id="15409" name="Freeform 35"/>
                <p:cNvSpPr>
                  <a:spLocks/>
                </p:cNvSpPr>
                <p:nvPr/>
              </p:nvSpPr>
              <p:spPr bwMode="auto">
                <a:xfrm>
                  <a:off x="2250" y="1639"/>
                  <a:ext cx="624" cy="962"/>
                </a:xfrm>
                <a:custGeom>
                  <a:avLst/>
                  <a:gdLst>
                    <a:gd name="T0" fmla="*/ 624 w 624"/>
                    <a:gd name="T1" fmla="*/ 382 h 962"/>
                    <a:gd name="T2" fmla="*/ 0 w 624"/>
                    <a:gd name="T3" fmla="*/ 0 h 962"/>
                    <a:gd name="T4" fmla="*/ 0 w 624"/>
                    <a:gd name="T5" fmla="*/ 580 h 962"/>
                    <a:gd name="T6" fmla="*/ 624 w 624"/>
                    <a:gd name="T7" fmla="*/ 962 h 962"/>
                    <a:gd name="T8" fmla="*/ 624 w 624"/>
                    <a:gd name="T9" fmla="*/ 382 h 9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4"/>
                    <a:gd name="T16" fmla="*/ 0 h 962"/>
                    <a:gd name="T17" fmla="*/ 624 w 624"/>
                    <a:gd name="T18" fmla="*/ 962 h 9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4" h="962">
                      <a:moveTo>
                        <a:pt x="624" y="382"/>
                      </a:moveTo>
                      <a:lnTo>
                        <a:pt x="0" y="0"/>
                      </a:lnTo>
                      <a:lnTo>
                        <a:pt x="0" y="580"/>
                      </a:lnTo>
                      <a:lnTo>
                        <a:pt x="624" y="962"/>
                      </a:lnTo>
                      <a:lnTo>
                        <a:pt x="624" y="38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0" name="Freeform 36"/>
                <p:cNvSpPr>
                  <a:spLocks/>
                </p:cNvSpPr>
                <p:nvPr/>
              </p:nvSpPr>
              <p:spPr bwMode="auto">
                <a:xfrm>
                  <a:off x="2250" y="1483"/>
                  <a:ext cx="624" cy="538"/>
                </a:xfrm>
                <a:custGeom>
                  <a:avLst/>
                  <a:gdLst>
                    <a:gd name="T0" fmla="*/ 0 w 624"/>
                    <a:gd name="T1" fmla="*/ 156 h 538"/>
                    <a:gd name="T2" fmla="*/ 24 w 624"/>
                    <a:gd name="T3" fmla="*/ 142 h 538"/>
                    <a:gd name="T4" fmla="*/ 36 w 624"/>
                    <a:gd name="T5" fmla="*/ 142 h 538"/>
                    <a:gd name="T6" fmla="*/ 54 w 624"/>
                    <a:gd name="T7" fmla="*/ 128 h 538"/>
                    <a:gd name="T8" fmla="*/ 78 w 624"/>
                    <a:gd name="T9" fmla="*/ 114 h 538"/>
                    <a:gd name="T10" fmla="*/ 90 w 624"/>
                    <a:gd name="T11" fmla="*/ 114 h 538"/>
                    <a:gd name="T12" fmla="*/ 120 w 624"/>
                    <a:gd name="T13" fmla="*/ 99 h 538"/>
                    <a:gd name="T14" fmla="*/ 144 w 624"/>
                    <a:gd name="T15" fmla="*/ 85 h 538"/>
                    <a:gd name="T16" fmla="*/ 156 w 624"/>
                    <a:gd name="T17" fmla="*/ 85 h 538"/>
                    <a:gd name="T18" fmla="*/ 180 w 624"/>
                    <a:gd name="T19" fmla="*/ 71 h 538"/>
                    <a:gd name="T20" fmla="*/ 210 w 624"/>
                    <a:gd name="T21" fmla="*/ 57 h 538"/>
                    <a:gd name="T22" fmla="*/ 222 w 624"/>
                    <a:gd name="T23" fmla="*/ 57 h 538"/>
                    <a:gd name="T24" fmla="*/ 252 w 624"/>
                    <a:gd name="T25" fmla="*/ 43 h 538"/>
                    <a:gd name="T26" fmla="*/ 282 w 624"/>
                    <a:gd name="T27" fmla="*/ 43 h 538"/>
                    <a:gd name="T28" fmla="*/ 294 w 624"/>
                    <a:gd name="T29" fmla="*/ 43 h 538"/>
                    <a:gd name="T30" fmla="*/ 324 w 624"/>
                    <a:gd name="T31" fmla="*/ 29 h 538"/>
                    <a:gd name="T32" fmla="*/ 354 w 624"/>
                    <a:gd name="T33" fmla="*/ 29 h 538"/>
                    <a:gd name="T34" fmla="*/ 366 w 624"/>
                    <a:gd name="T35" fmla="*/ 14 h 538"/>
                    <a:gd name="T36" fmla="*/ 396 w 624"/>
                    <a:gd name="T37" fmla="*/ 14 h 538"/>
                    <a:gd name="T38" fmla="*/ 426 w 624"/>
                    <a:gd name="T39" fmla="*/ 14 h 538"/>
                    <a:gd name="T40" fmla="*/ 444 w 624"/>
                    <a:gd name="T41" fmla="*/ 14 h 538"/>
                    <a:gd name="T42" fmla="*/ 474 w 624"/>
                    <a:gd name="T43" fmla="*/ 0 h 538"/>
                    <a:gd name="T44" fmla="*/ 504 w 624"/>
                    <a:gd name="T45" fmla="*/ 0 h 538"/>
                    <a:gd name="T46" fmla="*/ 516 w 624"/>
                    <a:gd name="T47" fmla="*/ 0 h 538"/>
                    <a:gd name="T48" fmla="*/ 546 w 624"/>
                    <a:gd name="T49" fmla="*/ 0 h 538"/>
                    <a:gd name="T50" fmla="*/ 582 w 624"/>
                    <a:gd name="T51" fmla="*/ 0 h 538"/>
                    <a:gd name="T52" fmla="*/ 594 w 624"/>
                    <a:gd name="T53" fmla="*/ 0 h 538"/>
                    <a:gd name="T54" fmla="*/ 624 w 624"/>
                    <a:gd name="T55" fmla="*/ 0 h 538"/>
                    <a:gd name="T56" fmla="*/ 624 w 624"/>
                    <a:gd name="T57" fmla="*/ 538 h 538"/>
                    <a:gd name="T58" fmla="*/ 0 w 624"/>
                    <a:gd name="T59" fmla="*/ 156 h 5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4"/>
                    <a:gd name="T91" fmla="*/ 0 h 538"/>
                    <a:gd name="T92" fmla="*/ 624 w 624"/>
                    <a:gd name="T93" fmla="*/ 538 h 53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4" h="538">
                      <a:moveTo>
                        <a:pt x="0" y="156"/>
                      </a:moveTo>
                      <a:lnTo>
                        <a:pt x="24" y="142"/>
                      </a:lnTo>
                      <a:lnTo>
                        <a:pt x="36" y="142"/>
                      </a:lnTo>
                      <a:lnTo>
                        <a:pt x="54" y="128"/>
                      </a:lnTo>
                      <a:lnTo>
                        <a:pt x="78" y="114"/>
                      </a:lnTo>
                      <a:lnTo>
                        <a:pt x="90" y="114"/>
                      </a:lnTo>
                      <a:lnTo>
                        <a:pt x="120" y="99"/>
                      </a:lnTo>
                      <a:lnTo>
                        <a:pt x="144" y="85"/>
                      </a:lnTo>
                      <a:lnTo>
                        <a:pt x="156" y="85"/>
                      </a:lnTo>
                      <a:lnTo>
                        <a:pt x="180" y="71"/>
                      </a:lnTo>
                      <a:lnTo>
                        <a:pt x="210" y="57"/>
                      </a:lnTo>
                      <a:lnTo>
                        <a:pt x="222" y="57"/>
                      </a:lnTo>
                      <a:lnTo>
                        <a:pt x="252" y="43"/>
                      </a:lnTo>
                      <a:lnTo>
                        <a:pt x="282" y="43"/>
                      </a:lnTo>
                      <a:lnTo>
                        <a:pt x="294" y="43"/>
                      </a:lnTo>
                      <a:lnTo>
                        <a:pt x="324" y="29"/>
                      </a:lnTo>
                      <a:lnTo>
                        <a:pt x="354" y="29"/>
                      </a:lnTo>
                      <a:lnTo>
                        <a:pt x="366" y="14"/>
                      </a:lnTo>
                      <a:lnTo>
                        <a:pt x="396" y="14"/>
                      </a:lnTo>
                      <a:lnTo>
                        <a:pt x="426" y="14"/>
                      </a:lnTo>
                      <a:lnTo>
                        <a:pt x="444" y="14"/>
                      </a:lnTo>
                      <a:lnTo>
                        <a:pt x="474" y="0"/>
                      </a:lnTo>
                      <a:lnTo>
                        <a:pt x="504" y="0"/>
                      </a:lnTo>
                      <a:lnTo>
                        <a:pt x="516" y="0"/>
                      </a:lnTo>
                      <a:lnTo>
                        <a:pt x="546" y="0"/>
                      </a:lnTo>
                      <a:lnTo>
                        <a:pt x="582" y="0"/>
                      </a:lnTo>
                      <a:lnTo>
                        <a:pt x="594" y="0"/>
                      </a:lnTo>
                      <a:lnTo>
                        <a:pt x="624" y="0"/>
                      </a:lnTo>
                      <a:lnTo>
                        <a:pt x="624" y="538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408" name="Oval 37"/>
              <p:cNvSpPr>
                <a:spLocks noChangeArrowheads="1"/>
              </p:cNvSpPr>
              <p:nvPr/>
            </p:nvSpPr>
            <p:spPr bwMode="auto">
              <a:xfrm>
                <a:off x="2653" y="1434"/>
                <a:ext cx="181" cy="9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406" name="Oval 38"/>
            <p:cNvSpPr>
              <a:spLocks noChangeArrowheads="1"/>
            </p:cNvSpPr>
            <p:nvPr/>
          </p:nvSpPr>
          <p:spPr bwMode="auto">
            <a:xfrm>
              <a:off x="1202" y="572"/>
              <a:ext cx="136" cy="18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3348038" y="2349500"/>
            <a:ext cx="1400175" cy="1527175"/>
            <a:chOff x="521" y="981"/>
            <a:chExt cx="882" cy="962"/>
          </a:xfrm>
        </p:grpSpPr>
        <p:grpSp>
          <p:nvGrpSpPr>
            <p:cNvPr id="15399" name="Group 40"/>
            <p:cNvGrpSpPr>
              <a:grpSpLocks/>
            </p:cNvGrpSpPr>
            <p:nvPr/>
          </p:nvGrpSpPr>
          <p:grpSpPr bwMode="auto">
            <a:xfrm>
              <a:off x="521" y="981"/>
              <a:ext cx="882" cy="962"/>
              <a:chOff x="2245" y="1480"/>
              <a:chExt cx="882" cy="962"/>
            </a:xfrm>
          </p:grpSpPr>
          <p:grpSp>
            <p:nvGrpSpPr>
              <p:cNvPr id="15401" name="Group 41"/>
              <p:cNvGrpSpPr>
                <a:grpSpLocks/>
              </p:cNvGrpSpPr>
              <p:nvPr/>
            </p:nvGrpSpPr>
            <p:grpSpPr bwMode="auto">
              <a:xfrm>
                <a:off x="2245" y="1480"/>
                <a:ext cx="882" cy="962"/>
                <a:chOff x="1992" y="1639"/>
                <a:chExt cx="882" cy="962"/>
              </a:xfrm>
            </p:grpSpPr>
            <p:sp>
              <p:nvSpPr>
                <p:cNvPr id="15403" name="Rectangle 42"/>
                <p:cNvSpPr>
                  <a:spLocks noChangeArrowheads="1"/>
                </p:cNvSpPr>
                <p:nvPr/>
              </p:nvSpPr>
              <p:spPr bwMode="auto">
                <a:xfrm>
                  <a:off x="1992" y="2021"/>
                  <a:ext cx="882" cy="58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4" name="Freeform 43"/>
                <p:cNvSpPr>
                  <a:spLocks/>
                </p:cNvSpPr>
                <p:nvPr/>
              </p:nvSpPr>
              <p:spPr bwMode="auto">
                <a:xfrm>
                  <a:off x="1992" y="1639"/>
                  <a:ext cx="882" cy="382"/>
                </a:xfrm>
                <a:custGeom>
                  <a:avLst/>
                  <a:gdLst>
                    <a:gd name="T0" fmla="*/ 0 w 882"/>
                    <a:gd name="T1" fmla="*/ 382 h 382"/>
                    <a:gd name="T2" fmla="*/ 0 w 882"/>
                    <a:gd name="T3" fmla="*/ 368 h 382"/>
                    <a:gd name="T4" fmla="*/ 0 w 882"/>
                    <a:gd name="T5" fmla="*/ 354 h 382"/>
                    <a:gd name="T6" fmla="*/ 0 w 882"/>
                    <a:gd name="T7" fmla="*/ 340 h 382"/>
                    <a:gd name="T8" fmla="*/ 6 w 882"/>
                    <a:gd name="T9" fmla="*/ 326 h 382"/>
                    <a:gd name="T10" fmla="*/ 6 w 882"/>
                    <a:gd name="T11" fmla="*/ 311 h 382"/>
                    <a:gd name="T12" fmla="*/ 12 w 882"/>
                    <a:gd name="T13" fmla="*/ 297 h 382"/>
                    <a:gd name="T14" fmla="*/ 18 w 882"/>
                    <a:gd name="T15" fmla="*/ 269 h 382"/>
                    <a:gd name="T16" fmla="*/ 24 w 882"/>
                    <a:gd name="T17" fmla="*/ 269 h 382"/>
                    <a:gd name="T18" fmla="*/ 30 w 882"/>
                    <a:gd name="T19" fmla="*/ 241 h 382"/>
                    <a:gd name="T20" fmla="*/ 36 w 882"/>
                    <a:gd name="T21" fmla="*/ 226 h 382"/>
                    <a:gd name="T22" fmla="*/ 42 w 882"/>
                    <a:gd name="T23" fmla="*/ 212 h 382"/>
                    <a:gd name="T24" fmla="*/ 54 w 882"/>
                    <a:gd name="T25" fmla="*/ 198 h 382"/>
                    <a:gd name="T26" fmla="*/ 60 w 882"/>
                    <a:gd name="T27" fmla="*/ 184 h 382"/>
                    <a:gd name="T28" fmla="*/ 66 w 882"/>
                    <a:gd name="T29" fmla="*/ 170 h 382"/>
                    <a:gd name="T30" fmla="*/ 84 w 882"/>
                    <a:gd name="T31" fmla="*/ 156 h 382"/>
                    <a:gd name="T32" fmla="*/ 96 w 882"/>
                    <a:gd name="T33" fmla="*/ 142 h 382"/>
                    <a:gd name="T34" fmla="*/ 102 w 882"/>
                    <a:gd name="T35" fmla="*/ 127 h 382"/>
                    <a:gd name="T36" fmla="*/ 120 w 882"/>
                    <a:gd name="T37" fmla="*/ 113 h 382"/>
                    <a:gd name="T38" fmla="*/ 132 w 882"/>
                    <a:gd name="T39" fmla="*/ 99 h 382"/>
                    <a:gd name="T40" fmla="*/ 144 w 882"/>
                    <a:gd name="T41" fmla="*/ 85 h 382"/>
                    <a:gd name="T42" fmla="*/ 156 w 882"/>
                    <a:gd name="T43" fmla="*/ 71 h 382"/>
                    <a:gd name="T44" fmla="*/ 174 w 882"/>
                    <a:gd name="T45" fmla="*/ 57 h 382"/>
                    <a:gd name="T46" fmla="*/ 186 w 882"/>
                    <a:gd name="T47" fmla="*/ 57 h 382"/>
                    <a:gd name="T48" fmla="*/ 204 w 882"/>
                    <a:gd name="T49" fmla="*/ 42 h 382"/>
                    <a:gd name="T50" fmla="*/ 228 w 882"/>
                    <a:gd name="T51" fmla="*/ 14 h 382"/>
                    <a:gd name="T52" fmla="*/ 234 w 882"/>
                    <a:gd name="T53" fmla="*/ 14 h 382"/>
                    <a:gd name="T54" fmla="*/ 258 w 882"/>
                    <a:gd name="T55" fmla="*/ 0 h 382"/>
                    <a:gd name="T56" fmla="*/ 882 w 882"/>
                    <a:gd name="T57" fmla="*/ 382 h 382"/>
                    <a:gd name="T58" fmla="*/ 0 w 882"/>
                    <a:gd name="T59" fmla="*/ 382 h 3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2"/>
                    <a:gd name="T91" fmla="*/ 0 h 382"/>
                    <a:gd name="T92" fmla="*/ 882 w 882"/>
                    <a:gd name="T93" fmla="*/ 382 h 3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2" h="382">
                      <a:moveTo>
                        <a:pt x="0" y="382"/>
                      </a:moveTo>
                      <a:lnTo>
                        <a:pt x="0" y="368"/>
                      </a:lnTo>
                      <a:lnTo>
                        <a:pt x="0" y="354"/>
                      </a:lnTo>
                      <a:lnTo>
                        <a:pt x="0" y="340"/>
                      </a:lnTo>
                      <a:lnTo>
                        <a:pt x="6" y="326"/>
                      </a:lnTo>
                      <a:lnTo>
                        <a:pt x="6" y="311"/>
                      </a:lnTo>
                      <a:lnTo>
                        <a:pt x="12" y="297"/>
                      </a:lnTo>
                      <a:lnTo>
                        <a:pt x="18" y="269"/>
                      </a:lnTo>
                      <a:lnTo>
                        <a:pt x="24" y="269"/>
                      </a:lnTo>
                      <a:lnTo>
                        <a:pt x="30" y="241"/>
                      </a:lnTo>
                      <a:lnTo>
                        <a:pt x="36" y="226"/>
                      </a:lnTo>
                      <a:lnTo>
                        <a:pt x="42" y="212"/>
                      </a:lnTo>
                      <a:lnTo>
                        <a:pt x="54" y="198"/>
                      </a:lnTo>
                      <a:lnTo>
                        <a:pt x="60" y="184"/>
                      </a:lnTo>
                      <a:lnTo>
                        <a:pt x="66" y="170"/>
                      </a:lnTo>
                      <a:lnTo>
                        <a:pt x="84" y="156"/>
                      </a:lnTo>
                      <a:lnTo>
                        <a:pt x="96" y="142"/>
                      </a:lnTo>
                      <a:lnTo>
                        <a:pt x="102" y="127"/>
                      </a:lnTo>
                      <a:lnTo>
                        <a:pt x="120" y="113"/>
                      </a:lnTo>
                      <a:lnTo>
                        <a:pt x="132" y="99"/>
                      </a:lnTo>
                      <a:lnTo>
                        <a:pt x="144" y="85"/>
                      </a:lnTo>
                      <a:lnTo>
                        <a:pt x="156" y="71"/>
                      </a:lnTo>
                      <a:lnTo>
                        <a:pt x="174" y="57"/>
                      </a:lnTo>
                      <a:lnTo>
                        <a:pt x="186" y="57"/>
                      </a:lnTo>
                      <a:lnTo>
                        <a:pt x="204" y="42"/>
                      </a:lnTo>
                      <a:lnTo>
                        <a:pt x="228" y="14"/>
                      </a:lnTo>
                      <a:lnTo>
                        <a:pt x="234" y="14"/>
                      </a:lnTo>
                      <a:lnTo>
                        <a:pt x="258" y="0"/>
                      </a:lnTo>
                      <a:lnTo>
                        <a:pt x="882" y="382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402" name="Oval 44"/>
              <p:cNvSpPr>
                <a:spLocks noChangeArrowheads="1"/>
              </p:cNvSpPr>
              <p:nvPr/>
            </p:nvSpPr>
            <p:spPr bwMode="auto">
              <a:xfrm>
                <a:off x="2381" y="1661"/>
                <a:ext cx="181" cy="9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400" name="Oval 45"/>
            <p:cNvSpPr>
              <a:spLocks noChangeArrowheads="1"/>
            </p:cNvSpPr>
            <p:nvPr/>
          </p:nvSpPr>
          <p:spPr bwMode="auto">
            <a:xfrm>
              <a:off x="839" y="1570"/>
              <a:ext cx="227" cy="228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4643438" y="2852738"/>
            <a:ext cx="1000125" cy="1797050"/>
            <a:chOff x="3107" y="1842"/>
            <a:chExt cx="630" cy="1132"/>
          </a:xfrm>
        </p:grpSpPr>
        <p:grpSp>
          <p:nvGrpSpPr>
            <p:cNvPr id="15393" name="Group 57"/>
            <p:cNvGrpSpPr>
              <a:grpSpLocks/>
            </p:cNvGrpSpPr>
            <p:nvPr/>
          </p:nvGrpSpPr>
          <p:grpSpPr bwMode="auto">
            <a:xfrm>
              <a:off x="3107" y="1842"/>
              <a:ext cx="630" cy="1132"/>
              <a:chOff x="2874" y="2021"/>
              <a:chExt cx="630" cy="1132"/>
            </a:xfrm>
          </p:grpSpPr>
          <p:sp>
            <p:nvSpPr>
              <p:cNvPr id="15397" name="Freeform 58"/>
              <p:cNvSpPr>
                <a:spLocks/>
              </p:cNvSpPr>
              <p:nvPr/>
            </p:nvSpPr>
            <p:spPr bwMode="auto">
              <a:xfrm>
                <a:off x="2874" y="2403"/>
                <a:ext cx="630" cy="750"/>
              </a:xfrm>
              <a:custGeom>
                <a:avLst/>
                <a:gdLst>
                  <a:gd name="T0" fmla="*/ 630 w 630"/>
                  <a:gd name="T1" fmla="*/ 0 h 750"/>
                  <a:gd name="T2" fmla="*/ 606 w 630"/>
                  <a:gd name="T3" fmla="*/ 14 h 750"/>
                  <a:gd name="T4" fmla="*/ 594 w 630"/>
                  <a:gd name="T5" fmla="*/ 29 h 750"/>
                  <a:gd name="T6" fmla="*/ 570 w 630"/>
                  <a:gd name="T7" fmla="*/ 43 h 750"/>
                  <a:gd name="T8" fmla="*/ 546 w 630"/>
                  <a:gd name="T9" fmla="*/ 57 h 750"/>
                  <a:gd name="T10" fmla="*/ 534 w 630"/>
                  <a:gd name="T11" fmla="*/ 57 h 750"/>
                  <a:gd name="T12" fmla="*/ 510 w 630"/>
                  <a:gd name="T13" fmla="*/ 71 h 750"/>
                  <a:gd name="T14" fmla="*/ 486 w 630"/>
                  <a:gd name="T15" fmla="*/ 85 h 750"/>
                  <a:gd name="T16" fmla="*/ 468 w 630"/>
                  <a:gd name="T17" fmla="*/ 85 h 750"/>
                  <a:gd name="T18" fmla="*/ 444 w 630"/>
                  <a:gd name="T19" fmla="*/ 99 h 750"/>
                  <a:gd name="T20" fmla="*/ 414 w 630"/>
                  <a:gd name="T21" fmla="*/ 99 h 750"/>
                  <a:gd name="T22" fmla="*/ 402 w 630"/>
                  <a:gd name="T23" fmla="*/ 114 h 750"/>
                  <a:gd name="T24" fmla="*/ 378 w 630"/>
                  <a:gd name="T25" fmla="*/ 114 h 750"/>
                  <a:gd name="T26" fmla="*/ 348 w 630"/>
                  <a:gd name="T27" fmla="*/ 128 h 750"/>
                  <a:gd name="T28" fmla="*/ 336 w 630"/>
                  <a:gd name="T29" fmla="*/ 128 h 750"/>
                  <a:gd name="T30" fmla="*/ 306 w 630"/>
                  <a:gd name="T31" fmla="*/ 128 h 750"/>
                  <a:gd name="T32" fmla="*/ 276 w 630"/>
                  <a:gd name="T33" fmla="*/ 142 h 750"/>
                  <a:gd name="T34" fmla="*/ 258 w 630"/>
                  <a:gd name="T35" fmla="*/ 142 h 750"/>
                  <a:gd name="T36" fmla="*/ 228 w 630"/>
                  <a:gd name="T37" fmla="*/ 142 h 750"/>
                  <a:gd name="T38" fmla="*/ 198 w 630"/>
                  <a:gd name="T39" fmla="*/ 156 h 750"/>
                  <a:gd name="T40" fmla="*/ 186 w 630"/>
                  <a:gd name="T41" fmla="*/ 156 h 750"/>
                  <a:gd name="T42" fmla="*/ 156 w 630"/>
                  <a:gd name="T43" fmla="*/ 156 h 750"/>
                  <a:gd name="T44" fmla="*/ 126 w 630"/>
                  <a:gd name="T45" fmla="*/ 156 h 750"/>
                  <a:gd name="T46" fmla="*/ 108 w 630"/>
                  <a:gd name="T47" fmla="*/ 156 h 750"/>
                  <a:gd name="T48" fmla="*/ 78 w 630"/>
                  <a:gd name="T49" fmla="*/ 170 h 750"/>
                  <a:gd name="T50" fmla="*/ 48 w 630"/>
                  <a:gd name="T51" fmla="*/ 170 h 750"/>
                  <a:gd name="T52" fmla="*/ 30 w 630"/>
                  <a:gd name="T53" fmla="*/ 170 h 750"/>
                  <a:gd name="T54" fmla="*/ 0 w 630"/>
                  <a:gd name="T55" fmla="*/ 170 h 750"/>
                  <a:gd name="T56" fmla="*/ 0 w 630"/>
                  <a:gd name="T57" fmla="*/ 750 h 750"/>
                  <a:gd name="T58" fmla="*/ 30 w 630"/>
                  <a:gd name="T59" fmla="*/ 750 h 750"/>
                  <a:gd name="T60" fmla="*/ 48 w 630"/>
                  <a:gd name="T61" fmla="*/ 750 h 750"/>
                  <a:gd name="T62" fmla="*/ 78 w 630"/>
                  <a:gd name="T63" fmla="*/ 750 h 750"/>
                  <a:gd name="T64" fmla="*/ 108 w 630"/>
                  <a:gd name="T65" fmla="*/ 736 h 750"/>
                  <a:gd name="T66" fmla="*/ 126 w 630"/>
                  <a:gd name="T67" fmla="*/ 736 h 750"/>
                  <a:gd name="T68" fmla="*/ 156 w 630"/>
                  <a:gd name="T69" fmla="*/ 736 h 750"/>
                  <a:gd name="T70" fmla="*/ 186 w 630"/>
                  <a:gd name="T71" fmla="*/ 736 h 750"/>
                  <a:gd name="T72" fmla="*/ 198 w 630"/>
                  <a:gd name="T73" fmla="*/ 736 h 750"/>
                  <a:gd name="T74" fmla="*/ 228 w 630"/>
                  <a:gd name="T75" fmla="*/ 722 h 750"/>
                  <a:gd name="T76" fmla="*/ 258 w 630"/>
                  <a:gd name="T77" fmla="*/ 722 h 750"/>
                  <a:gd name="T78" fmla="*/ 276 w 630"/>
                  <a:gd name="T79" fmla="*/ 722 h 750"/>
                  <a:gd name="T80" fmla="*/ 306 w 630"/>
                  <a:gd name="T81" fmla="*/ 708 h 750"/>
                  <a:gd name="T82" fmla="*/ 336 w 630"/>
                  <a:gd name="T83" fmla="*/ 708 h 750"/>
                  <a:gd name="T84" fmla="*/ 348 w 630"/>
                  <a:gd name="T85" fmla="*/ 708 h 750"/>
                  <a:gd name="T86" fmla="*/ 378 w 630"/>
                  <a:gd name="T87" fmla="*/ 694 h 750"/>
                  <a:gd name="T88" fmla="*/ 402 w 630"/>
                  <a:gd name="T89" fmla="*/ 694 h 750"/>
                  <a:gd name="T90" fmla="*/ 414 w 630"/>
                  <a:gd name="T91" fmla="*/ 680 h 750"/>
                  <a:gd name="T92" fmla="*/ 444 w 630"/>
                  <a:gd name="T93" fmla="*/ 680 h 750"/>
                  <a:gd name="T94" fmla="*/ 468 w 630"/>
                  <a:gd name="T95" fmla="*/ 666 h 750"/>
                  <a:gd name="T96" fmla="*/ 486 w 630"/>
                  <a:gd name="T97" fmla="*/ 666 h 750"/>
                  <a:gd name="T98" fmla="*/ 510 w 630"/>
                  <a:gd name="T99" fmla="*/ 651 h 750"/>
                  <a:gd name="T100" fmla="*/ 534 w 630"/>
                  <a:gd name="T101" fmla="*/ 637 h 750"/>
                  <a:gd name="T102" fmla="*/ 546 w 630"/>
                  <a:gd name="T103" fmla="*/ 637 h 750"/>
                  <a:gd name="T104" fmla="*/ 570 w 630"/>
                  <a:gd name="T105" fmla="*/ 623 h 750"/>
                  <a:gd name="T106" fmla="*/ 594 w 630"/>
                  <a:gd name="T107" fmla="*/ 609 h 750"/>
                  <a:gd name="T108" fmla="*/ 606 w 630"/>
                  <a:gd name="T109" fmla="*/ 595 h 750"/>
                  <a:gd name="T110" fmla="*/ 630 w 630"/>
                  <a:gd name="T111" fmla="*/ 581 h 750"/>
                  <a:gd name="T112" fmla="*/ 630 w 630"/>
                  <a:gd name="T113" fmla="*/ 0 h 7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30"/>
                  <a:gd name="T172" fmla="*/ 0 h 750"/>
                  <a:gd name="T173" fmla="*/ 630 w 630"/>
                  <a:gd name="T174" fmla="*/ 750 h 7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30" h="750">
                    <a:moveTo>
                      <a:pt x="630" y="0"/>
                    </a:moveTo>
                    <a:lnTo>
                      <a:pt x="606" y="14"/>
                    </a:lnTo>
                    <a:lnTo>
                      <a:pt x="594" y="29"/>
                    </a:lnTo>
                    <a:lnTo>
                      <a:pt x="570" y="43"/>
                    </a:lnTo>
                    <a:lnTo>
                      <a:pt x="546" y="57"/>
                    </a:lnTo>
                    <a:lnTo>
                      <a:pt x="534" y="57"/>
                    </a:lnTo>
                    <a:lnTo>
                      <a:pt x="510" y="71"/>
                    </a:lnTo>
                    <a:lnTo>
                      <a:pt x="486" y="85"/>
                    </a:lnTo>
                    <a:lnTo>
                      <a:pt x="468" y="85"/>
                    </a:lnTo>
                    <a:lnTo>
                      <a:pt x="444" y="99"/>
                    </a:lnTo>
                    <a:lnTo>
                      <a:pt x="414" y="99"/>
                    </a:lnTo>
                    <a:lnTo>
                      <a:pt x="402" y="114"/>
                    </a:lnTo>
                    <a:lnTo>
                      <a:pt x="378" y="114"/>
                    </a:lnTo>
                    <a:lnTo>
                      <a:pt x="348" y="128"/>
                    </a:lnTo>
                    <a:lnTo>
                      <a:pt x="336" y="128"/>
                    </a:lnTo>
                    <a:lnTo>
                      <a:pt x="306" y="128"/>
                    </a:lnTo>
                    <a:lnTo>
                      <a:pt x="276" y="142"/>
                    </a:lnTo>
                    <a:lnTo>
                      <a:pt x="258" y="142"/>
                    </a:lnTo>
                    <a:lnTo>
                      <a:pt x="228" y="142"/>
                    </a:lnTo>
                    <a:lnTo>
                      <a:pt x="198" y="156"/>
                    </a:lnTo>
                    <a:lnTo>
                      <a:pt x="186" y="156"/>
                    </a:lnTo>
                    <a:lnTo>
                      <a:pt x="156" y="156"/>
                    </a:lnTo>
                    <a:lnTo>
                      <a:pt x="126" y="156"/>
                    </a:lnTo>
                    <a:lnTo>
                      <a:pt x="108" y="156"/>
                    </a:lnTo>
                    <a:lnTo>
                      <a:pt x="78" y="170"/>
                    </a:lnTo>
                    <a:lnTo>
                      <a:pt x="48" y="170"/>
                    </a:lnTo>
                    <a:lnTo>
                      <a:pt x="30" y="170"/>
                    </a:lnTo>
                    <a:lnTo>
                      <a:pt x="0" y="170"/>
                    </a:lnTo>
                    <a:lnTo>
                      <a:pt x="0" y="750"/>
                    </a:lnTo>
                    <a:lnTo>
                      <a:pt x="30" y="750"/>
                    </a:lnTo>
                    <a:lnTo>
                      <a:pt x="48" y="750"/>
                    </a:lnTo>
                    <a:lnTo>
                      <a:pt x="78" y="750"/>
                    </a:lnTo>
                    <a:lnTo>
                      <a:pt x="108" y="736"/>
                    </a:lnTo>
                    <a:lnTo>
                      <a:pt x="126" y="736"/>
                    </a:lnTo>
                    <a:lnTo>
                      <a:pt x="156" y="736"/>
                    </a:lnTo>
                    <a:lnTo>
                      <a:pt x="186" y="736"/>
                    </a:lnTo>
                    <a:lnTo>
                      <a:pt x="198" y="736"/>
                    </a:lnTo>
                    <a:lnTo>
                      <a:pt x="228" y="722"/>
                    </a:lnTo>
                    <a:lnTo>
                      <a:pt x="258" y="722"/>
                    </a:lnTo>
                    <a:lnTo>
                      <a:pt x="276" y="722"/>
                    </a:lnTo>
                    <a:lnTo>
                      <a:pt x="306" y="708"/>
                    </a:lnTo>
                    <a:lnTo>
                      <a:pt x="336" y="708"/>
                    </a:lnTo>
                    <a:lnTo>
                      <a:pt x="348" y="708"/>
                    </a:lnTo>
                    <a:lnTo>
                      <a:pt x="378" y="694"/>
                    </a:lnTo>
                    <a:lnTo>
                      <a:pt x="402" y="694"/>
                    </a:lnTo>
                    <a:lnTo>
                      <a:pt x="414" y="680"/>
                    </a:lnTo>
                    <a:lnTo>
                      <a:pt x="444" y="680"/>
                    </a:lnTo>
                    <a:lnTo>
                      <a:pt x="468" y="666"/>
                    </a:lnTo>
                    <a:lnTo>
                      <a:pt x="486" y="666"/>
                    </a:lnTo>
                    <a:lnTo>
                      <a:pt x="510" y="651"/>
                    </a:lnTo>
                    <a:lnTo>
                      <a:pt x="534" y="637"/>
                    </a:lnTo>
                    <a:lnTo>
                      <a:pt x="546" y="637"/>
                    </a:lnTo>
                    <a:lnTo>
                      <a:pt x="570" y="623"/>
                    </a:lnTo>
                    <a:lnTo>
                      <a:pt x="594" y="609"/>
                    </a:lnTo>
                    <a:lnTo>
                      <a:pt x="606" y="595"/>
                    </a:lnTo>
                    <a:lnTo>
                      <a:pt x="630" y="581"/>
                    </a:lnTo>
                    <a:lnTo>
                      <a:pt x="63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AEE58"/>
                  </a:gs>
                </a:gsLst>
                <a:lin ang="189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8" name="Freeform 59"/>
              <p:cNvSpPr>
                <a:spLocks/>
              </p:cNvSpPr>
              <p:nvPr/>
            </p:nvSpPr>
            <p:spPr bwMode="auto">
              <a:xfrm>
                <a:off x="2874" y="2021"/>
                <a:ext cx="630" cy="552"/>
              </a:xfrm>
              <a:custGeom>
                <a:avLst/>
                <a:gdLst>
                  <a:gd name="T0" fmla="*/ 630 w 630"/>
                  <a:gd name="T1" fmla="*/ 382 h 552"/>
                  <a:gd name="T2" fmla="*/ 606 w 630"/>
                  <a:gd name="T3" fmla="*/ 396 h 552"/>
                  <a:gd name="T4" fmla="*/ 594 w 630"/>
                  <a:gd name="T5" fmla="*/ 411 h 552"/>
                  <a:gd name="T6" fmla="*/ 570 w 630"/>
                  <a:gd name="T7" fmla="*/ 425 h 552"/>
                  <a:gd name="T8" fmla="*/ 546 w 630"/>
                  <a:gd name="T9" fmla="*/ 439 h 552"/>
                  <a:gd name="T10" fmla="*/ 534 w 630"/>
                  <a:gd name="T11" fmla="*/ 439 h 552"/>
                  <a:gd name="T12" fmla="*/ 510 w 630"/>
                  <a:gd name="T13" fmla="*/ 453 h 552"/>
                  <a:gd name="T14" fmla="*/ 486 w 630"/>
                  <a:gd name="T15" fmla="*/ 467 h 552"/>
                  <a:gd name="T16" fmla="*/ 468 w 630"/>
                  <a:gd name="T17" fmla="*/ 467 h 552"/>
                  <a:gd name="T18" fmla="*/ 444 w 630"/>
                  <a:gd name="T19" fmla="*/ 481 h 552"/>
                  <a:gd name="T20" fmla="*/ 414 w 630"/>
                  <a:gd name="T21" fmla="*/ 481 h 552"/>
                  <a:gd name="T22" fmla="*/ 402 w 630"/>
                  <a:gd name="T23" fmla="*/ 496 h 552"/>
                  <a:gd name="T24" fmla="*/ 378 w 630"/>
                  <a:gd name="T25" fmla="*/ 496 h 552"/>
                  <a:gd name="T26" fmla="*/ 348 w 630"/>
                  <a:gd name="T27" fmla="*/ 510 h 552"/>
                  <a:gd name="T28" fmla="*/ 336 w 630"/>
                  <a:gd name="T29" fmla="*/ 510 h 552"/>
                  <a:gd name="T30" fmla="*/ 306 w 630"/>
                  <a:gd name="T31" fmla="*/ 510 h 552"/>
                  <a:gd name="T32" fmla="*/ 276 w 630"/>
                  <a:gd name="T33" fmla="*/ 524 h 552"/>
                  <a:gd name="T34" fmla="*/ 258 w 630"/>
                  <a:gd name="T35" fmla="*/ 524 h 552"/>
                  <a:gd name="T36" fmla="*/ 228 w 630"/>
                  <a:gd name="T37" fmla="*/ 524 h 552"/>
                  <a:gd name="T38" fmla="*/ 198 w 630"/>
                  <a:gd name="T39" fmla="*/ 538 h 552"/>
                  <a:gd name="T40" fmla="*/ 186 w 630"/>
                  <a:gd name="T41" fmla="*/ 538 h 552"/>
                  <a:gd name="T42" fmla="*/ 156 w 630"/>
                  <a:gd name="T43" fmla="*/ 538 h 552"/>
                  <a:gd name="T44" fmla="*/ 126 w 630"/>
                  <a:gd name="T45" fmla="*/ 538 h 552"/>
                  <a:gd name="T46" fmla="*/ 108 w 630"/>
                  <a:gd name="T47" fmla="*/ 538 h 552"/>
                  <a:gd name="T48" fmla="*/ 78 w 630"/>
                  <a:gd name="T49" fmla="*/ 552 h 552"/>
                  <a:gd name="T50" fmla="*/ 48 w 630"/>
                  <a:gd name="T51" fmla="*/ 552 h 552"/>
                  <a:gd name="T52" fmla="*/ 30 w 630"/>
                  <a:gd name="T53" fmla="*/ 552 h 552"/>
                  <a:gd name="T54" fmla="*/ 0 w 630"/>
                  <a:gd name="T55" fmla="*/ 552 h 552"/>
                  <a:gd name="T56" fmla="*/ 0 w 630"/>
                  <a:gd name="T57" fmla="*/ 0 h 552"/>
                  <a:gd name="T58" fmla="*/ 630 w 630"/>
                  <a:gd name="T59" fmla="*/ 382 h 5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30"/>
                  <a:gd name="T91" fmla="*/ 0 h 552"/>
                  <a:gd name="T92" fmla="*/ 630 w 630"/>
                  <a:gd name="T93" fmla="*/ 552 h 5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30" h="552">
                    <a:moveTo>
                      <a:pt x="630" y="382"/>
                    </a:moveTo>
                    <a:lnTo>
                      <a:pt x="606" y="396"/>
                    </a:lnTo>
                    <a:lnTo>
                      <a:pt x="594" y="411"/>
                    </a:lnTo>
                    <a:lnTo>
                      <a:pt x="570" y="425"/>
                    </a:lnTo>
                    <a:lnTo>
                      <a:pt x="546" y="439"/>
                    </a:lnTo>
                    <a:lnTo>
                      <a:pt x="534" y="439"/>
                    </a:lnTo>
                    <a:lnTo>
                      <a:pt x="510" y="453"/>
                    </a:lnTo>
                    <a:lnTo>
                      <a:pt x="486" y="467"/>
                    </a:lnTo>
                    <a:lnTo>
                      <a:pt x="468" y="467"/>
                    </a:lnTo>
                    <a:lnTo>
                      <a:pt x="444" y="481"/>
                    </a:lnTo>
                    <a:lnTo>
                      <a:pt x="414" y="481"/>
                    </a:lnTo>
                    <a:lnTo>
                      <a:pt x="402" y="496"/>
                    </a:lnTo>
                    <a:lnTo>
                      <a:pt x="378" y="496"/>
                    </a:lnTo>
                    <a:lnTo>
                      <a:pt x="348" y="510"/>
                    </a:lnTo>
                    <a:lnTo>
                      <a:pt x="336" y="510"/>
                    </a:lnTo>
                    <a:lnTo>
                      <a:pt x="306" y="510"/>
                    </a:lnTo>
                    <a:lnTo>
                      <a:pt x="276" y="524"/>
                    </a:lnTo>
                    <a:lnTo>
                      <a:pt x="258" y="524"/>
                    </a:lnTo>
                    <a:lnTo>
                      <a:pt x="228" y="524"/>
                    </a:lnTo>
                    <a:lnTo>
                      <a:pt x="198" y="538"/>
                    </a:lnTo>
                    <a:lnTo>
                      <a:pt x="186" y="538"/>
                    </a:lnTo>
                    <a:lnTo>
                      <a:pt x="156" y="538"/>
                    </a:lnTo>
                    <a:lnTo>
                      <a:pt x="126" y="538"/>
                    </a:lnTo>
                    <a:lnTo>
                      <a:pt x="108" y="538"/>
                    </a:lnTo>
                    <a:lnTo>
                      <a:pt x="78" y="552"/>
                    </a:lnTo>
                    <a:lnTo>
                      <a:pt x="48" y="552"/>
                    </a:lnTo>
                    <a:lnTo>
                      <a:pt x="30" y="552"/>
                    </a:lnTo>
                    <a:lnTo>
                      <a:pt x="0" y="552"/>
                    </a:lnTo>
                    <a:lnTo>
                      <a:pt x="0" y="0"/>
                    </a:lnTo>
                    <a:lnTo>
                      <a:pt x="630" y="38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AEE58"/>
                  </a:gs>
                </a:gsLst>
                <a:lin ang="189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94" name="Oval 60"/>
            <p:cNvSpPr>
              <a:spLocks noChangeArrowheads="1"/>
            </p:cNvSpPr>
            <p:nvPr/>
          </p:nvSpPr>
          <p:spPr bwMode="auto">
            <a:xfrm>
              <a:off x="3198" y="2069"/>
              <a:ext cx="181" cy="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5" name="Oval 61"/>
            <p:cNvSpPr>
              <a:spLocks noChangeArrowheads="1"/>
            </p:cNvSpPr>
            <p:nvPr/>
          </p:nvSpPr>
          <p:spPr bwMode="auto">
            <a:xfrm>
              <a:off x="3334" y="2205"/>
              <a:ext cx="181" cy="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6" name="Oval 62"/>
            <p:cNvSpPr>
              <a:spLocks noChangeArrowheads="1"/>
            </p:cNvSpPr>
            <p:nvPr/>
          </p:nvSpPr>
          <p:spPr bwMode="auto">
            <a:xfrm>
              <a:off x="3470" y="2432"/>
              <a:ext cx="181" cy="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5374" name="Picture 81" descr="мыш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7" t="14902" b="19910"/>
          <a:stretch>
            <a:fillRect/>
          </a:stretch>
        </p:blipFill>
        <p:spPr bwMode="auto">
          <a:xfrm>
            <a:off x="6715125" y="5000625"/>
            <a:ext cx="12239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46"/>
          <p:cNvGrpSpPr>
            <a:grpSpLocks/>
          </p:cNvGrpSpPr>
          <p:nvPr/>
        </p:nvGrpSpPr>
        <p:grpSpPr bwMode="auto">
          <a:xfrm>
            <a:off x="3348038" y="2852738"/>
            <a:ext cx="1400175" cy="1528762"/>
            <a:chOff x="567" y="2296"/>
            <a:chExt cx="882" cy="963"/>
          </a:xfrm>
        </p:grpSpPr>
        <p:grpSp>
          <p:nvGrpSpPr>
            <p:cNvPr id="15384" name="Group 47"/>
            <p:cNvGrpSpPr>
              <a:grpSpLocks/>
            </p:cNvGrpSpPr>
            <p:nvPr/>
          </p:nvGrpSpPr>
          <p:grpSpPr bwMode="auto">
            <a:xfrm>
              <a:off x="567" y="2296"/>
              <a:ext cx="882" cy="963"/>
              <a:chOff x="2245" y="1842"/>
              <a:chExt cx="882" cy="963"/>
            </a:xfrm>
          </p:grpSpPr>
          <p:grpSp>
            <p:nvGrpSpPr>
              <p:cNvPr id="15386" name="Group 48"/>
              <p:cNvGrpSpPr>
                <a:grpSpLocks/>
              </p:cNvGrpSpPr>
              <p:nvPr/>
            </p:nvGrpSpPr>
            <p:grpSpPr bwMode="auto">
              <a:xfrm>
                <a:off x="2245" y="1842"/>
                <a:ext cx="882" cy="963"/>
                <a:chOff x="1992" y="2021"/>
                <a:chExt cx="882" cy="963"/>
              </a:xfrm>
            </p:grpSpPr>
            <p:sp>
              <p:nvSpPr>
                <p:cNvPr id="15390" name="Freeform 49"/>
                <p:cNvSpPr>
                  <a:spLocks/>
                </p:cNvSpPr>
                <p:nvPr/>
              </p:nvSpPr>
              <p:spPr bwMode="auto">
                <a:xfrm>
                  <a:off x="1992" y="2021"/>
                  <a:ext cx="258" cy="963"/>
                </a:xfrm>
                <a:custGeom>
                  <a:avLst/>
                  <a:gdLst>
                    <a:gd name="T0" fmla="*/ 258 w 258"/>
                    <a:gd name="T1" fmla="*/ 382 h 963"/>
                    <a:gd name="T2" fmla="*/ 234 w 258"/>
                    <a:gd name="T3" fmla="*/ 382 h 963"/>
                    <a:gd name="T4" fmla="*/ 228 w 258"/>
                    <a:gd name="T5" fmla="*/ 368 h 963"/>
                    <a:gd name="T6" fmla="*/ 204 w 258"/>
                    <a:gd name="T7" fmla="*/ 354 h 963"/>
                    <a:gd name="T8" fmla="*/ 186 w 258"/>
                    <a:gd name="T9" fmla="*/ 340 h 963"/>
                    <a:gd name="T10" fmla="*/ 174 w 258"/>
                    <a:gd name="T11" fmla="*/ 326 h 963"/>
                    <a:gd name="T12" fmla="*/ 156 w 258"/>
                    <a:gd name="T13" fmla="*/ 312 h 963"/>
                    <a:gd name="T14" fmla="*/ 144 w 258"/>
                    <a:gd name="T15" fmla="*/ 297 h 963"/>
                    <a:gd name="T16" fmla="*/ 132 w 258"/>
                    <a:gd name="T17" fmla="*/ 297 h 963"/>
                    <a:gd name="T18" fmla="*/ 120 w 258"/>
                    <a:gd name="T19" fmla="*/ 283 h 963"/>
                    <a:gd name="T20" fmla="*/ 102 w 258"/>
                    <a:gd name="T21" fmla="*/ 255 h 963"/>
                    <a:gd name="T22" fmla="*/ 96 w 258"/>
                    <a:gd name="T23" fmla="*/ 255 h 963"/>
                    <a:gd name="T24" fmla="*/ 84 w 258"/>
                    <a:gd name="T25" fmla="*/ 241 h 963"/>
                    <a:gd name="T26" fmla="*/ 66 w 258"/>
                    <a:gd name="T27" fmla="*/ 212 h 963"/>
                    <a:gd name="T28" fmla="*/ 60 w 258"/>
                    <a:gd name="T29" fmla="*/ 212 h 963"/>
                    <a:gd name="T30" fmla="*/ 54 w 258"/>
                    <a:gd name="T31" fmla="*/ 184 h 963"/>
                    <a:gd name="T32" fmla="*/ 42 w 258"/>
                    <a:gd name="T33" fmla="*/ 170 h 963"/>
                    <a:gd name="T34" fmla="*/ 36 w 258"/>
                    <a:gd name="T35" fmla="*/ 170 h 963"/>
                    <a:gd name="T36" fmla="*/ 30 w 258"/>
                    <a:gd name="T37" fmla="*/ 142 h 963"/>
                    <a:gd name="T38" fmla="*/ 24 w 258"/>
                    <a:gd name="T39" fmla="*/ 128 h 963"/>
                    <a:gd name="T40" fmla="*/ 18 w 258"/>
                    <a:gd name="T41" fmla="*/ 113 h 963"/>
                    <a:gd name="T42" fmla="*/ 12 w 258"/>
                    <a:gd name="T43" fmla="*/ 99 h 963"/>
                    <a:gd name="T44" fmla="*/ 6 w 258"/>
                    <a:gd name="T45" fmla="*/ 85 h 963"/>
                    <a:gd name="T46" fmla="*/ 6 w 258"/>
                    <a:gd name="T47" fmla="*/ 71 h 963"/>
                    <a:gd name="T48" fmla="*/ 0 w 258"/>
                    <a:gd name="T49" fmla="*/ 57 h 963"/>
                    <a:gd name="T50" fmla="*/ 0 w 258"/>
                    <a:gd name="T51" fmla="*/ 28 h 963"/>
                    <a:gd name="T52" fmla="*/ 0 w 258"/>
                    <a:gd name="T53" fmla="*/ 28 h 963"/>
                    <a:gd name="T54" fmla="*/ 0 w 258"/>
                    <a:gd name="T55" fmla="*/ 0 h 963"/>
                    <a:gd name="T56" fmla="*/ 0 w 258"/>
                    <a:gd name="T57" fmla="*/ 580 h 963"/>
                    <a:gd name="T58" fmla="*/ 0 w 258"/>
                    <a:gd name="T59" fmla="*/ 609 h 963"/>
                    <a:gd name="T60" fmla="*/ 0 w 258"/>
                    <a:gd name="T61" fmla="*/ 609 h 963"/>
                    <a:gd name="T62" fmla="*/ 0 w 258"/>
                    <a:gd name="T63" fmla="*/ 637 h 963"/>
                    <a:gd name="T64" fmla="*/ 6 w 258"/>
                    <a:gd name="T65" fmla="*/ 651 h 963"/>
                    <a:gd name="T66" fmla="*/ 6 w 258"/>
                    <a:gd name="T67" fmla="*/ 665 h 963"/>
                    <a:gd name="T68" fmla="*/ 12 w 258"/>
                    <a:gd name="T69" fmla="*/ 680 h 963"/>
                    <a:gd name="T70" fmla="*/ 18 w 258"/>
                    <a:gd name="T71" fmla="*/ 694 h 963"/>
                    <a:gd name="T72" fmla="*/ 24 w 258"/>
                    <a:gd name="T73" fmla="*/ 708 h 963"/>
                    <a:gd name="T74" fmla="*/ 30 w 258"/>
                    <a:gd name="T75" fmla="*/ 722 h 963"/>
                    <a:gd name="T76" fmla="*/ 36 w 258"/>
                    <a:gd name="T77" fmla="*/ 750 h 963"/>
                    <a:gd name="T78" fmla="*/ 42 w 258"/>
                    <a:gd name="T79" fmla="*/ 750 h 963"/>
                    <a:gd name="T80" fmla="*/ 54 w 258"/>
                    <a:gd name="T81" fmla="*/ 764 h 963"/>
                    <a:gd name="T82" fmla="*/ 60 w 258"/>
                    <a:gd name="T83" fmla="*/ 793 h 963"/>
                    <a:gd name="T84" fmla="*/ 66 w 258"/>
                    <a:gd name="T85" fmla="*/ 793 h 963"/>
                    <a:gd name="T86" fmla="*/ 84 w 258"/>
                    <a:gd name="T87" fmla="*/ 821 h 963"/>
                    <a:gd name="T88" fmla="*/ 96 w 258"/>
                    <a:gd name="T89" fmla="*/ 835 h 963"/>
                    <a:gd name="T90" fmla="*/ 102 w 258"/>
                    <a:gd name="T91" fmla="*/ 835 h 963"/>
                    <a:gd name="T92" fmla="*/ 120 w 258"/>
                    <a:gd name="T93" fmla="*/ 864 h 963"/>
                    <a:gd name="T94" fmla="*/ 132 w 258"/>
                    <a:gd name="T95" fmla="*/ 878 h 963"/>
                    <a:gd name="T96" fmla="*/ 144 w 258"/>
                    <a:gd name="T97" fmla="*/ 878 h 963"/>
                    <a:gd name="T98" fmla="*/ 156 w 258"/>
                    <a:gd name="T99" fmla="*/ 892 h 963"/>
                    <a:gd name="T100" fmla="*/ 174 w 258"/>
                    <a:gd name="T101" fmla="*/ 906 h 963"/>
                    <a:gd name="T102" fmla="*/ 186 w 258"/>
                    <a:gd name="T103" fmla="*/ 920 h 963"/>
                    <a:gd name="T104" fmla="*/ 204 w 258"/>
                    <a:gd name="T105" fmla="*/ 934 h 963"/>
                    <a:gd name="T106" fmla="*/ 228 w 258"/>
                    <a:gd name="T107" fmla="*/ 948 h 963"/>
                    <a:gd name="T108" fmla="*/ 234 w 258"/>
                    <a:gd name="T109" fmla="*/ 963 h 963"/>
                    <a:gd name="T110" fmla="*/ 258 w 258"/>
                    <a:gd name="T111" fmla="*/ 963 h 963"/>
                    <a:gd name="T112" fmla="*/ 258 w 258"/>
                    <a:gd name="T113" fmla="*/ 382 h 96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58"/>
                    <a:gd name="T172" fmla="*/ 0 h 963"/>
                    <a:gd name="T173" fmla="*/ 258 w 258"/>
                    <a:gd name="T174" fmla="*/ 963 h 96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58" h="963">
                      <a:moveTo>
                        <a:pt x="258" y="382"/>
                      </a:moveTo>
                      <a:lnTo>
                        <a:pt x="234" y="382"/>
                      </a:lnTo>
                      <a:lnTo>
                        <a:pt x="228" y="368"/>
                      </a:lnTo>
                      <a:lnTo>
                        <a:pt x="204" y="354"/>
                      </a:lnTo>
                      <a:lnTo>
                        <a:pt x="186" y="340"/>
                      </a:lnTo>
                      <a:lnTo>
                        <a:pt x="174" y="326"/>
                      </a:lnTo>
                      <a:lnTo>
                        <a:pt x="156" y="312"/>
                      </a:lnTo>
                      <a:lnTo>
                        <a:pt x="144" y="297"/>
                      </a:lnTo>
                      <a:lnTo>
                        <a:pt x="132" y="297"/>
                      </a:lnTo>
                      <a:lnTo>
                        <a:pt x="120" y="283"/>
                      </a:lnTo>
                      <a:lnTo>
                        <a:pt x="102" y="255"/>
                      </a:lnTo>
                      <a:lnTo>
                        <a:pt x="96" y="255"/>
                      </a:lnTo>
                      <a:lnTo>
                        <a:pt x="84" y="241"/>
                      </a:lnTo>
                      <a:lnTo>
                        <a:pt x="66" y="212"/>
                      </a:lnTo>
                      <a:lnTo>
                        <a:pt x="60" y="212"/>
                      </a:lnTo>
                      <a:lnTo>
                        <a:pt x="54" y="184"/>
                      </a:lnTo>
                      <a:lnTo>
                        <a:pt x="42" y="170"/>
                      </a:lnTo>
                      <a:lnTo>
                        <a:pt x="36" y="170"/>
                      </a:lnTo>
                      <a:lnTo>
                        <a:pt x="30" y="142"/>
                      </a:lnTo>
                      <a:lnTo>
                        <a:pt x="24" y="128"/>
                      </a:lnTo>
                      <a:lnTo>
                        <a:pt x="18" y="113"/>
                      </a:lnTo>
                      <a:lnTo>
                        <a:pt x="12" y="99"/>
                      </a:lnTo>
                      <a:lnTo>
                        <a:pt x="6" y="85"/>
                      </a:lnTo>
                      <a:lnTo>
                        <a:pt x="6" y="71"/>
                      </a:lnTo>
                      <a:lnTo>
                        <a:pt x="0" y="57"/>
                      </a:ln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0" y="580"/>
                      </a:lnTo>
                      <a:lnTo>
                        <a:pt x="0" y="609"/>
                      </a:lnTo>
                      <a:lnTo>
                        <a:pt x="0" y="637"/>
                      </a:lnTo>
                      <a:lnTo>
                        <a:pt x="6" y="651"/>
                      </a:lnTo>
                      <a:lnTo>
                        <a:pt x="6" y="665"/>
                      </a:lnTo>
                      <a:lnTo>
                        <a:pt x="12" y="680"/>
                      </a:lnTo>
                      <a:lnTo>
                        <a:pt x="18" y="694"/>
                      </a:lnTo>
                      <a:lnTo>
                        <a:pt x="24" y="708"/>
                      </a:lnTo>
                      <a:lnTo>
                        <a:pt x="30" y="722"/>
                      </a:lnTo>
                      <a:lnTo>
                        <a:pt x="36" y="750"/>
                      </a:lnTo>
                      <a:lnTo>
                        <a:pt x="42" y="750"/>
                      </a:lnTo>
                      <a:lnTo>
                        <a:pt x="54" y="764"/>
                      </a:lnTo>
                      <a:lnTo>
                        <a:pt x="60" y="793"/>
                      </a:lnTo>
                      <a:lnTo>
                        <a:pt x="66" y="793"/>
                      </a:lnTo>
                      <a:lnTo>
                        <a:pt x="84" y="821"/>
                      </a:lnTo>
                      <a:lnTo>
                        <a:pt x="96" y="835"/>
                      </a:lnTo>
                      <a:lnTo>
                        <a:pt x="102" y="835"/>
                      </a:lnTo>
                      <a:lnTo>
                        <a:pt x="120" y="864"/>
                      </a:lnTo>
                      <a:lnTo>
                        <a:pt x="132" y="878"/>
                      </a:lnTo>
                      <a:lnTo>
                        <a:pt x="144" y="878"/>
                      </a:lnTo>
                      <a:lnTo>
                        <a:pt x="156" y="892"/>
                      </a:lnTo>
                      <a:lnTo>
                        <a:pt x="174" y="906"/>
                      </a:lnTo>
                      <a:lnTo>
                        <a:pt x="186" y="920"/>
                      </a:lnTo>
                      <a:lnTo>
                        <a:pt x="204" y="934"/>
                      </a:lnTo>
                      <a:lnTo>
                        <a:pt x="228" y="948"/>
                      </a:lnTo>
                      <a:lnTo>
                        <a:pt x="234" y="963"/>
                      </a:lnTo>
                      <a:lnTo>
                        <a:pt x="258" y="963"/>
                      </a:lnTo>
                      <a:lnTo>
                        <a:pt x="258" y="38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1" name="Freeform 50"/>
                <p:cNvSpPr>
                  <a:spLocks/>
                </p:cNvSpPr>
                <p:nvPr/>
              </p:nvSpPr>
              <p:spPr bwMode="auto">
                <a:xfrm>
                  <a:off x="2250" y="2021"/>
                  <a:ext cx="624" cy="963"/>
                </a:xfrm>
                <a:custGeom>
                  <a:avLst/>
                  <a:gdLst>
                    <a:gd name="T0" fmla="*/ 624 w 624"/>
                    <a:gd name="T1" fmla="*/ 0 h 963"/>
                    <a:gd name="T2" fmla="*/ 0 w 624"/>
                    <a:gd name="T3" fmla="*/ 382 h 963"/>
                    <a:gd name="T4" fmla="*/ 0 w 624"/>
                    <a:gd name="T5" fmla="*/ 963 h 963"/>
                    <a:gd name="T6" fmla="*/ 624 w 624"/>
                    <a:gd name="T7" fmla="*/ 580 h 963"/>
                    <a:gd name="T8" fmla="*/ 624 w 624"/>
                    <a:gd name="T9" fmla="*/ 0 h 9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4"/>
                    <a:gd name="T16" fmla="*/ 0 h 963"/>
                    <a:gd name="T17" fmla="*/ 624 w 624"/>
                    <a:gd name="T18" fmla="*/ 963 h 9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4" h="963">
                      <a:moveTo>
                        <a:pt x="624" y="0"/>
                      </a:moveTo>
                      <a:lnTo>
                        <a:pt x="0" y="382"/>
                      </a:lnTo>
                      <a:lnTo>
                        <a:pt x="0" y="963"/>
                      </a:lnTo>
                      <a:lnTo>
                        <a:pt x="624" y="580"/>
                      </a:lnTo>
                      <a:lnTo>
                        <a:pt x="62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2" name="Freeform 51"/>
                <p:cNvSpPr>
                  <a:spLocks/>
                </p:cNvSpPr>
                <p:nvPr/>
              </p:nvSpPr>
              <p:spPr bwMode="auto">
                <a:xfrm>
                  <a:off x="1992" y="2021"/>
                  <a:ext cx="882" cy="382"/>
                </a:xfrm>
                <a:custGeom>
                  <a:avLst/>
                  <a:gdLst>
                    <a:gd name="T0" fmla="*/ 258 w 882"/>
                    <a:gd name="T1" fmla="*/ 382 h 382"/>
                    <a:gd name="T2" fmla="*/ 234 w 882"/>
                    <a:gd name="T3" fmla="*/ 382 h 382"/>
                    <a:gd name="T4" fmla="*/ 228 w 882"/>
                    <a:gd name="T5" fmla="*/ 368 h 382"/>
                    <a:gd name="T6" fmla="*/ 204 w 882"/>
                    <a:gd name="T7" fmla="*/ 354 h 382"/>
                    <a:gd name="T8" fmla="*/ 186 w 882"/>
                    <a:gd name="T9" fmla="*/ 340 h 382"/>
                    <a:gd name="T10" fmla="*/ 174 w 882"/>
                    <a:gd name="T11" fmla="*/ 326 h 382"/>
                    <a:gd name="T12" fmla="*/ 156 w 882"/>
                    <a:gd name="T13" fmla="*/ 312 h 382"/>
                    <a:gd name="T14" fmla="*/ 144 w 882"/>
                    <a:gd name="T15" fmla="*/ 297 h 382"/>
                    <a:gd name="T16" fmla="*/ 132 w 882"/>
                    <a:gd name="T17" fmla="*/ 297 h 382"/>
                    <a:gd name="T18" fmla="*/ 120 w 882"/>
                    <a:gd name="T19" fmla="*/ 283 h 382"/>
                    <a:gd name="T20" fmla="*/ 102 w 882"/>
                    <a:gd name="T21" fmla="*/ 255 h 382"/>
                    <a:gd name="T22" fmla="*/ 96 w 882"/>
                    <a:gd name="T23" fmla="*/ 255 h 382"/>
                    <a:gd name="T24" fmla="*/ 84 w 882"/>
                    <a:gd name="T25" fmla="*/ 241 h 382"/>
                    <a:gd name="T26" fmla="*/ 66 w 882"/>
                    <a:gd name="T27" fmla="*/ 212 h 382"/>
                    <a:gd name="T28" fmla="*/ 60 w 882"/>
                    <a:gd name="T29" fmla="*/ 212 h 382"/>
                    <a:gd name="T30" fmla="*/ 54 w 882"/>
                    <a:gd name="T31" fmla="*/ 184 h 382"/>
                    <a:gd name="T32" fmla="*/ 42 w 882"/>
                    <a:gd name="T33" fmla="*/ 170 h 382"/>
                    <a:gd name="T34" fmla="*/ 36 w 882"/>
                    <a:gd name="T35" fmla="*/ 170 h 382"/>
                    <a:gd name="T36" fmla="*/ 30 w 882"/>
                    <a:gd name="T37" fmla="*/ 142 h 382"/>
                    <a:gd name="T38" fmla="*/ 24 w 882"/>
                    <a:gd name="T39" fmla="*/ 128 h 382"/>
                    <a:gd name="T40" fmla="*/ 18 w 882"/>
                    <a:gd name="T41" fmla="*/ 113 h 382"/>
                    <a:gd name="T42" fmla="*/ 12 w 882"/>
                    <a:gd name="T43" fmla="*/ 99 h 382"/>
                    <a:gd name="T44" fmla="*/ 6 w 882"/>
                    <a:gd name="T45" fmla="*/ 85 h 382"/>
                    <a:gd name="T46" fmla="*/ 6 w 882"/>
                    <a:gd name="T47" fmla="*/ 71 h 382"/>
                    <a:gd name="T48" fmla="*/ 0 w 882"/>
                    <a:gd name="T49" fmla="*/ 57 h 382"/>
                    <a:gd name="T50" fmla="*/ 0 w 882"/>
                    <a:gd name="T51" fmla="*/ 28 h 382"/>
                    <a:gd name="T52" fmla="*/ 0 w 882"/>
                    <a:gd name="T53" fmla="*/ 28 h 382"/>
                    <a:gd name="T54" fmla="*/ 0 w 882"/>
                    <a:gd name="T55" fmla="*/ 0 h 382"/>
                    <a:gd name="T56" fmla="*/ 882 w 882"/>
                    <a:gd name="T57" fmla="*/ 0 h 382"/>
                    <a:gd name="T58" fmla="*/ 258 w 882"/>
                    <a:gd name="T59" fmla="*/ 382 h 3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2"/>
                    <a:gd name="T91" fmla="*/ 0 h 382"/>
                    <a:gd name="T92" fmla="*/ 882 w 882"/>
                    <a:gd name="T93" fmla="*/ 382 h 3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2" h="382">
                      <a:moveTo>
                        <a:pt x="258" y="382"/>
                      </a:moveTo>
                      <a:lnTo>
                        <a:pt x="234" y="382"/>
                      </a:lnTo>
                      <a:lnTo>
                        <a:pt x="228" y="368"/>
                      </a:lnTo>
                      <a:lnTo>
                        <a:pt x="204" y="354"/>
                      </a:lnTo>
                      <a:lnTo>
                        <a:pt x="186" y="340"/>
                      </a:lnTo>
                      <a:lnTo>
                        <a:pt x="174" y="326"/>
                      </a:lnTo>
                      <a:lnTo>
                        <a:pt x="156" y="312"/>
                      </a:lnTo>
                      <a:lnTo>
                        <a:pt x="144" y="297"/>
                      </a:lnTo>
                      <a:lnTo>
                        <a:pt x="132" y="297"/>
                      </a:lnTo>
                      <a:lnTo>
                        <a:pt x="120" y="283"/>
                      </a:lnTo>
                      <a:lnTo>
                        <a:pt x="102" y="255"/>
                      </a:lnTo>
                      <a:lnTo>
                        <a:pt x="96" y="255"/>
                      </a:lnTo>
                      <a:lnTo>
                        <a:pt x="84" y="241"/>
                      </a:lnTo>
                      <a:lnTo>
                        <a:pt x="66" y="212"/>
                      </a:lnTo>
                      <a:lnTo>
                        <a:pt x="60" y="212"/>
                      </a:lnTo>
                      <a:lnTo>
                        <a:pt x="54" y="184"/>
                      </a:lnTo>
                      <a:lnTo>
                        <a:pt x="42" y="170"/>
                      </a:lnTo>
                      <a:lnTo>
                        <a:pt x="36" y="170"/>
                      </a:lnTo>
                      <a:lnTo>
                        <a:pt x="30" y="142"/>
                      </a:lnTo>
                      <a:lnTo>
                        <a:pt x="24" y="128"/>
                      </a:lnTo>
                      <a:lnTo>
                        <a:pt x="18" y="113"/>
                      </a:lnTo>
                      <a:lnTo>
                        <a:pt x="12" y="99"/>
                      </a:lnTo>
                      <a:lnTo>
                        <a:pt x="6" y="85"/>
                      </a:lnTo>
                      <a:lnTo>
                        <a:pt x="6" y="71"/>
                      </a:lnTo>
                      <a:lnTo>
                        <a:pt x="0" y="57"/>
                      </a:ln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882" y="0"/>
                      </a:lnTo>
                      <a:lnTo>
                        <a:pt x="258" y="38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387" name="Oval 52"/>
              <p:cNvSpPr>
                <a:spLocks noChangeArrowheads="1"/>
              </p:cNvSpPr>
              <p:nvPr/>
            </p:nvSpPr>
            <p:spPr bwMode="auto">
              <a:xfrm>
                <a:off x="2744" y="1842"/>
                <a:ext cx="181" cy="9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8" name="Oval 53"/>
              <p:cNvSpPr>
                <a:spLocks noChangeArrowheads="1"/>
              </p:cNvSpPr>
              <p:nvPr/>
            </p:nvSpPr>
            <p:spPr bwMode="auto">
              <a:xfrm>
                <a:off x="2472" y="1979"/>
                <a:ext cx="181" cy="9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9" name="Oval 5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181" cy="9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85" name="Oval 55"/>
            <p:cNvSpPr>
              <a:spLocks noChangeArrowheads="1"/>
            </p:cNvSpPr>
            <p:nvPr/>
          </p:nvSpPr>
          <p:spPr bwMode="auto">
            <a:xfrm>
              <a:off x="1156" y="2614"/>
              <a:ext cx="137" cy="228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3708400" y="2852738"/>
            <a:ext cx="990600" cy="1797050"/>
            <a:chOff x="2472" y="1842"/>
            <a:chExt cx="624" cy="1132"/>
          </a:xfrm>
        </p:grpSpPr>
        <p:grpSp>
          <p:nvGrpSpPr>
            <p:cNvPr id="15379" name="Group 64"/>
            <p:cNvGrpSpPr>
              <a:grpSpLocks/>
            </p:cNvGrpSpPr>
            <p:nvPr/>
          </p:nvGrpSpPr>
          <p:grpSpPr bwMode="auto">
            <a:xfrm>
              <a:off x="2472" y="1842"/>
              <a:ext cx="624" cy="1132"/>
              <a:chOff x="2250" y="2021"/>
              <a:chExt cx="624" cy="1132"/>
            </a:xfrm>
          </p:grpSpPr>
          <p:sp>
            <p:nvSpPr>
              <p:cNvPr id="15382" name="Freeform 65"/>
              <p:cNvSpPr>
                <a:spLocks/>
              </p:cNvSpPr>
              <p:nvPr/>
            </p:nvSpPr>
            <p:spPr bwMode="auto">
              <a:xfrm>
                <a:off x="2250" y="2403"/>
                <a:ext cx="624" cy="750"/>
              </a:xfrm>
              <a:custGeom>
                <a:avLst/>
                <a:gdLst>
                  <a:gd name="T0" fmla="*/ 624 w 624"/>
                  <a:gd name="T1" fmla="*/ 170 h 750"/>
                  <a:gd name="T2" fmla="*/ 594 w 624"/>
                  <a:gd name="T3" fmla="*/ 170 h 750"/>
                  <a:gd name="T4" fmla="*/ 582 w 624"/>
                  <a:gd name="T5" fmla="*/ 170 h 750"/>
                  <a:gd name="T6" fmla="*/ 546 w 624"/>
                  <a:gd name="T7" fmla="*/ 170 h 750"/>
                  <a:gd name="T8" fmla="*/ 516 w 624"/>
                  <a:gd name="T9" fmla="*/ 156 h 750"/>
                  <a:gd name="T10" fmla="*/ 504 w 624"/>
                  <a:gd name="T11" fmla="*/ 156 h 750"/>
                  <a:gd name="T12" fmla="*/ 474 w 624"/>
                  <a:gd name="T13" fmla="*/ 156 h 750"/>
                  <a:gd name="T14" fmla="*/ 444 w 624"/>
                  <a:gd name="T15" fmla="*/ 156 h 750"/>
                  <a:gd name="T16" fmla="*/ 426 w 624"/>
                  <a:gd name="T17" fmla="*/ 156 h 750"/>
                  <a:gd name="T18" fmla="*/ 396 w 624"/>
                  <a:gd name="T19" fmla="*/ 142 h 750"/>
                  <a:gd name="T20" fmla="*/ 366 w 624"/>
                  <a:gd name="T21" fmla="*/ 142 h 750"/>
                  <a:gd name="T22" fmla="*/ 354 w 624"/>
                  <a:gd name="T23" fmla="*/ 142 h 750"/>
                  <a:gd name="T24" fmla="*/ 324 w 624"/>
                  <a:gd name="T25" fmla="*/ 128 h 750"/>
                  <a:gd name="T26" fmla="*/ 294 w 624"/>
                  <a:gd name="T27" fmla="*/ 128 h 750"/>
                  <a:gd name="T28" fmla="*/ 282 w 624"/>
                  <a:gd name="T29" fmla="*/ 128 h 750"/>
                  <a:gd name="T30" fmla="*/ 252 w 624"/>
                  <a:gd name="T31" fmla="*/ 114 h 750"/>
                  <a:gd name="T32" fmla="*/ 222 w 624"/>
                  <a:gd name="T33" fmla="*/ 114 h 750"/>
                  <a:gd name="T34" fmla="*/ 210 w 624"/>
                  <a:gd name="T35" fmla="*/ 99 h 750"/>
                  <a:gd name="T36" fmla="*/ 180 w 624"/>
                  <a:gd name="T37" fmla="*/ 99 h 750"/>
                  <a:gd name="T38" fmla="*/ 156 w 624"/>
                  <a:gd name="T39" fmla="*/ 85 h 750"/>
                  <a:gd name="T40" fmla="*/ 144 w 624"/>
                  <a:gd name="T41" fmla="*/ 85 h 750"/>
                  <a:gd name="T42" fmla="*/ 120 w 624"/>
                  <a:gd name="T43" fmla="*/ 71 h 750"/>
                  <a:gd name="T44" fmla="*/ 90 w 624"/>
                  <a:gd name="T45" fmla="*/ 57 h 750"/>
                  <a:gd name="T46" fmla="*/ 78 w 624"/>
                  <a:gd name="T47" fmla="*/ 57 h 750"/>
                  <a:gd name="T48" fmla="*/ 54 w 624"/>
                  <a:gd name="T49" fmla="*/ 43 h 750"/>
                  <a:gd name="T50" fmla="*/ 36 w 624"/>
                  <a:gd name="T51" fmla="*/ 29 h 750"/>
                  <a:gd name="T52" fmla="*/ 24 w 624"/>
                  <a:gd name="T53" fmla="*/ 14 h 750"/>
                  <a:gd name="T54" fmla="*/ 0 w 624"/>
                  <a:gd name="T55" fmla="*/ 0 h 750"/>
                  <a:gd name="T56" fmla="*/ 0 w 624"/>
                  <a:gd name="T57" fmla="*/ 581 h 750"/>
                  <a:gd name="T58" fmla="*/ 24 w 624"/>
                  <a:gd name="T59" fmla="*/ 595 h 750"/>
                  <a:gd name="T60" fmla="*/ 36 w 624"/>
                  <a:gd name="T61" fmla="*/ 609 h 750"/>
                  <a:gd name="T62" fmla="*/ 54 w 624"/>
                  <a:gd name="T63" fmla="*/ 623 h 750"/>
                  <a:gd name="T64" fmla="*/ 78 w 624"/>
                  <a:gd name="T65" fmla="*/ 637 h 750"/>
                  <a:gd name="T66" fmla="*/ 90 w 624"/>
                  <a:gd name="T67" fmla="*/ 637 h 750"/>
                  <a:gd name="T68" fmla="*/ 120 w 624"/>
                  <a:gd name="T69" fmla="*/ 651 h 750"/>
                  <a:gd name="T70" fmla="*/ 144 w 624"/>
                  <a:gd name="T71" fmla="*/ 666 h 750"/>
                  <a:gd name="T72" fmla="*/ 156 w 624"/>
                  <a:gd name="T73" fmla="*/ 666 h 750"/>
                  <a:gd name="T74" fmla="*/ 180 w 624"/>
                  <a:gd name="T75" fmla="*/ 680 h 750"/>
                  <a:gd name="T76" fmla="*/ 210 w 624"/>
                  <a:gd name="T77" fmla="*/ 680 h 750"/>
                  <a:gd name="T78" fmla="*/ 222 w 624"/>
                  <a:gd name="T79" fmla="*/ 694 h 750"/>
                  <a:gd name="T80" fmla="*/ 252 w 624"/>
                  <a:gd name="T81" fmla="*/ 694 h 750"/>
                  <a:gd name="T82" fmla="*/ 282 w 624"/>
                  <a:gd name="T83" fmla="*/ 708 h 750"/>
                  <a:gd name="T84" fmla="*/ 294 w 624"/>
                  <a:gd name="T85" fmla="*/ 708 h 750"/>
                  <a:gd name="T86" fmla="*/ 324 w 624"/>
                  <a:gd name="T87" fmla="*/ 708 h 750"/>
                  <a:gd name="T88" fmla="*/ 354 w 624"/>
                  <a:gd name="T89" fmla="*/ 722 h 750"/>
                  <a:gd name="T90" fmla="*/ 366 w 624"/>
                  <a:gd name="T91" fmla="*/ 722 h 750"/>
                  <a:gd name="T92" fmla="*/ 396 w 624"/>
                  <a:gd name="T93" fmla="*/ 722 h 750"/>
                  <a:gd name="T94" fmla="*/ 426 w 624"/>
                  <a:gd name="T95" fmla="*/ 736 h 750"/>
                  <a:gd name="T96" fmla="*/ 444 w 624"/>
                  <a:gd name="T97" fmla="*/ 736 h 750"/>
                  <a:gd name="T98" fmla="*/ 474 w 624"/>
                  <a:gd name="T99" fmla="*/ 736 h 750"/>
                  <a:gd name="T100" fmla="*/ 504 w 624"/>
                  <a:gd name="T101" fmla="*/ 736 h 750"/>
                  <a:gd name="T102" fmla="*/ 516 w 624"/>
                  <a:gd name="T103" fmla="*/ 736 h 750"/>
                  <a:gd name="T104" fmla="*/ 546 w 624"/>
                  <a:gd name="T105" fmla="*/ 750 h 750"/>
                  <a:gd name="T106" fmla="*/ 582 w 624"/>
                  <a:gd name="T107" fmla="*/ 750 h 750"/>
                  <a:gd name="T108" fmla="*/ 594 w 624"/>
                  <a:gd name="T109" fmla="*/ 750 h 750"/>
                  <a:gd name="T110" fmla="*/ 624 w 624"/>
                  <a:gd name="T111" fmla="*/ 750 h 750"/>
                  <a:gd name="T112" fmla="*/ 624 w 624"/>
                  <a:gd name="T113" fmla="*/ 170 h 7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4"/>
                  <a:gd name="T172" fmla="*/ 0 h 750"/>
                  <a:gd name="T173" fmla="*/ 624 w 624"/>
                  <a:gd name="T174" fmla="*/ 750 h 7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4" h="750">
                    <a:moveTo>
                      <a:pt x="624" y="170"/>
                    </a:moveTo>
                    <a:lnTo>
                      <a:pt x="594" y="170"/>
                    </a:lnTo>
                    <a:lnTo>
                      <a:pt x="582" y="170"/>
                    </a:lnTo>
                    <a:lnTo>
                      <a:pt x="546" y="170"/>
                    </a:lnTo>
                    <a:lnTo>
                      <a:pt x="516" y="156"/>
                    </a:lnTo>
                    <a:lnTo>
                      <a:pt x="504" y="156"/>
                    </a:lnTo>
                    <a:lnTo>
                      <a:pt x="474" y="156"/>
                    </a:lnTo>
                    <a:lnTo>
                      <a:pt x="444" y="156"/>
                    </a:lnTo>
                    <a:lnTo>
                      <a:pt x="426" y="156"/>
                    </a:lnTo>
                    <a:lnTo>
                      <a:pt x="396" y="142"/>
                    </a:lnTo>
                    <a:lnTo>
                      <a:pt x="366" y="142"/>
                    </a:lnTo>
                    <a:lnTo>
                      <a:pt x="354" y="142"/>
                    </a:lnTo>
                    <a:lnTo>
                      <a:pt x="324" y="128"/>
                    </a:lnTo>
                    <a:lnTo>
                      <a:pt x="294" y="128"/>
                    </a:lnTo>
                    <a:lnTo>
                      <a:pt x="282" y="128"/>
                    </a:lnTo>
                    <a:lnTo>
                      <a:pt x="252" y="114"/>
                    </a:lnTo>
                    <a:lnTo>
                      <a:pt x="222" y="114"/>
                    </a:lnTo>
                    <a:lnTo>
                      <a:pt x="210" y="99"/>
                    </a:lnTo>
                    <a:lnTo>
                      <a:pt x="180" y="99"/>
                    </a:lnTo>
                    <a:lnTo>
                      <a:pt x="156" y="85"/>
                    </a:lnTo>
                    <a:lnTo>
                      <a:pt x="144" y="85"/>
                    </a:lnTo>
                    <a:lnTo>
                      <a:pt x="120" y="71"/>
                    </a:lnTo>
                    <a:lnTo>
                      <a:pt x="90" y="57"/>
                    </a:lnTo>
                    <a:lnTo>
                      <a:pt x="78" y="57"/>
                    </a:lnTo>
                    <a:lnTo>
                      <a:pt x="54" y="43"/>
                    </a:lnTo>
                    <a:lnTo>
                      <a:pt x="36" y="29"/>
                    </a:lnTo>
                    <a:lnTo>
                      <a:pt x="24" y="14"/>
                    </a:lnTo>
                    <a:lnTo>
                      <a:pt x="0" y="0"/>
                    </a:lnTo>
                    <a:lnTo>
                      <a:pt x="0" y="581"/>
                    </a:lnTo>
                    <a:lnTo>
                      <a:pt x="24" y="595"/>
                    </a:lnTo>
                    <a:lnTo>
                      <a:pt x="36" y="609"/>
                    </a:lnTo>
                    <a:lnTo>
                      <a:pt x="54" y="623"/>
                    </a:lnTo>
                    <a:lnTo>
                      <a:pt x="78" y="637"/>
                    </a:lnTo>
                    <a:lnTo>
                      <a:pt x="90" y="637"/>
                    </a:lnTo>
                    <a:lnTo>
                      <a:pt x="120" y="651"/>
                    </a:lnTo>
                    <a:lnTo>
                      <a:pt x="144" y="666"/>
                    </a:lnTo>
                    <a:lnTo>
                      <a:pt x="156" y="666"/>
                    </a:lnTo>
                    <a:lnTo>
                      <a:pt x="180" y="680"/>
                    </a:lnTo>
                    <a:lnTo>
                      <a:pt x="210" y="680"/>
                    </a:lnTo>
                    <a:lnTo>
                      <a:pt x="222" y="694"/>
                    </a:lnTo>
                    <a:lnTo>
                      <a:pt x="252" y="694"/>
                    </a:lnTo>
                    <a:lnTo>
                      <a:pt x="282" y="708"/>
                    </a:lnTo>
                    <a:lnTo>
                      <a:pt x="294" y="708"/>
                    </a:lnTo>
                    <a:lnTo>
                      <a:pt x="324" y="708"/>
                    </a:lnTo>
                    <a:lnTo>
                      <a:pt x="354" y="722"/>
                    </a:lnTo>
                    <a:lnTo>
                      <a:pt x="366" y="722"/>
                    </a:lnTo>
                    <a:lnTo>
                      <a:pt x="396" y="722"/>
                    </a:lnTo>
                    <a:lnTo>
                      <a:pt x="426" y="736"/>
                    </a:lnTo>
                    <a:lnTo>
                      <a:pt x="444" y="736"/>
                    </a:lnTo>
                    <a:lnTo>
                      <a:pt x="474" y="736"/>
                    </a:lnTo>
                    <a:lnTo>
                      <a:pt x="504" y="736"/>
                    </a:lnTo>
                    <a:lnTo>
                      <a:pt x="516" y="736"/>
                    </a:lnTo>
                    <a:lnTo>
                      <a:pt x="546" y="750"/>
                    </a:lnTo>
                    <a:lnTo>
                      <a:pt x="582" y="750"/>
                    </a:lnTo>
                    <a:lnTo>
                      <a:pt x="594" y="750"/>
                    </a:lnTo>
                    <a:lnTo>
                      <a:pt x="624" y="750"/>
                    </a:lnTo>
                    <a:lnTo>
                      <a:pt x="624" y="17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AEE58"/>
                  </a:gs>
                </a:gsLst>
                <a:lin ang="189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3" name="Freeform 66"/>
              <p:cNvSpPr>
                <a:spLocks/>
              </p:cNvSpPr>
              <p:nvPr/>
            </p:nvSpPr>
            <p:spPr bwMode="auto">
              <a:xfrm>
                <a:off x="2250" y="2021"/>
                <a:ext cx="624" cy="552"/>
              </a:xfrm>
              <a:custGeom>
                <a:avLst/>
                <a:gdLst>
                  <a:gd name="T0" fmla="*/ 624 w 624"/>
                  <a:gd name="T1" fmla="*/ 552 h 552"/>
                  <a:gd name="T2" fmla="*/ 594 w 624"/>
                  <a:gd name="T3" fmla="*/ 552 h 552"/>
                  <a:gd name="T4" fmla="*/ 582 w 624"/>
                  <a:gd name="T5" fmla="*/ 552 h 552"/>
                  <a:gd name="T6" fmla="*/ 546 w 624"/>
                  <a:gd name="T7" fmla="*/ 552 h 552"/>
                  <a:gd name="T8" fmla="*/ 516 w 624"/>
                  <a:gd name="T9" fmla="*/ 538 h 552"/>
                  <a:gd name="T10" fmla="*/ 504 w 624"/>
                  <a:gd name="T11" fmla="*/ 538 h 552"/>
                  <a:gd name="T12" fmla="*/ 474 w 624"/>
                  <a:gd name="T13" fmla="*/ 538 h 552"/>
                  <a:gd name="T14" fmla="*/ 444 w 624"/>
                  <a:gd name="T15" fmla="*/ 538 h 552"/>
                  <a:gd name="T16" fmla="*/ 426 w 624"/>
                  <a:gd name="T17" fmla="*/ 538 h 552"/>
                  <a:gd name="T18" fmla="*/ 396 w 624"/>
                  <a:gd name="T19" fmla="*/ 524 h 552"/>
                  <a:gd name="T20" fmla="*/ 366 w 624"/>
                  <a:gd name="T21" fmla="*/ 524 h 552"/>
                  <a:gd name="T22" fmla="*/ 354 w 624"/>
                  <a:gd name="T23" fmla="*/ 524 h 552"/>
                  <a:gd name="T24" fmla="*/ 324 w 624"/>
                  <a:gd name="T25" fmla="*/ 510 h 552"/>
                  <a:gd name="T26" fmla="*/ 294 w 624"/>
                  <a:gd name="T27" fmla="*/ 510 h 552"/>
                  <a:gd name="T28" fmla="*/ 282 w 624"/>
                  <a:gd name="T29" fmla="*/ 510 h 552"/>
                  <a:gd name="T30" fmla="*/ 252 w 624"/>
                  <a:gd name="T31" fmla="*/ 496 h 552"/>
                  <a:gd name="T32" fmla="*/ 222 w 624"/>
                  <a:gd name="T33" fmla="*/ 496 h 552"/>
                  <a:gd name="T34" fmla="*/ 210 w 624"/>
                  <a:gd name="T35" fmla="*/ 481 h 552"/>
                  <a:gd name="T36" fmla="*/ 180 w 624"/>
                  <a:gd name="T37" fmla="*/ 481 h 552"/>
                  <a:gd name="T38" fmla="*/ 156 w 624"/>
                  <a:gd name="T39" fmla="*/ 467 h 552"/>
                  <a:gd name="T40" fmla="*/ 144 w 624"/>
                  <a:gd name="T41" fmla="*/ 467 h 552"/>
                  <a:gd name="T42" fmla="*/ 120 w 624"/>
                  <a:gd name="T43" fmla="*/ 453 h 552"/>
                  <a:gd name="T44" fmla="*/ 90 w 624"/>
                  <a:gd name="T45" fmla="*/ 439 h 552"/>
                  <a:gd name="T46" fmla="*/ 78 w 624"/>
                  <a:gd name="T47" fmla="*/ 439 h 552"/>
                  <a:gd name="T48" fmla="*/ 54 w 624"/>
                  <a:gd name="T49" fmla="*/ 425 h 552"/>
                  <a:gd name="T50" fmla="*/ 36 w 624"/>
                  <a:gd name="T51" fmla="*/ 411 h 552"/>
                  <a:gd name="T52" fmla="*/ 24 w 624"/>
                  <a:gd name="T53" fmla="*/ 396 h 552"/>
                  <a:gd name="T54" fmla="*/ 0 w 624"/>
                  <a:gd name="T55" fmla="*/ 382 h 552"/>
                  <a:gd name="T56" fmla="*/ 624 w 624"/>
                  <a:gd name="T57" fmla="*/ 0 h 552"/>
                  <a:gd name="T58" fmla="*/ 624 w 624"/>
                  <a:gd name="T59" fmla="*/ 552 h 5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4"/>
                  <a:gd name="T91" fmla="*/ 0 h 552"/>
                  <a:gd name="T92" fmla="*/ 624 w 624"/>
                  <a:gd name="T93" fmla="*/ 552 h 5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4" h="552">
                    <a:moveTo>
                      <a:pt x="624" y="552"/>
                    </a:moveTo>
                    <a:lnTo>
                      <a:pt x="594" y="552"/>
                    </a:lnTo>
                    <a:lnTo>
                      <a:pt x="582" y="552"/>
                    </a:lnTo>
                    <a:lnTo>
                      <a:pt x="546" y="552"/>
                    </a:lnTo>
                    <a:lnTo>
                      <a:pt x="516" y="538"/>
                    </a:lnTo>
                    <a:lnTo>
                      <a:pt x="504" y="538"/>
                    </a:lnTo>
                    <a:lnTo>
                      <a:pt x="474" y="538"/>
                    </a:lnTo>
                    <a:lnTo>
                      <a:pt x="444" y="538"/>
                    </a:lnTo>
                    <a:lnTo>
                      <a:pt x="426" y="538"/>
                    </a:lnTo>
                    <a:lnTo>
                      <a:pt x="396" y="524"/>
                    </a:lnTo>
                    <a:lnTo>
                      <a:pt x="366" y="524"/>
                    </a:lnTo>
                    <a:lnTo>
                      <a:pt x="354" y="524"/>
                    </a:lnTo>
                    <a:lnTo>
                      <a:pt x="324" y="510"/>
                    </a:lnTo>
                    <a:lnTo>
                      <a:pt x="294" y="510"/>
                    </a:lnTo>
                    <a:lnTo>
                      <a:pt x="282" y="510"/>
                    </a:lnTo>
                    <a:lnTo>
                      <a:pt x="252" y="496"/>
                    </a:lnTo>
                    <a:lnTo>
                      <a:pt x="222" y="496"/>
                    </a:lnTo>
                    <a:lnTo>
                      <a:pt x="210" y="481"/>
                    </a:lnTo>
                    <a:lnTo>
                      <a:pt x="180" y="481"/>
                    </a:lnTo>
                    <a:lnTo>
                      <a:pt x="156" y="467"/>
                    </a:lnTo>
                    <a:lnTo>
                      <a:pt x="144" y="467"/>
                    </a:lnTo>
                    <a:lnTo>
                      <a:pt x="120" y="453"/>
                    </a:lnTo>
                    <a:lnTo>
                      <a:pt x="90" y="439"/>
                    </a:lnTo>
                    <a:lnTo>
                      <a:pt x="78" y="439"/>
                    </a:lnTo>
                    <a:lnTo>
                      <a:pt x="54" y="425"/>
                    </a:lnTo>
                    <a:lnTo>
                      <a:pt x="36" y="411"/>
                    </a:lnTo>
                    <a:lnTo>
                      <a:pt x="24" y="396"/>
                    </a:lnTo>
                    <a:lnTo>
                      <a:pt x="0" y="382"/>
                    </a:lnTo>
                    <a:lnTo>
                      <a:pt x="624" y="0"/>
                    </a:lnTo>
                    <a:lnTo>
                      <a:pt x="624" y="5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AEE58"/>
                  </a:gs>
                </a:gsLst>
                <a:lin ang="189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80" name="Oval 67"/>
            <p:cNvSpPr>
              <a:spLocks noChangeArrowheads="1"/>
            </p:cNvSpPr>
            <p:nvPr/>
          </p:nvSpPr>
          <p:spPr bwMode="auto">
            <a:xfrm>
              <a:off x="2699" y="2205"/>
              <a:ext cx="181" cy="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1" name="Oval 68"/>
            <p:cNvSpPr>
              <a:spLocks noChangeArrowheads="1"/>
            </p:cNvSpPr>
            <p:nvPr/>
          </p:nvSpPr>
          <p:spPr bwMode="auto">
            <a:xfrm>
              <a:off x="2835" y="2750"/>
              <a:ext cx="181" cy="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5377" name="Picture 77" descr="мыши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2" r="70187" b="19910"/>
          <a:stretch>
            <a:fillRect/>
          </a:stretch>
        </p:blipFill>
        <p:spPr bwMode="auto">
          <a:xfrm>
            <a:off x="1428750" y="5129213"/>
            <a:ext cx="13827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Прямоугольник 70"/>
          <p:cNvSpPr>
            <a:spLocks noChangeArrowheads="1"/>
          </p:cNvSpPr>
          <p:nvPr/>
        </p:nvSpPr>
        <p:spPr bwMode="auto">
          <a:xfrm>
            <a:off x="928688" y="285750"/>
            <a:ext cx="215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Comic Sans MS" pitchFamily="66" charset="0"/>
              </a:rPr>
              <a:t>А теперь?</a:t>
            </a:r>
            <a:endParaRPr lang="ru-RU" sz="32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13298 0.2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79191E-6 L 0.11024 0.22034 " pathEditMode="relative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1387E-6 L 0.2599 0.1889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4798E-6 L 0.17326 -0.03144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00578E-6 L 0.13385 -0.11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7.63006E-6 L -0.09461 -0.12601 " pathEditMode="relative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3237E-6 L -0.19688 -0.06288 " pathEditMode="relative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763E-6 L -0.15746 0.07329 " pathEditMode="relative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eaLnBrk="1" hangingPunct="1"/>
            <a:r>
              <a:rPr lang="ru-RU" smtClean="0"/>
              <a:t>1)Единица разделена на 4, 77,56 равных частей. Запишите полученные доли:</a:t>
            </a:r>
          </a:p>
          <a:p>
            <a:pPr eaLnBrk="1" hangingPunct="1"/>
            <a:r>
              <a:rPr lang="ru-RU" smtClean="0"/>
              <a:t>Соедините записи долей и их обозначение: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16387" name="Text Box 85"/>
          <p:cNvSpPr txBox="1">
            <a:spLocks noChangeArrowheads="1"/>
          </p:cNvSpPr>
          <p:nvPr/>
        </p:nvSpPr>
        <p:spPr bwMode="auto">
          <a:xfrm>
            <a:off x="357188" y="142875"/>
            <a:ext cx="6591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Comic Sans MS" pitchFamily="66" charset="0"/>
              </a:rPr>
              <a:t>             Самостоятельная работа</a:t>
            </a:r>
          </a:p>
        </p:txBody>
      </p:sp>
      <p:grpSp>
        <p:nvGrpSpPr>
          <p:cNvPr id="2" name="Group 566"/>
          <p:cNvGrpSpPr>
            <a:grpSpLocks/>
          </p:cNvGrpSpPr>
          <p:nvPr/>
        </p:nvGrpSpPr>
        <p:grpSpPr bwMode="auto">
          <a:xfrm>
            <a:off x="4143375" y="2643188"/>
            <a:ext cx="525463" cy="725487"/>
            <a:chOff x="4286" y="164"/>
            <a:chExt cx="408" cy="907"/>
          </a:xfrm>
        </p:grpSpPr>
        <p:sp>
          <p:nvSpPr>
            <p:cNvPr id="16404" name="WordArt 567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6405" name="WordArt 568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6406" name="Line 56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66"/>
          <p:cNvGrpSpPr>
            <a:grpSpLocks/>
          </p:cNvGrpSpPr>
          <p:nvPr/>
        </p:nvGrpSpPr>
        <p:grpSpPr bwMode="auto">
          <a:xfrm>
            <a:off x="5715000" y="2500313"/>
            <a:ext cx="525463" cy="717550"/>
            <a:chOff x="4286" y="164"/>
            <a:chExt cx="408" cy="898"/>
          </a:xfrm>
        </p:grpSpPr>
        <p:sp>
          <p:nvSpPr>
            <p:cNvPr id="16401" name="WordArt 567"/>
            <p:cNvSpPr>
              <a:spLocks noChangeArrowheads="1" noChangeShapeType="1" noTextEdit="1"/>
            </p:cNvSpPr>
            <p:nvPr/>
          </p:nvSpPr>
          <p:spPr bwMode="auto">
            <a:xfrm>
              <a:off x="4341" y="164"/>
              <a:ext cx="333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15</a:t>
              </a:r>
            </a:p>
          </p:txBody>
        </p:sp>
        <p:sp>
          <p:nvSpPr>
            <p:cNvPr id="16402" name="WordArt 568"/>
            <p:cNvSpPr>
              <a:spLocks noChangeArrowheads="1" noChangeShapeType="1" noTextEdit="1"/>
            </p:cNvSpPr>
            <p:nvPr/>
          </p:nvSpPr>
          <p:spPr bwMode="auto">
            <a:xfrm>
              <a:off x="4452" y="700"/>
              <a:ext cx="152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6403" name="Line 56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66"/>
          <p:cNvGrpSpPr>
            <a:grpSpLocks/>
          </p:cNvGrpSpPr>
          <p:nvPr/>
        </p:nvGrpSpPr>
        <p:grpSpPr bwMode="auto">
          <a:xfrm>
            <a:off x="7072313" y="2786063"/>
            <a:ext cx="525462" cy="725487"/>
            <a:chOff x="4286" y="164"/>
            <a:chExt cx="408" cy="907"/>
          </a:xfrm>
        </p:grpSpPr>
        <p:sp>
          <p:nvSpPr>
            <p:cNvPr id="16398" name="WordArt 567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6399" name="WordArt 568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16400" name="Line 56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66"/>
          <p:cNvGrpSpPr>
            <a:grpSpLocks/>
          </p:cNvGrpSpPr>
          <p:nvPr/>
        </p:nvGrpSpPr>
        <p:grpSpPr bwMode="auto">
          <a:xfrm>
            <a:off x="6000750" y="3643313"/>
            <a:ext cx="525463" cy="717550"/>
            <a:chOff x="4286" y="164"/>
            <a:chExt cx="408" cy="898"/>
          </a:xfrm>
        </p:grpSpPr>
        <p:sp>
          <p:nvSpPr>
            <p:cNvPr id="16395" name="WordArt 567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6396" name="WordArt 568"/>
            <p:cNvSpPr>
              <a:spLocks noChangeArrowheads="1" noChangeShapeType="1" noTextEdit="1"/>
            </p:cNvSpPr>
            <p:nvPr/>
          </p:nvSpPr>
          <p:spPr bwMode="auto">
            <a:xfrm>
              <a:off x="4341" y="700"/>
              <a:ext cx="318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15</a:t>
              </a:r>
            </a:p>
          </p:txBody>
        </p:sp>
        <p:sp>
          <p:nvSpPr>
            <p:cNvPr id="16397" name="Line 56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000100" y="2571744"/>
            <a:ext cx="2390775" cy="4286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Одна вторая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3143248"/>
            <a:ext cx="2390775" cy="4286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Одна </a:t>
            </a:r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пятнадцатая</a:t>
            </a:r>
            <a:endParaRPr lang="ru-RU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3786190"/>
            <a:ext cx="2390775" cy="4286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Одна 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восьмая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/>
          </p:nvPr>
        </p:nvSpPr>
        <p:spPr>
          <a:xfrm>
            <a:off x="357188" y="1006475"/>
            <a:ext cx="8229600" cy="5851525"/>
          </a:xfrm>
        </p:spPr>
        <p:txBody>
          <a:bodyPr/>
          <a:lstStyle/>
          <a:p>
            <a:pPr eaLnBrk="1" hangingPunct="1"/>
            <a:r>
              <a:rPr lang="ru-RU" smtClean="0"/>
              <a:t>1)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2)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17411" name="Text Box 85"/>
          <p:cNvSpPr txBox="1">
            <a:spLocks noChangeArrowheads="1"/>
          </p:cNvSpPr>
          <p:nvPr/>
        </p:nvSpPr>
        <p:spPr bwMode="auto">
          <a:xfrm>
            <a:off x="357188" y="142875"/>
            <a:ext cx="7092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Comic Sans MS" pitchFamily="66" charset="0"/>
              </a:rPr>
              <a:t>             Эталон для самопроверки:</a:t>
            </a:r>
          </a:p>
        </p:txBody>
      </p:sp>
      <p:grpSp>
        <p:nvGrpSpPr>
          <p:cNvPr id="2" name="Group 566"/>
          <p:cNvGrpSpPr>
            <a:grpSpLocks/>
          </p:cNvGrpSpPr>
          <p:nvPr/>
        </p:nvGrpSpPr>
        <p:grpSpPr bwMode="auto">
          <a:xfrm>
            <a:off x="1928813" y="1143000"/>
            <a:ext cx="525462" cy="725488"/>
            <a:chOff x="4286" y="164"/>
            <a:chExt cx="408" cy="907"/>
          </a:xfrm>
        </p:grpSpPr>
        <p:sp>
          <p:nvSpPr>
            <p:cNvPr id="17443" name="WordArt 567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7444" name="WordArt 568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17445" name="Line 56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66"/>
          <p:cNvGrpSpPr>
            <a:grpSpLocks/>
          </p:cNvGrpSpPr>
          <p:nvPr/>
        </p:nvGrpSpPr>
        <p:grpSpPr bwMode="auto">
          <a:xfrm>
            <a:off x="3357563" y="1214438"/>
            <a:ext cx="525462" cy="717550"/>
            <a:chOff x="4286" y="164"/>
            <a:chExt cx="408" cy="898"/>
          </a:xfrm>
        </p:grpSpPr>
        <p:sp>
          <p:nvSpPr>
            <p:cNvPr id="17440" name="WordArt 567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7441" name="WordArt 568"/>
            <p:cNvSpPr>
              <a:spLocks noChangeArrowheads="1" noChangeShapeType="1" noTextEdit="1"/>
            </p:cNvSpPr>
            <p:nvPr/>
          </p:nvSpPr>
          <p:spPr bwMode="auto">
            <a:xfrm>
              <a:off x="4341" y="700"/>
              <a:ext cx="318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77</a:t>
              </a:r>
            </a:p>
          </p:txBody>
        </p:sp>
        <p:sp>
          <p:nvSpPr>
            <p:cNvPr id="17442" name="Line 56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66"/>
          <p:cNvGrpSpPr>
            <a:grpSpLocks/>
          </p:cNvGrpSpPr>
          <p:nvPr/>
        </p:nvGrpSpPr>
        <p:grpSpPr bwMode="auto">
          <a:xfrm>
            <a:off x="4714875" y="1214438"/>
            <a:ext cx="525463" cy="717550"/>
            <a:chOff x="4286" y="164"/>
            <a:chExt cx="408" cy="898"/>
          </a:xfrm>
        </p:grpSpPr>
        <p:sp>
          <p:nvSpPr>
            <p:cNvPr id="17437" name="WordArt 567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7438" name="WordArt 568"/>
            <p:cNvSpPr>
              <a:spLocks noChangeArrowheads="1" noChangeShapeType="1" noTextEdit="1"/>
            </p:cNvSpPr>
            <p:nvPr/>
          </p:nvSpPr>
          <p:spPr bwMode="auto">
            <a:xfrm>
              <a:off x="4341" y="700"/>
              <a:ext cx="318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56</a:t>
              </a:r>
            </a:p>
          </p:txBody>
        </p:sp>
        <p:sp>
          <p:nvSpPr>
            <p:cNvPr id="17439" name="Line 56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00166" y="3071810"/>
            <a:ext cx="2390775" cy="4286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Одна вторая</a:t>
            </a:r>
          </a:p>
        </p:txBody>
      </p:sp>
      <p:grpSp>
        <p:nvGrpSpPr>
          <p:cNvPr id="5" name="Group 566"/>
          <p:cNvGrpSpPr>
            <a:grpSpLocks/>
          </p:cNvGrpSpPr>
          <p:nvPr/>
        </p:nvGrpSpPr>
        <p:grpSpPr bwMode="auto">
          <a:xfrm>
            <a:off x="5643563" y="3214688"/>
            <a:ext cx="525462" cy="725487"/>
            <a:chOff x="4286" y="164"/>
            <a:chExt cx="408" cy="907"/>
          </a:xfrm>
        </p:grpSpPr>
        <p:sp>
          <p:nvSpPr>
            <p:cNvPr id="17434" name="WordArt 567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7435" name="WordArt 568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7436" name="Line 56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500166" y="3643314"/>
            <a:ext cx="2390775" cy="4286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Одна </a:t>
            </a:r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пятнадцатая</a:t>
            </a:r>
            <a:endParaRPr lang="ru-RU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00166" y="4286256"/>
            <a:ext cx="2390775" cy="4286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Одна 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восьмая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grpSp>
        <p:nvGrpSpPr>
          <p:cNvPr id="6" name="Group 566"/>
          <p:cNvGrpSpPr>
            <a:grpSpLocks/>
          </p:cNvGrpSpPr>
          <p:nvPr/>
        </p:nvGrpSpPr>
        <p:grpSpPr bwMode="auto">
          <a:xfrm>
            <a:off x="5072063" y="5500688"/>
            <a:ext cx="525462" cy="717550"/>
            <a:chOff x="4286" y="164"/>
            <a:chExt cx="408" cy="898"/>
          </a:xfrm>
        </p:grpSpPr>
        <p:sp>
          <p:nvSpPr>
            <p:cNvPr id="17431" name="WordArt 567"/>
            <p:cNvSpPr>
              <a:spLocks noChangeArrowheads="1" noChangeShapeType="1" noTextEdit="1"/>
            </p:cNvSpPr>
            <p:nvPr/>
          </p:nvSpPr>
          <p:spPr bwMode="auto">
            <a:xfrm>
              <a:off x="4341" y="164"/>
              <a:ext cx="333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15</a:t>
              </a:r>
            </a:p>
          </p:txBody>
        </p:sp>
        <p:sp>
          <p:nvSpPr>
            <p:cNvPr id="17432" name="WordArt 568"/>
            <p:cNvSpPr>
              <a:spLocks noChangeArrowheads="1" noChangeShapeType="1" noTextEdit="1"/>
            </p:cNvSpPr>
            <p:nvPr/>
          </p:nvSpPr>
          <p:spPr bwMode="auto">
            <a:xfrm>
              <a:off x="4452" y="700"/>
              <a:ext cx="152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7433" name="Line 56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566"/>
          <p:cNvGrpSpPr>
            <a:grpSpLocks/>
          </p:cNvGrpSpPr>
          <p:nvPr/>
        </p:nvGrpSpPr>
        <p:grpSpPr bwMode="auto">
          <a:xfrm>
            <a:off x="6643688" y="4572000"/>
            <a:ext cx="525462" cy="717550"/>
            <a:chOff x="4286" y="164"/>
            <a:chExt cx="408" cy="898"/>
          </a:xfrm>
        </p:grpSpPr>
        <p:sp>
          <p:nvSpPr>
            <p:cNvPr id="17428" name="WordArt 567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7429" name="WordArt 568"/>
            <p:cNvSpPr>
              <a:spLocks noChangeArrowheads="1" noChangeShapeType="1" noTextEdit="1"/>
            </p:cNvSpPr>
            <p:nvPr/>
          </p:nvSpPr>
          <p:spPr bwMode="auto">
            <a:xfrm>
              <a:off x="4341" y="700"/>
              <a:ext cx="318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15</a:t>
              </a:r>
            </a:p>
          </p:txBody>
        </p:sp>
        <p:sp>
          <p:nvSpPr>
            <p:cNvPr id="17430" name="Line 56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566"/>
          <p:cNvGrpSpPr>
            <a:grpSpLocks/>
          </p:cNvGrpSpPr>
          <p:nvPr/>
        </p:nvGrpSpPr>
        <p:grpSpPr bwMode="auto">
          <a:xfrm>
            <a:off x="6715125" y="5715000"/>
            <a:ext cx="525463" cy="725488"/>
            <a:chOff x="4286" y="164"/>
            <a:chExt cx="408" cy="907"/>
          </a:xfrm>
        </p:grpSpPr>
        <p:sp>
          <p:nvSpPr>
            <p:cNvPr id="17425" name="WordArt 567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7426" name="WordArt 568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17427" name="Line 56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40" name="Прямая со стрелкой 39"/>
          <p:cNvCxnSpPr>
            <a:stCxn id="16" idx="3"/>
            <a:endCxn id="20" idx="0"/>
          </p:cNvCxnSpPr>
          <p:nvPr/>
        </p:nvCxnSpPr>
        <p:spPr>
          <a:xfrm>
            <a:off x="3890941" y="3286123"/>
            <a:ext cx="1752629" cy="2917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1" idx="3"/>
            <a:endCxn id="30" idx="0"/>
          </p:cNvCxnSpPr>
          <p:nvPr/>
        </p:nvCxnSpPr>
        <p:spPr>
          <a:xfrm>
            <a:off x="3890941" y="3857627"/>
            <a:ext cx="2752761" cy="107752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2" idx="3"/>
            <a:endCxn id="34" idx="0"/>
          </p:cNvCxnSpPr>
          <p:nvPr/>
        </p:nvCxnSpPr>
        <p:spPr>
          <a:xfrm>
            <a:off x="3890941" y="4500569"/>
            <a:ext cx="2824199" cy="1577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5"/>
          <p:cNvSpPr txBox="1">
            <a:spLocks noChangeArrowheads="1"/>
          </p:cNvSpPr>
          <p:nvPr/>
        </p:nvSpPr>
        <p:spPr bwMode="auto">
          <a:xfrm>
            <a:off x="142875" y="642938"/>
            <a:ext cx="900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3399"/>
                </a:solidFill>
                <a:latin typeface="Comic Sans MS" pitchFamily="66" charset="0"/>
              </a:rPr>
              <a:t>      Какой смайлик помогал мне на уроке?</a:t>
            </a:r>
          </a:p>
        </p:txBody>
      </p:sp>
      <p:sp>
        <p:nvSpPr>
          <p:cNvPr id="18435" name="Text Box 85"/>
          <p:cNvSpPr txBox="1">
            <a:spLocks noChangeArrowheads="1"/>
          </p:cNvSpPr>
          <p:nvPr/>
        </p:nvSpPr>
        <p:spPr bwMode="auto">
          <a:xfrm>
            <a:off x="1357313" y="2143125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Comic Sans MS" pitchFamily="66" charset="0"/>
              </a:rPr>
              <a:t>      </a:t>
            </a:r>
          </a:p>
        </p:txBody>
      </p:sp>
      <p:sp>
        <p:nvSpPr>
          <p:cNvPr id="18436" name="Text Box 85"/>
          <p:cNvSpPr txBox="1">
            <a:spLocks noChangeArrowheads="1"/>
          </p:cNvSpPr>
          <p:nvPr/>
        </p:nvSpPr>
        <p:spPr bwMode="auto">
          <a:xfrm>
            <a:off x="-500063" y="3357563"/>
            <a:ext cx="900112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Comic Sans MS" pitchFamily="66" charset="0"/>
              </a:rPr>
              <a:t>      </a:t>
            </a:r>
          </a:p>
        </p:txBody>
      </p:sp>
      <p:sp>
        <p:nvSpPr>
          <p:cNvPr id="9" name="Улыбающееся лицо 8"/>
          <p:cNvSpPr/>
          <p:nvPr/>
        </p:nvSpPr>
        <p:spPr>
          <a:xfrm>
            <a:off x="1142976" y="1785926"/>
            <a:ext cx="2714644" cy="264320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5072066" y="1785926"/>
            <a:ext cx="2714644" cy="2643206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3" name="Text Box 85"/>
          <p:cNvSpPr txBox="1">
            <a:spLocks noChangeArrowheads="1"/>
          </p:cNvSpPr>
          <p:nvPr/>
        </p:nvSpPr>
        <p:spPr bwMode="auto">
          <a:xfrm>
            <a:off x="0" y="4929188"/>
            <a:ext cx="900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Comic Sans MS" pitchFamily="66" charset="0"/>
              </a:rPr>
              <a:t>          </a:t>
            </a:r>
            <a:r>
              <a:rPr lang="ru-RU" sz="3200">
                <a:solidFill>
                  <a:srgbClr val="FF3399"/>
                </a:solidFill>
                <a:latin typeface="Comic Sans MS" pitchFamily="66" charset="0"/>
              </a:rPr>
              <a:t>Какой смайлик</a:t>
            </a:r>
            <a:r>
              <a:rPr lang="en-US" sz="3200">
                <a:solidFill>
                  <a:srgbClr val="FF3399"/>
                </a:solidFill>
                <a:latin typeface="Comic Sans MS" pitchFamily="66" charset="0"/>
              </a:rPr>
              <a:t> </a:t>
            </a:r>
            <a:r>
              <a:rPr lang="ru-RU" sz="3200">
                <a:solidFill>
                  <a:srgbClr val="FF3399"/>
                </a:solidFill>
                <a:latin typeface="Comic Sans MS" pitchFamily="66" charset="0"/>
              </a:rPr>
              <a:t>я возьму с собой?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Автор: Шляхтунова Ольга Александровна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ГОУ СОШ №402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243-264-664</a:t>
            </a: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476375" y="1844675"/>
            <a:ext cx="433388" cy="215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474788" y="1844675"/>
            <a:ext cx="433387" cy="215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1474788" y="1844675"/>
            <a:ext cx="433387" cy="215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474788" y="1844675"/>
            <a:ext cx="433387" cy="215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908175" y="2276475"/>
            <a:ext cx="433388" cy="215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474788" y="1844675"/>
            <a:ext cx="433387" cy="215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1906588" y="2276475"/>
            <a:ext cx="433387" cy="215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1474788" y="1844675"/>
            <a:ext cx="433387" cy="215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539750" y="1196975"/>
            <a:ext cx="7239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</a:t>
            </a: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539750" y="1557338"/>
            <a:ext cx="723900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</a:t>
            </a: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539750" y="1916113"/>
            <a:ext cx="7239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</a:t>
            </a: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539750" y="2276475"/>
            <a:ext cx="7239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</a:t>
            </a: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539750" y="2636838"/>
            <a:ext cx="723900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1263650" y="2636838"/>
            <a:ext cx="722313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</a:t>
            </a: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1263650" y="2276475"/>
            <a:ext cx="722313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</a:t>
            </a:r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1263650" y="1557338"/>
            <a:ext cx="722313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</a:t>
            </a:r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1263650" y="2995613"/>
            <a:ext cx="722313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</a:t>
            </a:r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>
            <a:off x="1263650" y="3714750"/>
            <a:ext cx="722313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</a:t>
            </a:r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1263650" y="3355975"/>
            <a:ext cx="722313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</a:t>
            </a:r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1263650" y="4078288"/>
            <a:ext cx="722313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</a:t>
            </a:r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>
            <a:off x="1984375" y="1557338"/>
            <a:ext cx="722313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</a:t>
            </a:r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>
            <a:off x="1984375" y="1916113"/>
            <a:ext cx="722313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</a:t>
            </a:r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1984375" y="2276475"/>
            <a:ext cx="722313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</a:t>
            </a:r>
          </a:p>
        </p:txBody>
      </p:sp>
      <p:sp>
        <p:nvSpPr>
          <p:cNvPr id="36889" name="AutoShape 25"/>
          <p:cNvSpPr>
            <a:spLocks noChangeArrowheads="1"/>
          </p:cNvSpPr>
          <p:nvPr/>
        </p:nvSpPr>
        <p:spPr bwMode="auto">
          <a:xfrm>
            <a:off x="1984375" y="2995613"/>
            <a:ext cx="722313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</a:t>
            </a:r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>
            <a:off x="1984375" y="3355975"/>
            <a:ext cx="722313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</a:t>
            </a:r>
          </a:p>
        </p:txBody>
      </p:sp>
      <p:sp>
        <p:nvSpPr>
          <p:cNvPr id="36891" name="AutoShape 27"/>
          <p:cNvSpPr>
            <a:spLocks noChangeArrowheads="1"/>
          </p:cNvSpPr>
          <p:nvPr/>
        </p:nvSpPr>
        <p:spPr bwMode="auto">
          <a:xfrm>
            <a:off x="1984375" y="4078288"/>
            <a:ext cx="722313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</a:t>
            </a:r>
          </a:p>
        </p:txBody>
      </p:sp>
      <p:sp>
        <p:nvSpPr>
          <p:cNvPr id="36892" name="AutoShape 28"/>
          <p:cNvSpPr>
            <a:spLocks noChangeArrowheads="1"/>
          </p:cNvSpPr>
          <p:nvPr/>
        </p:nvSpPr>
        <p:spPr bwMode="auto">
          <a:xfrm>
            <a:off x="1984375" y="3714750"/>
            <a:ext cx="722313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</a:t>
            </a:r>
          </a:p>
        </p:txBody>
      </p:sp>
      <p:sp>
        <p:nvSpPr>
          <p:cNvPr id="36893" name="AutoShape 29"/>
          <p:cNvSpPr>
            <a:spLocks noChangeArrowheads="1"/>
          </p:cNvSpPr>
          <p:nvPr/>
        </p:nvSpPr>
        <p:spPr bwMode="auto">
          <a:xfrm>
            <a:off x="2703513" y="3355975"/>
            <a:ext cx="723900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</a:t>
            </a:r>
          </a:p>
        </p:txBody>
      </p:sp>
      <p:sp>
        <p:nvSpPr>
          <p:cNvPr id="36894" name="AutoShape 30"/>
          <p:cNvSpPr>
            <a:spLocks noChangeArrowheads="1"/>
          </p:cNvSpPr>
          <p:nvPr/>
        </p:nvSpPr>
        <p:spPr bwMode="auto">
          <a:xfrm>
            <a:off x="2703513" y="2995613"/>
            <a:ext cx="7239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36895" name="AutoShape 31"/>
          <p:cNvSpPr>
            <a:spLocks noChangeArrowheads="1"/>
          </p:cNvSpPr>
          <p:nvPr/>
        </p:nvSpPr>
        <p:spPr bwMode="auto">
          <a:xfrm>
            <a:off x="2703513" y="2636838"/>
            <a:ext cx="723900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</a:t>
            </a:r>
          </a:p>
        </p:txBody>
      </p:sp>
      <p:sp>
        <p:nvSpPr>
          <p:cNvPr id="36896" name="AutoShape 32"/>
          <p:cNvSpPr>
            <a:spLocks noChangeArrowheads="1"/>
          </p:cNvSpPr>
          <p:nvPr/>
        </p:nvSpPr>
        <p:spPr bwMode="auto">
          <a:xfrm>
            <a:off x="2703513" y="4437063"/>
            <a:ext cx="7239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</a:t>
            </a:r>
          </a:p>
        </p:txBody>
      </p:sp>
      <p:sp>
        <p:nvSpPr>
          <p:cNvPr id="36897" name="AutoShape 33"/>
          <p:cNvSpPr>
            <a:spLocks noChangeArrowheads="1"/>
          </p:cNvSpPr>
          <p:nvPr/>
        </p:nvSpPr>
        <p:spPr bwMode="auto">
          <a:xfrm>
            <a:off x="2703513" y="4078288"/>
            <a:ext cx="723900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</a:t>
            </a:r>
          </a:p>
        </p:txBody>
      </p:sp>
      <p:sp>
        <p:nvSpPr>
          <p:cNvPr id="36898" name="AutoShape 34"/>
          <p:cNvSpPr>
            <a:spLocks noChangeArrowheads="1"/>
          </p:cNvSpPr>
          <p:nvPr/>
        </p:nvSpPr>
        <p:spPr bwMode="auto">
          <a:xfrm>
            <a:off x="1981200" y="2636838"/>
            <a:ext cx="722313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</a:t>
            </a:r>
          </a:p>
        </p:txBody>
      </p:sp>
      <p:sp>
        <p:nvSpPr>
          <p:cNvPr id="36899" name="AutoShape 35"/>
          <p:cNvSpPr>
            <a:spLocks noChangeArrowheads="1"/>
          </p:cNvSpPr>
          <p:nvPr/>
        </p:nvSpPr>
        <p:spPr bwMode="auto">
          <a:xfrm>
            <a:off x="2703513" y="3714750"/>
            <a:ext cx="7239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</a:t>
            </a:r>
          </a:p>
        </p:txBody>
      </p:sp>
      <p:sp>
        <p:nvSpPr>
          <p:cNvPr id="36900" name="AutoShape 36"/>
          <p:cNvSpPr>
            <a:spLocks noChangeArrowheads="1"/>
          </p:cNvSpPr>
          <p:nvPr/>
        </p:nvSpPr>
        <p:spPr bwMode="auto">
          <a:xfrm>
            <a:off x="2703513" y="5157788"/>
            <a:ext cx="723900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</a:t>
            </a:r>
          </a:p>
        </p:txBody>
      </p:sp>
      <p:sp>
        <p:nvSpPr>
          <p:cNvPr id="36901" name="AutoShape 37"/>
          <p:cNvSpPr>
            <a:spLocks noChangeArrowheads="1"/>
          </p:cNvSpPr>
          <p:nvPr/>
        </p:nvSpPr>
        <p:spPr bwMode="auto">
          <a:xfrm>
            <a:off x="1260475" y="1916113"/>
            <a:ext cx="7239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</a:t>
            </a:r>
          </a:p>
        </p:txBody>
      </p:sp>
      <p:sp>
        <p:nvSpPr>
          <p:cNvPr id="36902" name="AutoShape 38"/>
          <p:cNvSpPr>
            <a:spLocks noChangeArrowheads="1"/>
          </p:cNvSpPr>
          <p:nvPr/>
        </p:nvSpPr>
        <p:spPr bwMode="auto">
          <a:xfrm>
            <a:off x="2703513" y="5516563"/>
            <a:ext cx="7239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</a:t>
            </a:r>
          </a:p>
        </p:txBody>
      </p:sp>
      <p:sp>
        <p:nvSpPr>
          <p:cNvPr id="36903" name="AutoShape 39"/>
          <p:cNvSpPr>
            <a:spLocks noChangeArrowheads="1"/>
          </p:cNvSpPr>
          <p:nvPr/>
        </p:nvSpPr>
        <p:spPr bwMode="auto">
          <a:xfrm>
            <a:off x="2703513" y="4797425"/>
            <a:ext cx="7239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</a:t>
            </a:r>
          </a:p>
        </p:txBody>
      </p:sp>
      <p:sp>
        <p:nvSpPr>
          <p:cNvPr id="36904" name="AutoShape 40"/>
          <p:cNvSpPr>
            <a:spLocks noChangeArrowheads="1"/>
          </p:cNvSpPr>
          <p:nvPr/>
        </p:nvSpPr>
        <p:spPr bwMode="auto">
          <a:xfrm>
            <a:off x="3424238" y="2995613"/>
            <a:ext cx="7239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</a:t>
            </a:r>
          </a:p>
        </p:txBody>
      </p:sp>
      <p:sp>
        <p:nvSpPr>
          <p:cNvPr id="36905" name="AutoShape 41"/>
          <p:cNvSpPr>
            <a:spLocks noChangeArrowheads="1"/>
          </p:cNvSpPr>
          <p:nvPr/>
        </p:nvSpPr>
        <p:spPr bwMode="auto">
          <a:xfrm>
            <a:off x="3424238" y="1196975"/>
            <a:ext cx="7239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</a:t>
            </a:r>
          </a:p>
        </p:txBody>
      </p:sp>
      <p:sp>
        <p:nvSpPr>
          <p:cNvPr id="36906" name="AutoShape 42"/>
          <p:cNvSpPr>
            <a:spLocks noChangeArrowheads="1"/>
          </p:cNvSpPr>
          <p:nvPr/>
        </p:nvSpPr>
        <p:spPr bwMode="auto">
          <a:xfrm>
            <a:off x="3424238" y="1557338"/>
            <a:ext cx="723900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</a:t>
            </a:r>
          </a:p>
        </p:txBody>
      </p:sp>
      <p:sp>
        <p:nvSpPr>
          <p:cNvPr id="36907" name="AutoShape 43"/>
          <p:cNvSpPr>
            <a:spLocks noChangeArrowheads="1"/>
          </p:cNvSpPr>
          <p:nvPr/>
        </p:nvSpPr>
        <p:spPr bwMode="auto">
          <a:xfrm>
            <a:off x="3424238" y="1916113"/>
            <a:ext cx="7239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</a:t>
            </a:r>
          </a:p>
        </p:txBody>
      </p:sp>
      <p:sp>
        <p:nvSpPr>
          <p:cNvPr id="36908" name="AutoShape 44"/>
          <p:cNvSpPr>
            <a:spLocks noChangeArrowheads="1"/>
          </p:cNvSpPr>
          <p:nvPr/>
        </p:nvSpPr>
        <p:spPr bwMode="auto">
          <a:xfrm>
            <a:off x="3424238" y="2276475"/>
            <a:ext cx="7239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щ</a:t>
            </a:r>
          </a:p>
        </p:txBody>
      </p:sp>
      <p:sp>
        <p:nvSpPr>
          <p:cNvPr id="36909" name="AutoShape 45"/>
          <p:cNvSpPr>
            <a:spLocks noChangeArrowheads="1"/>
          </p:cNvSpPr>
          <p:nvPr/>
        </p:nvSpPr>
        <p:spPr bwMode="auto">
          <a:xfrm>
            <a:off x="3424238" y="2636838"/>
            <a:ext cx="723900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36910" name="AutoShape 46"/>
          <p:cNvSpPr>
            <a:spLocks noChangeArrowheads="1"/>
          </p:cNvSpPr>
          <p:nvPr/>
        </p:nvSpPr>
        <p:spPr bwMode="auto">
          <a:xfrm>
            <a:off x="3424238" y="3355975"/>
            <a:ext cx="723900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ь</a:t>
            </a:r>
          </a:p>
        </p:txBody>
      </p:sp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4284663" y="2565400"/>
            <a:ext cx="4537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Результат действия сложения</a:t>
            </a:r>
          </a:p>
        </p:txBody>
      </p:sp>
      <p:sp>
        <p:nvSpPr>
          <p:cNvPr id="36912" name="AutoShape 48"/>
          <p:cNvSpPr>
            <a:spLocks noChangeArrowheads="1"/>
          </p:cNvSpPr>
          <p:nvPr/>
        </p:nvSpPr>
        <p:spPr bwMode="auto">
          <a:xfrm>
            <a:off x="1258888" y="4437063"/>
            <a:ext cx="7239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</a:t>
            </a: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4932363" y="2276475"/>
            <a:ext cx="36718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Самая маленькая изученная единица длины</a:t>
            </a:r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4787900" y="2492375"/>
            <a:ext cx="3744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Сумма длин всех сторон фигуры</a:t>
            </a:r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4859338" y="2349500"/>
            <a:ext cx="3743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Единица длины равная 10 мм</a:t>
            </a:r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>
            <a:off x="4572000" y="2276475"/>
            <a:ext cx="41767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Чтобы найти … прямоугольника, нужно длину умножить на ширину.</a:t>
            </a:r>
          </a:p>
        </p:txBody>
      </p:sp>
      <p:sp>
        <p:nvSpPr>
          <p:cNvPr id="36917" name="AutoShape 53"/>
          <p:cNvSpPr>
            <a:spLocks noChangeArrowheads="1"/>
          </p:cNvSpPr>
          <p:nvPr/>
        </p:nvSpPr>
        <p:spPr bwMode="auto">
          <a:xfrm>
            <a:off x="755650" y="765175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18" name="AutoShape 54"/>
          <p:cNvSpPr>
            <a:spLocks noChangeArrowheads="1"/>
          </p:cNvSpPr>
          <p:nvPr/>
        </p:nvSpPr>
        <p:spPr bwMode="auto">
          <a:xfrm>
            <a:off x="1547813" y="1125538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19" name="AutoShape 55"/>
          <p:cNvSpPr>
            <a:spLocks noChangeArrowheads="1"/>
          </p:cNvSpPr>
          <p:nvPr/>
        </p:nvSpPr>
        <p:spPr bwMode="auto">
          <a:xfrm>
            <a:off x="2195513" y="1125538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20" name="AutoShape 56"/>
          <p:cNvSpPr>
            <a:spLocks noChangeArrowheads="1"/>
          </p:cNvSpPr>
          <p:nvPr/>
        </p:nvSpPr>
        <p:spPr bwMode="auto">
          <a:xfrm>
            <a:off x="2916238" y="2205038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21" name="AutoShape 57"/>
          <p:cNvSpPr>
            <a:spLocks noChangeArrowheads="1"/>
          </p:cNvSpPr>
          <p:nvPr/>
        </p:nvSpPr>
        <p:spPr bwMode="auto">
          <a:xfrm>
            <a:off x="3635375" y="765175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6922" name="Picture 58" descr="s_983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00562" y="571480"/>
            <a:ext cx="4286280" cy="541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6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6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6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"/>
                            </p:stCondLst>
                            <p:childTnLst>
                              <p:par>
                                <p:cTn id="8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"/>
                            </p:stCondLst>
                            <p:childTnLst>
                              <p:par>
                                <p:cTn id="9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6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6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6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"/>
                            </p:stCondLst>
                            <p:childTnLst>
                              <p:par>
                                <p:cTn id="10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60"/>
                            </p:stCondLst>
                            <p:childTnLst>
                              <p:par>
                                <p:cTn id="10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36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36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36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40"/>
                            </p:stCondLst>
                            <p:childTnLst>
                              <p:par>
                                <p:cTn id="1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36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36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36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20"/>
                            </p:stCondLst>
                            <p:childTnLst>
                              <p:par>
                                <p:cTn id="1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2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20"/>
                            </p:stCondLst>
                            <p:childTnLst>
                              <p:par>
                                <p:cTn id="1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"/>
                            </p:stCondLst>
                            <p:childTnLst>
                              <p:par>
                                <p:cTn id="1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60"/>
                            </p:stCondLst>
                            <p:childTnLst>
                              <p:par>
                                <p:cTn id="1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36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36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36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"/>
                            </p:stCondLst>
                            <p:childTnLst>
                              <p:par>
                                <p:cTn id="1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80"/>
                                        <p:tgtEl>
                                          <p:spTgt spid="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80"/>
                                        <p:tgtEl>
                                          <p:spTgt spid="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"/>
                            </p:stCondLst>
                            <p:childTnLst>
                              <p:par>
                                <p:cTn id="1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80"/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80"/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80"/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"/>
                            </p:stCondLst>
                            <p:childTnLst>
                              <p:par>
                                <p:cTn id="1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36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36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36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80"/>
                            </p:stCondLst>
                            <p:childTnLst>
                              <p:par>
                                <p:cTn id="17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60"/>
                            </p:stCondLst>
                            <p:childTnLst>
                              <p:par>
                                <p:cTn id="1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40"/>
                            </p:stCondLst>
                            <p:childTnLst>
                              <p:par>
                                <p:cTn id="1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40"/>
                            </p:stCondLst>
                            <p:childTnLst>
                              <p:par>
                                <p:cTn id="1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4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640"/>
                            </p:stCondLst>
                            <p:childTnLst>
                              <p:par>
                                <p:cTn id="1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80"/>
                                        <p:tgtEl>
                                          <p:spTgt spid="3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80"/>
                                        <p:tgtEl>
                                          <p:spTgt spid="3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80"/>
                                        <p:tgtEl>
                                          <p:spTgt spid="3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80"/>
                            </p:stCondLst>
                            <p:childTnLst>
                              <p:par>
                                <p:cTn id="20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1" dur="80"/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2" dur="80"/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80"/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60"/>
                            </p:stCondLst>
                            <p:childTnLst>
                              <p:par>
                                <p:cTn id="2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7" dur="80"/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8" dur="80"/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80"/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"/>
                            </p:stCondLst>
                            <p:childTnLst>
                              <p:par>
                                <p:cTn id="2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3" dur="80"/>
                                        <p:tgtEl>
                                          <p:spTgt spid="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4" dur="80"/>
                                        <p:tgtEl>
                                          <p:spTgt spid="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80"/>
                                        <p:tgtEl>
                                          <p:spTgt spid="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20"/>
                            </p:stCondLst>
                            <p:childTnLst>
                              <p:par>
                                <p:cTn id="2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9" dur="80"/>
                                        <p:tgtEl>
                                          <p:spTgt spid="36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0" dur="80"/>
                                        <p:tgtEl>
                                          <p:spTgt spid="36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80"/>
                                        <p:tgtEl>
                                          <p:spTgt spid="36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00"/>
                            </p:stCondLst>
                            <p:childTnLst>
                              <p:par>
                                <p:cTn id="2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5" dur="80"/>
                                        <p:tgtEl>
                                          <p:spTgt spid="36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6" dur="80"/>
                                        <p:tgtEl>
                                          <p:spTgt spid="36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80"/>
                                        <p:tgtEl>
                                          <p:spTgt spid="36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80"/>
                            </p:stCondLst>
                            <p:childTnLst>
                              <p:par>
                                <p:cTn id="2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1" dur="80"/>
                                        <p:tgtEl>
                                          <p:spTgt spid="36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2" dur="80"/>
                                        <p:tgtEl>
                                          <p:spTgt spid="36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80"/>
                                        <p:tgtEl>
                                          <p:spTgt spid="36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60"/>
                            </p:stCondLst>
                            <p:childTnLst>
                              <p:par>
                                <p:cTn id="2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7" dur="80"/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8" dur="80"/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80"/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40"/>
                            </p:stCondLst>
                            <p:childTnLst>
                              <p:par>
                                <p:cTn id="2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3" dur="80"/>
                                        <p:tgtEl>
                                          <p:spTgt spid="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4" dur="80"/>
                                        <p:tgtEl>
                                          <p:spTgt spid="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80"/>
                                        <p:tgtEl>
                                          <p:spTgt spid="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20"/>
                            </p:stCondLst>
                            <p:childTnLst>
                              <p:par>
                                <p:cTn id="2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220"/>
                            </p:stCondLst>
                            <p:childTnLst>
                              <p:par>
                                <p:cTn id="2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6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720"/>
                            </p:stCondLst>
                            <p:childTnLst>
                              <p:par>
                                <p:cTn id="2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0" dur="80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1" dur="80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80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7" dur="80"/>
                                        <p:tgtEl>
                                          <p:spTgt spid="36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8" dur="80"/>
                                        <p:tgtEl>
                                          <p:spTgt spid="36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80"/>
                                        <p:tgtEl>
                                          <p:spTgt spid="36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0"/>
                            </p:stCondLst>
                            <p:childTnLst>
                              <p:par>
                                <p:cTn id="28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3" dur="80"/>
                                        <p:tgtEl>
                                          <p:spTgt spid="36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4" dur="80"/>
                                        <p:tgtEl>
                                          <p:spTgt spid="36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80"/>
                                        <p:tgtEl>
                                          <p:spTgt spid="36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60"/>
                            </p:stCondLst>
                            <p:childTnLst>
                              <p:par>
                                <p:cTn id="28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9" dur="80"/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0" dur="80"/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80"/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40"/>
                            </p:stCondLst>
                            <p:childTnLst>
                              <p:par>
                                <p:cTn id="29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5" dur="80"/>
                                        <p:tgtEl>
                                          <p:spTgt spid="36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6" dur="80"/>
                                        <p:tgtEl>
                                          <p:spTgt spid="36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80"/>
                                        <p:tgtEl>
                                          <p:spTgt spid="36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20"/>
                            </p:stCondLst>
                            <p:childTnLst>
                              <p:par>
                                <p:cTn id="29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1" dur="80"/>
                                        <p:tgtEl>
                                          <p:spTgt spid="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2" dur="80"/>
                                        <p:tgtEl>
                                          <p:spTgt spid="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80"/>
                                        <p:tgtEl>
                                          <p:spTgt spid="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"/>
                            </p:stCondLst>
                            <p:childTnLst>
                              <p:par>
                                <p:cTn id="30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7" dur="80"/>
                                        <p:tgtEl>
                                          <p:spTgt spid="36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8" dur="80"/>
                                        <p:tgtEl>
                                          <p:spTgt spid="36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80"/>
                                        <p:tgtEl>
                                          <p:spTgt spid="36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80"/>
                            </p:stCondLst>
                            <p:childTnLst>
                              <p:par>
                                <p:cTn id="3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3" dur="80"/>
                                        <p:tgtEl>
                                          <p:spTgt spid="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4" dur="80"/>
                                        <p:tgtEl>
                                          <p:spTgt spid="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80"/>
                                        <p:tgtEl>
                                          <p:spTgt spid="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19" dur="2000" fill="hold"/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0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1" dur="1000" fill="hold"/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2" presetID="4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3" dur="1000" fill="hold"/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4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5" dur="1000" fill="hold"/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6" presetID="4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7" dur="1000" fill="hold"/>
                                        <p:tgtEl>
                                          <p:spTgt spid="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8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9" dur="1000" fill="hold"/>
                                        <p:tgtEl>
                                          <p:spTgt spid="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0" presetID="4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31" dur="1000" fill="hold"/>
                                        <p:tgtEl>
                                          <p:spTgt spid="3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2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3" dur="1000" fill="hold"/>
                                        <p:tgtEl>
                                          <p:spTgt spid="3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4" presetID="4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35" dur="1000" fill="hold"/>
                                        <p:tgtEl>
                                          <p:spTgt spid="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6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7" dur="1000" fill="hold"/>
                                        <p:tgtEl>
                                          <p:spTgt spid="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1" grpId="0"/>
      <p:bldP spid="36911" grpId="1"/>
      <p:bldP spid="36913" grpId="0"/>
      <p:bldP spid="36913" grpId="1"/>
      <p:bldP spid="36914" grpId="0"/>
      <p:bldP spid="36914" grpId="1"/>
      <p:bldP spid="36915" grpId="0"/>
      <p:bldP spid="36915" grpId="1"/>
      <p:bldP spid="36916" grpId="0"/>
      <p:bldP spid="36917" grpId="0" animBg="1"/>
      <p:bldP spid="36917" grpId="1" animBg="1"/>
      <p:bldP spid="36918" grpId="0" animBg="1"/>
      <p:bldP spid="36918" grpId="1" animBg="1"/>
      <p:bldP spid="36919" grpId="0" animBg="1"/>
      <p:bldP spid="36919" grpId="1" animBg="1"/>
      <p:bldP spid="36920" grpId="0" animBg="1"/>
      <p:bldP spid="36920" grpId="1" animBg="1"/>
      <p:bldP spid="369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ea_steam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84313"/>
            <a:ext cx="2874962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Приглашаем на чай!</a:t>
            </a:r>
          </a:p>
        </p:txBody>
      </p:sp>
      <p:pic>
        <p:nvPicPr>
          <p:cNvPr id="5124" name="Picture 11" descr="фрукты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205038"/>
            <a:ext cx="28638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C:\Documents and Settings\Administrator\Desktop\birthday-cake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3929063"/>
            <a:ext cx="36433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Разгадай шифр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2500313" y="1214438"/>
            <a:ext cx="4437062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sz="3200" smtClean="0">
                <a:latin typeface="Comic Sans MS" pitchFamily="66" charset="0"/>
              </a:rPr>
              <a:t>360</a:t>
            </a:r>
            <a:r>
              <a:rPr lang="ru-RU" sz="3200" smtClean="0">
                <a:latin typeface="Comic Sans MS" pitchFamily="66" charset="0"/>
                <a:sym typeface="Wingdings" pitchFamily="2" charset="2"/>
              </a:rPr>
              <a:t>:(120+240)х4=</a:t>
            </a:r>
            <a:endParaRPr lang="ru-RU" sz="32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ru-RU" sz="3200" smtClean="0">
                <a:latin typeface="Comic Sans MS" pitchFamily="66" charset="0"/>
              </a:rPr>
              <a:t>(680-280)</a:t>
            </a:r>
            <a:r>
              <a:rPr lang="en-US" sz="3200" smtClean="0">
                <a:latin typeface="Comic Sans MS" pitchFamily="66" charset="0"/>
              </a:rPr>
              <a:t>:</a:t>
            </a:r>
            <a:r>
              <a:rPr lang="ru-RU" sz="3200" smtClean="0">
                <a:latin typeface="Comic Sans MS" pitchFamily="66" charset="0"/>
              </a:rPr>
              <a:t>(4:2)=</a:t>
            </a:r>
          </a:p>
          <a:p>
            <a:pPr eaLnBrk="1" hangingPunct="1">
              <a:buFontTx/>
              <a:buNone/>
            </a:pPr>
            <a:r>
              <a:rPr lang="ru-RU" sz="3200" smtClean="0">
                <a:latin typeface="Comic Sans MS" pitchFamily="66" charset="0"/>
              </a:rPr>
              <a:t>900х6=</a:t>
            </a:r>
          </a:p>
          <a:p>
            <a:pPr eaLnBrk="1" hangingPunct="1">
              <a:buFontTx/>
              <a:buNone/>
            </a:pPr>
            <a:r>
              <a:rPr lang="ru-RU" sz="3200" smtClean="0">
                <a:latin typeface="Comic Sans MS" pitchFamily="66" charset="0"/>
              </a:rPr>
              <a:t>909-900=</a:t>
            </a:r>
          </a:p>
          <a:p>
            <a:pPr eaLnBrk="1" hangingPunct="1">
              <a:buFontTx/>
              <a:buNone/>
            </a:pPr>
            <a:r>
              <a:rPr lang="ru-RU" sz="3200" smtClean="0">
                <a:latin typeface="Comic Sans MS" pitchFamily="66" charset="0"/>
              </a:rPr>
              <a:t>250х2+40=</a:t>
            </a:r>
          </a:p>
          <a:p>
            <a:pPr eaLnBrk="1" hangingPunct="1">
              <a:buFontTx/>
              <a:buNone/>
            </a:pPr>
            <a:r>
              <a:rPr lang="ru-RU" sz="3200" smtClean="0">
                <a:latin typeface="Comic Sans MS" pitchFamily="66" charset="0"/>
              </a:rPr>
              <a:t>(160-40)х5=</a:t>
            </a:r>
          </a:p>
          <a:p>
            <a:pPr eaLnBrk="1" hangingPunct="1">
              <a:buFontTx/>
              <a:buNone/>
            </a:pPr>
            <a:r>
              <a:rPr lang="ru-RU" sz="3200" smtClean="0">
                <a:latin typeface="Comic Sans MS" pitchFamily="66" charset="0"/>
              </a:rPr>
              <a:t>60х6+25х4=</a:t>
            </a:r>
          </a:p>
          <a:p>
            <a:pPr eaLnBrk="1" hangingPunct="1">
              <a:buFontTx/>
              <a:buNone/>
            </a:pPr>
            <a:r>
              <a:rPr lang="ru-RU" sz="3200" smtClean="0">
                <a:latin typeface="Comic Sans MS" pitchFamily="66" charset="0"/>
              </a:rPr>
              <a:t>640:80=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2714625" y="1428750"/>
            <a:ext cx="2714625" cy="5113338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 –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200 –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5400 – </a:t>
            </a:r>
            <a:r>
              <a:rPr lang="ru-RU" sz="3200" b="1" dirty="0" smtClean="0">
                <a:solidFill>
                  <a:srgbClr val="FEFE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 –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540 –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ь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600 –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460 –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</a:t>
            </a: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8 –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42875" y="2714625"/>
            <a:ext cx="8640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/>
      <p:bldP spid="122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Апельсин</a:t>
            </a:r>
          </a:p>
        </p:txBody>
      </p:sp>
      <p:pic>
        <p:nvPicPr>
          <p:cNvPr id="7171" name="Picture 4" descr="up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14613" y="2087563"/>
            <a:ext cx="3914775" cy="3733800"/>
          </a:xfr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2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2276475"/>
            <a:ext cx="28067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4657725"/>
            <a:ext cx="2665413" cy="2200275"/>
            <a:chOff x="1383" y="2296"/>
            <a:chExt cx="2254" cy="1858"/>
          </a:xfrm>
        </p:grpSpPr>
        <p:pic>
          <p:nvPicPr>
            <p:cNvPr id="8213" name="Picture 14" descr="cat39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1383" y="2523"/>
              <a:ext cx="1192" cy="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4" name="Picture 15" descr="39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22" y="2296"/>
              <a:ext cx="1315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795963" y="2493963"/>
            <a:ext cx="2195512" cy="1655762"/>
            <a:chOff x="2018" y="1355"/>
            <a:chExt cx="1858" cy="1133"/>
          </a:xfrm>
        </p:grpSpPr>
        <p:pic>
          <p:nvPicPr>
            <p:cNvPr id="8211" name="Picture 8" descr="duck11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18" y="1355"/>
              <a:ext cx="117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9" descr="duck11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99" y="1389"/>
              <a:ext cx="117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00" name="Picture 12" descr="29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1363" y="2179638"/>
            <a:ext cx="4394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5" descr="ежик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4652963"/>
            <a:ext cx="14763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Апельсин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0" y="5195888"/>
            <a:ext cx="16144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Апельсин5copy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0" y="5411788"/>
            <a:ext cx="1655763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Апельсин1 copy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195888"/>
            <a:ext cx="15716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Апельсин2 copy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9300" y="5411788"/>
            <a:ext cx="16541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Апельсин3 copy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3975" y="5411788"/>
            <a:ext cx="14144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971550" y="40481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FF00"/>
                </a:solidFill>
                <a:latin typeface="Arial Black" pitchFamily="34" charset="0"/>
              </a:rPr>
              <a:t>Мы делили апельсин.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857250" y="428625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FF00"/>
                </a:solidFill>
                <a:latin typeface="Arial Black" pitchFamily="34" charset="0"/>
              </a:rPr>
              <a:t>Много нас, а он один.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785813" y="428625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FF00"/>
                </a:solidFill>
                <a:latin typeface="Arial Black" pitchFamily="34" charset="0"/>
              </a:rPr>
              <a:t>Эта долька – для ежа.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143000" y="428625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FF00"/>
                </a:solidFill>
                <a:latin typeface="Arial Black" pitchFamily="34" charset="0"/>
              </a:rPr>
              <a:t>Эта долька – для чижа.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071563" y="428625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FF00"/>
                </a:solidFill>
                <a:latin typeface="Arial Black" pitchFamily="34" charset="0"/>
              </a:rPr>
              <a:t>Эта долька – для утят.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928688" y="357188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FF00"/>
                </a:solidFill>
                <a:latin typeface="Arial Black" pitchFamily="34" charset="0"/>
              </a:rPr>
              <a:t>Эта долька – для котят.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071563" y="428625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FF00"/>
                </a:solidFill>
                <a:latin typeface="Arial Black" pitchFamily="34" charset="0"/>
              </a:rPr>
              <a:t>Эта долька – для бобра.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4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40"/>
                            </p:stCondLst>
                            <p:childTnLst>
                              <p:par>
                                <p:cTn id="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440"/>
                            </p:stCondLst>
                            <p:childTnLst>
                              <p:par>
                                <p:cTn id="3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40"/>
                            </p:stCondLst>
                            <p:childTnLst>
                              <p:par>
                                <p:cTn id="4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4624E-7 L 0.33871 -0.0478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4509E-6 L 0.29392 -0.232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93642E-7 L 0.18594 -0.285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87283E-6 L -0.3125 0.0300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601E-6 L -0.15677 -0.3241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4" grpId="1"/>
      <p:bldP spid="12305" grpId="0"/>
      <p:bldP spid="12305" grpId="1"/>
      <p:bldP spid="12307" grpId="0"/>
      <p:bldP spid="12307" grpId="1"/>
      <p:bldP spid="12308" grpId="0"/>
      <p:bldP spid="12308" grpId="1"/>
      <p:bldP spid="12309" grpId="0"/>
      <p:bldP spid="12309" grpId="1"/>
      <p:bldP spid="12310" grpId="0"/>
      <p:bldP spid="12310" grpId="1"/>
      <p:bldP spid="123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А для волка - кожура.</a:t>
            </a:r>
          </a:p>
        </p:txBody>
      </p:sp>
      <p:sp>
        <p:nvSpPr>
          <p:cNvPr id="13317" name="plant" descr="ill_tut_stil_orangetex"/>
          <p:cNvSpPr>
            <a:spLocks noEditPoints="1" noChangeArrowheads="1"/>
          </p:cNvSpPr>
          <p:nvPr/>
        </p:nvSpPr>
        <p:spPr bwMode="auto">
          <a:xfrm>
            <a:off x="3311525" y="6021388"/>
            <a:ext cx="2520950" cy="83661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8" name="Picture 6" descr="6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141663"/>
            <a:ext cx="31099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0.36554 C 0.1993 -0.36045 0.09878 -0.35514 0.0559 -0.30011 C 0.01302 -0.24508 0.04496 -0.08392 0.04236 -0.03606 C 0.03975 0.0118 0.04774 -0.01941 0.04062 -0.0134 C 0.0335 -0.00739 0.0059 -0.00184 -1.38778E-17 5.72254E-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9" descr="HH01913_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492375"/>
            <a:ext cx="8748712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Oval 26"/>
          <p:cNvSpPr>
            <a:spLocks noChangeArrowheads="1"/>
          </p:cNvSpPr>
          <p:nvPr/>
        </p:nvSpPr>
        <p:spPr bwMode="auto">
          <a:xfrm>
            <a:off x="1116013" y="2278063"/>
            <a:ext cx="4176712" cy="1582737"/>
          </a:xfrm>
          <a:prstGeom prst="ellipse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1744663"/>
            <a:ext cx="17653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44450"/>
            <a:ext cx="5688013" cy="1584325"/>
          </a:xfrm>
          <a:effectLst>
            <a:outerShdw dist="45791" dir="3378596" algn="ctr" rotWithShape="0">
              <a:srgbClr val="FF6600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8800" b="1" dirty="0" smtClean="0">
                <a:solidFill>
                  <a:srgbClr val="FFFF00"/>
                </a:solidFill>
                <a:latin typeface="Comic Sans MS" pitchFamily="66" charset="0"/>
              </a:rPr>
              <a:t>Доли</a:t>
            </a:r>
            <a:r>
              <a:rPr lang="ru-RU" sz="8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0246" name="Picture 6" descr="Апельсин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1963" y="1943100"/>
            <a:ext cx="13208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Апельсин5copy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1963" y="2159000"/>
            <a:ext cx="135413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Апельсин1 cop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3963" y="1943100"/>
            <a:ext cx="128587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0" descr="Апельсин3 copy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2159000"/>
            <a:ext cx="1157287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9" descr="Апельсин2 copy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63615">
            <a:off x="2157413" y="2740025"/>
            <a:ext cx="13636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64" descr="FD00494_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9338" y="2781300"/>
            <a:ext cx="2143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2" name="Group 230"/>
          <p:cNvGrpSpPr>
            <a:grpSpLocks/>
          </p:cNvGrpSpPr>
          <p:nvPr/>
        </p:nvGrpSpPr>
        <p:grpSpPr bwMode="auto">
          <a:xfrm rot="-285839">
            <a:off x="5867400" y="3213100"/>
            <a:ext cx="792163" cy="647700"/>
            <a:chOff x="5937" y="3231"/>
            <a:chExt cx="518" cy="501"/>
          </a:xfrm>
        </p:grpSpPr>
        <p:sp>
          <p:nvSpPr>
            <p:cNvPr id="10258" name="Freeform 110"/>
            <p:cNvSpPr>
              <a:spLocks/>
            </p:cNvSpPr>
            <p:nvPr/>
          </p:nvSpPr>
          <p:spPr bwMode="auto">
            <a:xfrm>
              <a:off x="5942" y="3236"/>
              <a:ext cx="509" cy="496"/>
            </a:xfrm>
            <a:custGeom>
              <a:avLst/>
              <a:gdLst>
                <a:gd name="T0" fmla="*/ 0 w 1018"/>
                <a:gd name="T1" fmla="*/ 46 h 992"/>
                <a:gd name="T2" fmla="*/ 0 w 1018"/>
                <a:gd name="T3" fmla="*/ 47 h 992"/>
                <a:gd name="T4" fmla="*/ 3 w 1018"/>
                <a:gd name="T5" fmla="*/ 48 h 992"/>
                <a:gd name="T6" fmla="*/ 10 w 1018"/>
                <a:gd name="T7" fmla="*/ 50 h 992"/>
                <a:gd name="T8" fmla="*/ 19 w 1018"/>
                <a:gd name="T9" fmla="*/ 52 h 992"/>
                <a:gd name="T10" fmla="*/ 29 w 1018"/>
                <a:gd name="T11" fmla="*/ 54 h 992"/>
                <a:gd name="T12" fmla="*/ 38 w 1018"/>
                <a:gd name="T13" fmla="*/ 56 h 992"/>
                <a:gd name="T14" fmla="*/ 48 w 1018"/>
                <a:gd name="T15" fmla="*/ 59 h 992"/>
                <a:gd name="T16" fmla="*/ 56 w 1018"/>
                <a:gd name="T17" fmla="*/ 61 h 992"/>
                <a:gd name="T18" fmla="*/ 62 w 1018"/>
                <a:gd name="T19" fmla="*/ 62 h 992"/>
                <a:gd name="T20" fmla="*/ 64 w 1018"/>
                <a:gd name="T21" fmla="*/ 57 h 992"/>
                <a:gd name="T22" fmla="*/ 64 w 1018"/>
                <a:gd name="T23" fmla="*/ 42 h 992"/>
                <a:gd name="T24" fmla="*/ 61 w 1018"/>
                <a:gd name="T25" fmla="*/ 34 h 992"/>
                <a:gd name="T26" fmla="*/ 59 w 1018"/>
                <a:gd name="T27" fmla="*/ 30 h 992"/>
                <a:gd name="T28" fmla="*/ 59 w 1018"/>
                <a:gd name="T29" fmla="*/ 25 h 992"/>
                <a:gd name="T30" fmla="*/ 62 w 1018"/>
                <a:gd name="T31" fmla="*/ 22 h 992"/>
                <a:gd name="T32" fmla="*/ 64 w 1018"/>
                <a:gd name="T33" fmla="*/ 21 h 992"/>
                <a:gd name="T34" fmla="*/ 64 w 1018"/>
                <a:gd name="T35" fmla="*/ 19 h 992"/>
                <a:gd name="T36" fmla="*/ 62 w 1018"/>
                <a:gd name="T37" fmla="*/ 17 h 992"/>
                <a:gd name="T38" fmla="*/ 57 w 1018"/>
                <a:gd name="T39" fmla="*/ 14 h 992"/>
                <a:gd name="T40" fmla="*/ 53 w 1018"/>
                <a:gd name="T41" fmla="*/ 12 h 992"/>
                <a:gd name="T42" fmla="*/ 50 w 1018"/>
                <a:gd name="T43" fmla="*/ 10 h 992"/>
                <a:gd name="T44" fmla="*/ 48 w 1018"/>
                <a:gd name="T45" fmla="*/ 11 h 992"/>
                <a:gd name="T46" fmla="*/ 44 w 1018"/>
                <a:gd name="T47" fmla="*/ 12 h 992"/>
                <a:gd name="T48" fmla="*/ 41 w 1018"/>
                <a:gd name="T49" fmla="*/ 11 h 992"/>
                <a:gd name="T50" fmla="*/ 40 w 1018"/>
                <a:gd name="T51" fmla="*/ 8 h 992"/>
                <a:gd name="T52" fmla="*/ 39 w 1018"/>
                <a:gd name="T53" fmla="*/ 5 h 992"/>
                <a:gd name="T54" fmla="*/ 36 w 1018"/>
                <a:gd name="T55" fmla="*/ 3 h 992"/>
                <a:gd name="T56" fmla="*/ 33 w 1018"/>
                <a:gd name="T57" fmla="*/ 2 h 992"/>
                <a:gd name="T58" fmla="*/ 31 w 1018"/>
                <a:gd name="T59" fmla="*/ 1 h 992"/>
                <a:gd name="T60" fmla="*/ 28 w 1018"/>
                <a:gd name="T61" fmla="*/ 0 h 992"/>
                <a:gd name="T62" fmla="*/ 25 w 1018"/>
                <a:gd name="T63" fmla="*/ 1 h 992"/>
                <a:gd name="T64" fmla="*/ 21 w 1018"/>
                <a:gd name="T65" fmla="*/ 1 h 992"/>
                <a:gd name="T66" fmla="*/ 17 w 1018"/>
                <a:gd name="T67" fmla="*/ 2 h 992"/>
                <a:gd name="T68" fmla="*/ 13 w 1018"/>
                <a:gd name="T69" fmla="*/ 4 h 992"/>
                <a:gd name="T70" fmla="*/ 9 w 1018"/>
                <a:gd name="T71" fmla="*/ 6 h 992"/>
                <a:gd name="T72" fmla="*/ 5 w 1018"/>
                <a:gd name="T73" fmla="*/ 7 h 992"/>
                <a:gd name="T74" fmla="*/ 3 w 1018"/>
                <a:gd name="T75" fmla="*/ 9 h 992"/>
                <a:gd name="T76" fmla="*/ 1 w 1018"/>
                <a:gd name="T77" fmla="*/ 10 h 992"/>
                <a:gd name="T78" fmla="*/ 1 w 1018"/>
                <a:gd name="T79" fmla="*/ 12 h 992"/>
                <a:gd name="T80" fmla="*/ 0 w 1018"/>
                <a:gd name="T81" fmla="*/ 15 h 992"/>
                <a:gd name="T82" fmla="*/ 0 w 1018"/>
                <a:gd name="T83" fmla="*/ 29 h 992"/>
                <a:gd name="T84" fmla="*/ 2 w 1018"/>
                <a:gd name="T85" fmla="*/ 37 h 992"/>
                <a:gd name="T86" fmla="*/ 4 w 1018"/>
                <a:gd name="T87" fmla="*/ 40 h 992"/>
                <a:gd name="T88" fmla="*/ 4 w 1018"/>
                <a:gd name="T89" fmla="*/ 43 h 992"/>
                <a:gd name="T90" fmla="*/ 2 w 1018"/>
                <a:gd name="T91" fmla="*/ 45 h 9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18"/>
                <a:gd name="T139" fmla="*/ 0 h 992"/>
                <a:gd name="T140" fmla="*/ 1018 w 1018"/>
                <a:gd name="T141" fmla="*/ 992 h 9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18" h="992">
                  <a:moveTo>
                    <a:pt x="0" y="716"/>
                  </a:moveTo>
                  <a:lnTo>
                    <a:pt x="0" y="728"/>
                  </a:lnTo>
                  <a:lnTo>
                    <a:pt x="0" y="737"/>
                  </a:lnTo>
                  <a:lnTo>
                    <a:pt x="0" y="745"/>
                  </a:lnTo>
                  <a:lnTo>
                    <a:pt x="0" y="752"/>
                  </a:lnTo>
                  <a:lnTo>
                    <a:pt x="43" y="762"/>
                  </a:lnTo>
                  <a:lnTo>
                    <a:pt x="96" y="776"/>
                  </a:lnTo>
                  <a:lnTo>
                    <a:pt x="156" y="791"/>
                  </a:lnTo>
                  <a:lnTo>
                    <a:pt x="224" y="807"/>
                  </a:lnTo>
                  <a:lnTo>
                    <a:pt x="296" y="824"/>
                  </a:lnTo>
                  <a:lnTo>
                    <a:pt x="371" y="841"/>
                  </a:lnTo>
                  <a:lnTo>
                    <a:pt x="449" y="860"/>
                  </a:lnTo>
                  <a:lnTo>
                    <a:pt x="528" y="879"/>
                  </a:lnTo>
                  <a:lnTo>
                    <a:pt x="605" y="896"/>
                  </a:lnTo>
                  <a:lnTo>
                    <a:pt x="681" y="915"/>
                  </a:lnTo>
                  <a:lnTo>
                    <a:pt x="755" y="931"/>
                  </a:lnTo>
                  <a:lnTo>
                    <a:pt x="822" y="948"/>
                  </a:lnTo>
                  <a:lnTo>
                    <a:pt x="882" y="962"/>
                  </a:lnTo>
                  <a:lnTo>
                    <a:pt x="937" y="974"/>
                  </a:lnTo>
                  <a:lnTo>
                    <a:pt x="980" y="984"/>
                  </a:lnTo>
                  <a:lnTo>
                    <a:pt x="1014" y="992"/>
                  </a:lnTo>
                  <a:lnTo>
                    <a:pt x="1014" y="903"/>
                  </a:lnTo>
                  <a:lnTo>
                    <a:pt x="1016" y="786"/>
                  </a:lnTo>
                  <a:lnTo>
                    <a:pt x="1016" y="661"/>
                  </a:lnTo>
                  <a:lnTo>
                    <a:pt x="1016" y="549"/>
                  </a:lnTo>
                  <a:lnTo>
                    <a:pt x="970" y="532"/>
                  </a:lnTo>
                  <a:lnTo>
                    <a:pt x="942" y="503"/>
                  </a:lnTo>
                  <a:lnTo>
                    <a:pt x="930" y="465"/>
                  </a:lnTo>
                  <a:lnTo>
                    <a:pt x="930" y="426"/>
                  </a:lnTo>
                  <a:lnTo>
                    <a:pt x="942" y="388"/>
                  </a:lnTo>
                  <a:lnTo>
                    <a:pt x="961" y="357"/>
                  </a:lnTo>
                  <a:lnTo>
                    <a:pt x="987" y="338"/>
                  </a:lnTo>
                  <a:lnTo>
                    <a:pt x="1016" y="333"/>
                  </a:lnTo>
                  <a:lnTo>
                    <a:pt x="1016" y="323"/>
                  </a:lnTo>
                  <a:lnTo>
                    <a:pt x="1016" y="307"/>
                  </a:lnTo>
                  <a:lnTo>
                    <a:pt x="1018" y="292"/>
                  </a:lnTo>
                  <a:lnTo>
                    <a:pt x="1018" y="278"/>
                  </a:lnTo>
                  <a:lnTo>
                    <a:pt x="982" y="257"/>
                  </a:lnTo>
                  <a:lnTo>
                    <a:pt x="946" y="238"/>
                  </a:lnTo>
                  <a:lnTo>
                    <a:pt x="911" y="218"/>
                  </a:lnTo>
                  <a:lnTo>
                    <a:pt x="877" y="201"/>
                  </a:lnTo>
                  <a:lnTo>
                    <a:pt x="846" y="183"/>
                  </a:lnTo>
                  <a:lnTo>
                    <a:pt x="818" y="168"/>
                  </a:lnTo>
                  <a:lnTo>
                    <a:pt x="796" y="154"/>
                  </a:lnTo>
                  <a:lnTo>
                    <a:pt x="779" y="142"/>
                  </a:lnTo>
                  <a:lnTo>
                    <a:pt x="757" y="166"/>
                  </a:lnTo>
                  <a:lnTo>
                    <a:pt x="731" y="180"/>
                  </a:lnTo>
                  <a:lnTo>
                    <a:pt x="702" y="185"/>
                  </a:lnTo>
                  <a:lnTo>
                    <a:pt x="676" y="182"/>
                  </a:lnTo>
                  <a:lnTo>
                    <a:pt x="652" y="168"/>
                  </a:lnTo>
                  <a:lnTo>
                    <a:pt x="634" y="146"/>
                  </a:lnTo>
                  <a:lnTo>
                    <a:pt x="626" y="113"/>
                  </a:lnTo>
                  <a:lnTo>
                    <a:pt x="628" y="72"/>
                  </a:lnTo>
                  <a:lnTo>
                    <a:pt x="610" y="65"/>
                  </a:lnTo>
                  <a:lnTo>
                    <a:pt x="593" y="56"/>
                  </a:lnTo>
                  <a:lnTo>
                    <a:pt x="573" y="48"/>
                  </a:lnTo>
                  <a:lnTo>
                    <a:pt x="550" y="39"/>
                  </a:lnTo>
                  <a:lnTo>
                    <a:pt x="528" y="29"/>
                  </a:lnTo>
                  <a:lnTo>
                    <a:pt x="506" y="20"/>
                  </a:lnTo>
                  <a:lnTo>
                    <a:pt x="481" y="10"/>
                  </a:lnTo>
                  <a:lnTo>
                    <a:pt x="457" y="1"/>
                  </a:lnTo>
                  <a:lnTo>
                    <a:pt x="440" y="0"/>
                  </a:lnTo>
                  <a:lnTo>
                    <a:pt x="418" y="0"/>
                  </a:lnTo>
                  <a:lnTo>
                    <a:pt x="392" y="3"/>
                  </a:lnTo>
                  <a:lnTo>
                    <a:pt x="365" y="8"/>
                  </a:lnTo>
                  <a:lnTo>
                    <a:pt x="334" y="13"/>
                  </a:lnTo>
                  <a:lnTo>
                    <a:pt x="301" y="22"/>
                  </a:lnTo>
                  <a:lnTo>
                    <a:pt x="268" y="32"/>
                  </a:lnTo>
                  <a:lnTo>
                    <a:pt x="234" y="43"/>
                  </a:lnTo>
                  <a:lnTo>
                    <a:pt x="199" y="55"/>
                  </a:lnTo>
                  <a:lnTo>
                    <a:pt x="167" y="68"/>
                  </a:lnTo>
                  <a:lnTo>
                    <a:pt x="136" y="82"/>
                  </a:lnTo>
                  <a:lnTo>
                    <a:pt x="105" y="96"/>
                  </a:lnTo>
                  <a:lnTo>
                    <a:pt x="79" y="110"/>
                  </a:lnTo>
                  <a:lnTo>
                    <a:pt x="55" y="123"/>
                  </a:lnTo>
                  <a:lnTo>
                    <a:pt x="34" y="137"/>
                  </a:lnTo>
                  <a:lnTo>
                    <a:pt x="19" y="151"/>
                  </a:lnTo>
                  <a:lnTo>
                    <a:pt x="12" y="158"/>
                  </a:lnTo>
                  <a:lnTo>
                    <a:pt x="7" y="166"/>
                  </a:lnTo>
                  <a:lnTo>
                    <a:pt x="3" y="177"/>
                  </a:lnTo>
                  <a:lnTo>
                    <a:pt x="0" y="189"/>
                  </a:lnTo>
                  <a:lnTo>
                    <a:pt x="0" y="238"/>
                  </a:lnTo>
                  <a:lnTo>
                    <a:pt x="0" y="335"/>
                  </a:lnTo>
                  <a:lnTo>
                    <a:pt x="0" y="455"/>
                  </a:lnTo>
                  <a:lnTo>
                    <a:pt x="0" y="578"/>
                  </a:lnTo>
                  <a:lnTo>
                    <a:pt x="26" y="589"/>
                  </a:lnTo>
                  <a:lnTo>
                    <a:pt x="43" y="606"/>
                  </a:lnTo>
                  <a:lnTo>
                    <a:pt x="53" y="628"/>
                  </a:lnTo>
                  <a:lnTo>
                    <a:pt x="58" y="652"/>
                  </a:lnTo>
                  <a:lnTo>
                    <a:pt x="55" y="675"/>
                  </a:lnTo>
                  <a:lnTo>
                    <a:pt x="45" y="695"/>
                  </a:lnTo>
                  <a:lnTo>
                    <a:pt x="26" y="709"/>
                  </a:lnTo>
                  <a:lnTo>
                    <a:pt x="0" y="7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Freeform 116"/>
            <p:cNvSpPr>
              <a:spLocks/>
            </p:cNvSpPr>
            <p:nvPr/>
          </p:nvSpPr>
          <p:spPr bwMode="auto">
            <a:xfrm>
              <a:off x="6327" y="3303"/>
              <a:ext cx="127" cy="76"/>
            </a:xfrm>
            <a:custGeom>
              <a:avLst/>
              <a:gdLst>
                <a:gd name="T0" fmla="*/ 1 w 253"/>
                <a:gd name="T1" fmla="*/ 1 h 152"/>
                <a:gd name="T2" fmla="*/ 1 w 253"/>
                <a:gd name="T3" fmla="*/ 1 h 152"/>
                <a:gd name="T4" fmla="*/ 2 w 253"/>
                <a:gd name="T5" fmla="*/ 1 h 152"/>
                <a:gd name="T6" fmla="*/ 3 w 253"/>
                <a:gd name="T7" fmla="*/ 2 h 152"/>
                <a:gd name="T8" fmla="*/ 5 w 253"/>
                <a:gd name="T9" fmla="*/ 3 h 152"/>
                <a:gd name="T10" fmla="*/ 7 w 253"/>
                <a:gd name="T11" fmla="*/ 5 h 152"/>
                <a:gd name="T12" fmla="*/ 9 w 253"/>
                <a:gd name="T13" fmla="*/ 5 h 152"/>
                <a:gd name="T14" fmla="*/ 11 w 253"/>
                <a:gd name="T15" fmla="*/ 7 h 152"/>
                <a:gd name="T16" fmla="*/ 13 w 253"/>
                <a:gd name="T17" fmla="*/ 9 h 152"/>
                <a:gd name="T18" fmla="*/ 16 w 253"/>
                <a:gd name="T19" fmla="*/ 10 h 152"/>
                <a:gd name="T20" fmla="*/ 16 w 253"/>
                <a:gd name="T21" fmla="*/ 9 h 152"/>
                <a:gd name="T22" fmla="*/ 14 w 253"/>
                <a:gd name="T23" fmla="*/ 7 h 152"/>
                <a:gd name="T24" fmla="*/ 12 w 253"/>
                <a:gd name="T25" fmla="*/ 6 h 152"/>
                <a:gd name="T26" fmla="*/ 10 w 253"/>
                <a:gd name="T27" fmla="*/ 5 h 152"/>
                <a:gd name="T28" fmla="*/ 7 w 253"/>
                <a:gd name="T29" fmla="*/ 3 h 152"/>
                <a:gd name="T30" fmla="*/ 5 w 253"/>
                <a:gd name="T31" fmla="*/ 2 h 152"/>
                <a:gd name="T32" fmla="*/ 4 w 253"/>
                <a:gd name="T33" fmla="*/ 1 h 152"/>
                <a:gd name="T34" fmla="*/ 2 w 253"/>
                <a:gd name="T35" fmla="*/ 1 h 152"/>
                <a:gd name="T36" fmla="*/ 1 w 253"/>
                <a:gd name="T37" fmla="*/ 1 h 152"/>
                <a:gd name="T38" fmla="*/ 1 w 253"/>
                <a:gd name="T39" fmla="*/ 1 h 152"/>
                <a:gd name="T40" fmla="*/ 1 w 253"/>
                <a:gd name="T41" fmla="*/ 1 h 152"/>
                <a:gd name="T42" fmla="*/ 1 w 253"/>
                <a:gd name="T43" fmla="*/ 0 h 152"/>
                <a:gd name="T44" fmla="*/ 1 w 253"/>
                <a:gd name="T45" fmla="*/ 1 h 152"/>
                <a:gd name="T46" fmla="*/ 0 w 253"/>
                <a:gd name="T47" fmla="*/ 1 h 152"/>
                <a:gd name="T48" fmla="*/ 1 w 253"/>
                <a:gd name="T49" fmla="*/ 1 h 152"/>
                <a:gd name="T50" fmla="*/ 1 w 253"/>
                <a:gd name="T51" fmla="*/ 1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3"/>
                <a:gd name="T79" fmla="*/ 0 h 152"/>
                <a:gd name="T80" fmla="*/ 253 w 253"/>
                <a:gd name="T81" fmla="*/ 152 h 1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3" h="152">
                  <a:moveTo>
                    <a:pt x="16" y="13"/>
                  </a:moveTo>
                  <a:lnTo>
                    <a:pt x="4" y="15"/>
                  </a:lnTo>
                  <a:lnTo>
                    <a:pt x="21" y="29"/>
                  </a:lnTo>
                  <a:lnTo>
                    <a:pt x="43" y="43"/>
                  </a:lnTo>
                  <a:lnTo>
                    <a:pt x="73" y="58"/>
                  </a:lnTo>
                  <a:lnTo>
                    <a:pt x="103" y="75"/>
                  </a:lnTo>
                  <a:lnTo>
                    <a:pt x="138" y="92"/>
                  </a:lnTo>
                  <a:lnTo>
                    <a:pt x="172" y="113"/>
                  </a:lnTo>
                  <a:lnTo>
                    <a:pt x="208" y="132"/>
                  </a:lnTo>
                  <a:lnTo>
                    <a:pt x="243" y="152"/>
                  </a:lnTo>
                  <a:lnTo>
                    <a:pt x="253" y="135"/>
                  </a:lnTo>
                  <a:lnTo>
                    <a:pt x="215" y="115"/>
                  </a:lnTo>
                  <a:lnTo>
                    <a:pt x="179" y="96"/>
                  </a:lnTo>
                  <a:lnTo>
                    <a:pt x="145" y="75"/>
                  </a:lnTo>
                  <a:lnTo>
                    <a:pt x="110" y="58"/>
                  </a:lnTo>
                  <a:lnTo>
                    <a:pt x="79" y="41"/>
                  </a:lnTo>
                  <a:lnTo>
                    <a:pt x="54" y="25"/>
                  </a:lnTo>
                  <a:lnTo>
                    <a:pt x="31" y="12"/>
                  </a:lnTo>
                  <a:lnTo>
                    <a:pt x="14" y="1"/>
                  </a:lnTo>
                  <a:lnTo>
                    <a:pt x="2" y="3"/>
                  </a:lnTo>
                  <a:lnTo>
                    <a:pt x="14" y="1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4" y="15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Freeform 117"/>
            <p:cNvSpPr>
              <a:spLocks/>
            </p:cNvSpPr>
            <p:nvPr/>
          </p:nvSpPr>
          <p:spPr bwMode="auto">
            <a:xfrm>
              <a:off x="6251" y="3268"/>
              <a:ext cx="84" cy="66"/>
            </a:xfrm>
            <a:custGeom>
              <a:avLst/>
              <a:gdLst>
                <a:gd name="T0" fmla="*/ 0 w 169"/>
                <a:gd name="T1" fmla="*/ 1 h 132"/>
                <a:gd name="T2" fmla="*/ 0 w 169"/>
                <a:gd name="T3" fmla="*/ 1 h 132"/>
                <a:gd name="T4" fmla="*/ 0 w 169"/>
                <a:gd name="T5" fmla="*/ 3 h 132"/>
                <a:gd name="T6" fmla="*/ 0 w 169"/>
                <a:gd name="T7" fmla="*/ 5 h 132"/>
                <a:gd name="T8" fmla="*/ 1 w 169"/>
                <a:gd name="T9" fmla="*/ 7 h 132"/>
                <a:gd name="T10" fmla="*/ 3 w 169"/>
                <a:gd name="T11" fmla="*/ 7 h 132"/>
                <a:gd name="T12" fmla="*/ 5 w 169"/>
                <a:gd name="T13" fmla="*/ 8 h 132"/>
                <a:gd name="T14" fmla="*/ 7 w 169"/>
                <a:gd name="T15" fmla="*/ 7 h 132"/>
                <a:gd name="T16" fmla="*/ 9 w 169"/>
                <a:gd name="T17" fmla="*/ 6 h 132"/>
                <a:gd name="T18" fmla="*/ 10 w 169"/>
                <a:gd name="T19" fmla="*/ 5 h 132"/>
                <a:gd name="T20" fmla="*/ 9 w 169"/>
                <a:gd name="T21" fmla="*/ 4 h 132"/>
                <a:gd name="T22" fmla="*/ 8 w 169"/>
                <a:gd name="T23" fmla="*/ 6 h 132"/>
                <a:gd name="T24" fmla="*/ 7 w 169"/>
                <a:gd name="T25" fmla="*/ 6 h 132"/>
                <a:gd name="T26" fmla="*/ 5 w 169"/>
                <a:gd name="T27" fmla="*/ 7 h 132"/>
                <a:gd name="T28" fmla="*/ 3 w 169"/>
                <a:gd name="T29" fmla="*/ 6 h 132"/>
                <a:gd name="T30" fmla="*/ 2 w 169"/>
                <a:gd name="T31" fmla="*/ 6 h 132"/>
                <a:gd name="T32" fmla="*/ 1 w 169"/>
                <a:gd name="T33" fmla="*/ 4 h 132"/>
                <a:gd name="T34" fmla="*/ 1 w 169"/>
                <a:gd name="T35" fmla="*/ 3 h 132"/>
                <a:gd name="T36" fmla="*/ 1 w 169"/>
                <a:gd name="T37" fmla="*/ 1 h 132"/>
                <a:gd name="T38" fmla="*/ 0 w 169"/>
                <a:gd name="T39" fmla="*/ 0 h 132"/>
                <a:gd name="T40" fmla="*/ 1 w 169"/>
                <a:gd name="T41" fmla="*/ 1 h 132"/>
                <a:gd name="T42" fmla="*/ 1 w 169"/>
                <a:gd name="T43" fmla="*/ 1 h 132"/>
                <a:gd name="T44" fmla="*/ 0 w 169"/>
                <a:gd name="T45" fmla="*/ 0 h 132"/>
                <a:gd name="T46" fmla="*/ 0 w 169"/>
                <a:gd name="T47" fmla="*/ 1 h 132"/>
                <a:gd name="T48" fmla="*/ 0 w 169"/>
                <a:gd name="T49" fmla="*/ 1 h 132"/>
                <a:gd name="T50" fmla="*/ 0 w 169"/>
                <a:gd name="T51" fmla="*/ 1 h 1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132"/>
                <a:gd name="T80" fmla="*/ 169 w 169"/>
                <a:gd name="T81" fmla="*/ 132 h 1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132">
                  <a:moveTo>
                    <a:pt x="7" y="17"/>
                  </a:moveTo>
                  <a:lnTo>
                    <a:pt x="2" y="7"/>
                  </a:lnTo>
                  <a:lnTo>
                    <a:pt x="0" y="50"/>
                  </a:lnTo>
                  <a:lnTo>
                    <a:pt x="9" y="86"/>
                  </a:lnTo>
                  <a:lnTo>
                    <a:pt x="30" y="112"/>
                  </a:lnTo>
                  <a:lnTo>
                    <a:pt x="57" y="127"/>
                  </a:lnTo>
                  <a:lnTo>
                    <a:pt x="85" y="132"/>
                  </a:lnTo>
                  <a:lnTo>
                    <a:pt x="115" y="126"/>
                  </a:lnTo>
                  <a:lnTo>
                    <a:pt x="145" y="110"/>
                  </a:lnTo>
                  <a:lnTo>
                    <a:pt x="169" y="84"/>
                  </a:lnTo>
                  <a:lnTo>
                    <a:pt x="155" y="74"/>
                  </a:lnTo>
                  <a:lnTo>
                    <a:pt x="134" y="96"/>
                  </a:lnTo>
                  <a:lnTo>
                    <a:pt x="112" y="108"/>
                  </a:lnTo>
                  <a:lnTo>
                    <a:pt x="85" y="112"/>
                  </a:lnTo>
                  <a:lnTo>
                    <a:pt x="60" y="110"/>
                  </a:lnTo>
                  <a:lnTo>
                    <a:pt x="40" y="98"/>
                  </a:lnTo>
                  <a:lnTo>
                    <a:pt x="26" y="79"/>
                  </a:lnTo>
                  <a:lnTo>
                    <a:pt x="17" y="50"/>
                  </a:lnTo>
                  <a:lnTo>
                    <a:pt x="19" y="10"/>
                  </a:lnTo>
                  <a:lnTo>
                    <a:pt x="14" y="0"/>
                  </a:lnTo>
                  <a:lnTo>
                    <a:pt x="19" y="10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5" y="2"/>
                  </a:lnTo>
                  <a:lnTo>
                    <a:pt x="2" y="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Freeform 118"/>
            <p:cNvSpPr>
              <a:spLocks/>
            </p:cNvSpPr>
            <p:nvPr/>
          </p:nvSpPr>
          <p:spPr bwMode="auto">
            <a:xfrm>
              <a:off x="6166" y="3232"/>
              <a:ext cx="92" cy="44"/>
            </a:xfrm>
            <a:custGeom>
              <a:avLst/>
              <a:gdLst>
                <a:gd name="T0" fmla="*/ 1 w 182"/>
                <a:gd name="T1" fmla="*/ 2 h 87"/>
                <a:gd name="T2" fmla="*/ 1 w 182"/>
                <a:gd name="T3" fmla="*/ 2 h 87"/>
                <a:gd name="T4" fmla="*/ 2 w 182"/>
                <a:gd name="T5" fmla="*/ 2 h 87"/>
                <a:gd name="T6" fmla="*/ 4 w 182"/>
                <a:gd name="T7" fmla="*/ 3 h 87"/>
                <a:gd name="T8" fmla="*/ 5 w 182"/>
                <a:gd name="T9" fmla="*/ 3 h 87"/>
                <a:gd name="T10" fmla="*/ 7 w 182"/>
                <a:gd name="T11" fmla="*/ 4 h 87"/>
                <a:gd name="T12" fmla="*/ 8 w 182"/>
                <a:gd name="T13" fmla="*/ 4 h 87"/>
                <a:gd name="T14" fmla="*/ 9 w 182"/>
                <a:gd name="T15" fmla="*/ 5 h 87"/>
                <a:gd name="T16" fmla="*/ 10 w 182"/>
                <a:gd name="T17" fmla="*/ 5 h 87"/>
                <a:gd name="T18" fmla="*/ 11 w 182"/>
                <a:gd name="T19" fmla="*/ 6 h 87"/>
                <a:gd name="T20" fmla="*/ 12 w 182"/>
                <a:gd name="T21" fmla="*/ 5 h 87"/>
                <a:gd name="T22" fmla="*/ 11 w 182"/>
                <a:gd name="T23" fmla="*/ 4 h 87"/>
                <a:gd name="T24" fmla="*/ 10 w 182"/>
                <a:gd name="T25" fmla="*/ 4 h 87"/>
                <a:gd name="T26" fmla="*/ 8 w 182"/>
                <a:gd name="T27" fmla="*/ 3 h 87"/>
                <a:gd name="T28" fmla="*/ 7 w 182"/>
                <a:gd name="T29" fmla="*/ 3 h 87"/>
                <a:gd name="T30" fmla="*/ 6 w 182"/>
                <a:gd name="T31" fmla="*/ 2 h 87"/>
                <a:gd name="T32" fmla="*/ 4 w 182"/>
                <a:gd name="T33" fmla="*/ 2 h 87"/>
                <a:gd name="T34" fmla="*/ 3 w 182"/>
                <a:gd name="T35" fmla="*/ 1 h 87"/>
                <a:gd name="T36" fmla="*/ 1 w 182"/>
                <a:gd name="T37" fmla="*/ 0 h 87"/>
                <a:gd name="T38" fmla="*/ 1 w 182"/>
                <a:gd name="T39" fmla="*/ 0 h 87"/>
                <a:gd name="T40" fmla="*/ 1 w 182"/>
                <a:gd name="T41" fmla="*/ 0 h 87"/>
                <a:gd name="T42" fmla="*/ 1 w 182"/>
                <a:gd name="T43" fmla="*/ 0 h 87"/>
                <a:gd name="T44" fmla="*/ 1 w 182"/>
                <a:gd name="T45" fmla="*/ 1 h 87"/>
                <a:gd name="T46" fmla="*/ 0 w 182"/>
                <a:gd name="T47" fmla="*/ 1 h 87"/>
                <a:gd name="T48" fmla="*/ 1 w 182"/>
                <a:gd name="T49" fmla="*/ 2 h 87"/>
                <a:gd name="T50" fmla="*/ 1 w 182"/>
                <a:gd name="T51" fmla="*/ 2 h 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2"/>
                <a:gd name="T79" fmla="*/ 0 h 87"/>
                <a:gd name="T80" fmla="*/ 182 w 182"/>
                <a:gd name="T81" fmla="*/ 87 h 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2" h="87">
                  <a:moveTo>
                    <a:pt x="7" y="17"/>
                  </a:moveTo>
                  <a:lnTo>
                    <a:pt x="5" y="17"/>
                  </a:lnTo>
                  <a:lnTo>
                    <a:pt x="29" y="26"/>
                  </a:lnTo>
                  <a:lnTo>
                    <a:pt x="53" y="36"/>
                  </a:lnTo>
                  <a:lnTo>
                    <a:pt x="75" y="44"/>
                  </a:lnTo>
                  <a:lnTo>
                    <a:pt x="98" y="55"/>
                  </a:lnTo>
                  <a:lnTo>
                    <a:pt x="120" y="63"/>
                  </a:lnTo>
                  <a:lnTo>
                    <a:pt x="141" y="72"/>
                  </a:lnTo>
                  <a:lnTo>
                    <a:pt x="158" y="80"/>
                  </a:lnTo>
                  <a:lnTo>
                    <a:pt x="175" y="87"/>
                  </a:lnTo>
                  <a:lnTo>
                    <a:pt x="182" y="70"/>
                  </a:lnTo>
                  <a:lnTo>
                    <a:pt x="165" y="63"/>
                  </a:lnTo>
                  <a:lnTo>
                    <a:pt x="148" y="55"/>
                  </a:lnTo>
                  <a:lnTo>
                    <a:pt x="127" y="46"/>
                  </a:lnTo>
                  <a:lnTo>
                    <a:pt x="105" y="38"/>
                  </a:lnTo>
                  <a:lnTo>
                    <a:pt x="82" y="27"/>
                  </a:lnTo>
                  <a:lnTo>
                    <a:pt x="60" y="19"/>
                  </a:lnTo>
                  <a:lnTo>
                    <a:pt x="36" y="8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1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Freeform 119"/>
            <p:cNvSpPr>
              <a:spLocks/>
            </p:cNvSpPr>
            <p:nvPr/>
          </p:nvSpPr>
          <p:spPr bwMode="auto">
            <a:xfrm>
              <a:off x="5946" y="3231"/>
              <a:ext cx="226" cy="86"/>
            </a:xfrm>
            <a:custGeom>
              <a:avLst/>
              <a:gdLst>
                <a:gd name="T0" fmla="*/ 2 w 450"/>
                <a:gd name="T1" fmla="*/ 11 h 172"/>
                <a:gd name="T2" fmla="*/ 2 w 450"/>
                <a:gd name="T3" fmla="*/ 11 h 172"/>
                <a:gd name="T4" fmla="*/ 2 w 450"/>
                <a:gd name="T5" fmla="*/ 10 h 172"/>
                <a:gd name="T6" fmla="*/ 4 w 450"/>
                <a:gd name="T7" fmla="*/ 9 h 172"/>
                <a:gd name="T8" fmla="*/ 5 w 450"/>
                <a:gd name="T9" fmla="*/ 9 h 172"/>
                <a:gd name="T10" fmla="*/ 7 w 450"/>
                <a:gd name="T11" fmla="*/ 7 h 172"/>
                <a:gd name="T12" fmla="*/ 9 w 450"/>
                <a:gd name="T13" fmla="*/ 6 h 172"/>
                <a:gd name="T14" fmla="*/ 11 w 450"/>
                <a:gd name="T15" fmla="*/ 5 h 172"/>
                <a:gd name="T16" fmla="*/ 13 w 450"/>
                <a:gd name="T17" fmla="*/ 5 h 172"/>
                <a:gd name="T18" fmla="*/ 15 w 450"/>
                <a:gd name="T19" fmla="*/ 3 h 172"/>
                <a:gd name="T20" fmla="*/ 17 w 450"/>
                <a:gd name="T21" fmla="*/ 3 h 172"/>
                <a:gd name="T22" fmla="*/ 19 w 450"/>
                <a:gd name="T23" fmla="*/ 3 h 172"/>
                <a:gd name="T24" fmla="*/ 21 w 450"/>
                <a:gd name="T25" fmla="*/ 3 h 172"/>
                <a:gd name="T26" fmla="*/ 23 w 450"/>
                <a:gd name="T27" fmla="*/ 1 h 172"/>
                <a:gd name="T28" fmla="*/ 24 w 450"/>
                <a:gd name="T29" fmla="*/ 1 h 172"/>
                <a:gd name="T30" fmla="*/ 26 w 450"/>
                <a:gd name="T31" fmla="*/ 1 h 172"/>
                <a:gd name="T32" fmla="*/ 27 w 450"/>
                <a:gd name="T33" fmla="*/ 1 h 172"/>
                <a:gd name="T34" fmla="*/ 28 w 450"/>
                <a:gd name="T35" fmla="*/ 1 h 172"/>
                <a:gd name="T36" fmla="*/ 29 w 450"/>
                <a:gd name="T37" fmla="*/ 1 h 172"/>
                <a:gd name="T38" fmla="*/ 27 w 450"/>
                <a:gd name="T39" fmla="*/ 0 h 172"/>
                <a:gd name="T40" fmla="*/ 26 w 450"/>
                <a:gd name="T41" fmla="*/ 1 h 172"/>
                <a:gd name="T42" fmla="*/ 24 w 450"/>
                <a:gd name="T43" fmla="*/ 1 h 172"/>
                <a:gd name="T44" fmla="*/ 23 w 450"/>
                <a:gd name="T45" fmla="*/ 1 h 172"/>
                <a:gd name="T46" fmla="*/ 21 w 450"/>
                <a:gd name="T47" fmla="*/ 1 h 172"/>
                <a:gd name="T48" fmla="*/ 19 w 450"/>
                <a:gd name="T49" fmla="*/ 1 h 172"/>
                <a:gd name="T50" fmla="*/ 17 w 450"/>
                <a:gd name="T51" fmla="*/ 3 h 172"/>
                <a:gd name="T52" fmla="*/ 14 w 450"/>
                <a:gd name="T53" fmla="*/ 3 h 172"/>
                <a:gd name="T54" fmla="*/ 12 w 450"/>
                <a:gd name="T55" fmla="*/ 3 h 172"/>
                <a:gd name="T56" fmla="*/ 10 w 450"/>
                <a:gd name="T57" fmla="*/ 5 h 172"/>
                <a:gd name="T58" fmla="*/ 8 w 450"/>
                <a:gd name="T59" fmla="*/ 5 h 172"/>
                <a:gd name="T60" fmla="*/ 6 w 450"/>
                <a:gd name="T61" fmla="*/ 6 h 172"/>
                <a:gd name="T62" fmla="*/ 5 w 450"/>
                <a:gd name="T63" fmla="*/ 7 h 172"/>
                <a:gd name="T64" fmla="*/ 3 w 450"/>
                <a:gd name="T65" fmla="*/ 7 h 172"/>
                <a:gd name="T66" fmla="*/ 2 w 450"/>
                <a:gd name="T67" fmla="*/ 9 h 172"/>
                <a:gd name="T68" fmla="*/ 1 w 450"/>
                <a:gd name="T69" fmla="*/ 10 h 172"/>
                <a:gd name="T70" fmla="*/ 1 w 450"/>
                <a:gd name="T71" fmla="*/ 10 h 172"/>
                <a:gd name="T72" fmla="*/ 1 w 450"/>
                <a:gd name="T73" fmla="*/ 10 h 172"/>
                <a:gd name="T74" fmla="*/ 0 w 450"/>
                <a:gd name="T75" fmla="*/ 11 h 172"/>
                <a:gd name="T76" fmla="*/ 1 w 450"/>
                <a:gd name="T77" fmla="*/ 11 h 172"/>
                <a:gd name="T78" fmla="*/ 1 w 450"/>
                <a:gd name="T79" fmla="*/ 11 h 172"/>
                <a:gd name="T80" fmla="*/ 2 w 450"/>
                <a:gd name="T81" fmla="*/ 11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0"/>
                <a:gd name="T124" fmla="*/ 0 h 172"/>
                <a:gd name="T125" fmla="*/ 450 w 450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0" h="172">
                  <a:moveTo>
                    <a:pt x="17" y="169"/>
                  </a:moveTo>
                  <a:lnTo>
                    <a:pt x="17" y="169"/>
                  </a:lnTo>
                  <a:lnTo>
                    <a:pt x="31" y="155"/>
                  </a:lnTo>
                  <a:lnTo>
                    <a:pt x="51" y="143"/>
                  </a:lnTo>
                  <a:lnTo>
                    <a:pt x="74" y="129"/>
                  </a:lnTo>
                  <a:lnTo>
                    <a:pt x="99" y="115"/>
                  </a:lnTo>
                  <a:lnTo>
                    <a:pt x="130" y="102"/>
                  </a:lnTo>
                  <a:lnTo>
                    <a:pt x="161" y="88"/>
                  </a:lnTo>
                  <a:lnTo>
                    <a:pt x="194" y="74"/>
                  </a:lnTo>
                  <a:lnTo>
                    <a:pt x="227" y="62"/>
                  </a:lnTo>
                  <a:lnTo>
                    <a:pt x="261" y="52"/>
                  </a:lnTo>
                  <a:lnTo>
                    <a:pt x="294" y="42"/>
                  </a:lnTo>
                  <a:lnTo>
                    <a:pt x="326" y="33"/>
                  </a:lnTo>
                  <a:lnTo>
                    <a:pt x="357" y="28"/>
                  </a:lnTo>
                  <a:lnTo>
                    <a:pt x="383" y="23"/>
                  </a:lnTo>
                  <a:lnTo>
                    <a:pt x="409" y="19"/>
                  </a:lnTo>
                  <a:lnTo>
                    <a:pt x="431" y="21"/>
                  </a:lnTo>
                  <a:lnTo>
                    <a:pt x="447" y="21"/>
                  </a:lnTo>
                  <a:lnTo>
                    <a:pt x="450" y="4"/>
                  </a:lnTo>
                  <a:lnTo>
                    <a:pt x="431" y="0"/>
                  </a:lnTo>
                  <a:lnTo>
                    <a:pt x="409" y="2"/>
                  </a:lnTo>
                  <a:lnTo>
                    <a:pt x="383" y="5"/>
                  </a:lnTo>
                  <a:lnTo>
                    <a:pt x="354" y="11"/>
                  </a:lnTo>
                  <a:lnTo>
                    <a:pt x="323" y="16"/>
                  </a:lnTo>
                  <a:lnTo>
                    <a:pt x="290" y="24"/>
                  </a:lnTo>
                  <a:lnTo>
                    <a:pt x="258" y="35"/>
                  </a:lnTo>
                  <a:lnTo>
                    <a:pt x="223" y="45"/>
                  </a:lnTo>
                  <a:lnTo>
                    <a:pt x="187" y="57"/>
                  </a:lnTo>
                  <a:lnTo>
                    <a:pt x="154" y="71"/>
                  </a:lnTo>
                  <a:lnTo>
                    <a:pt x="123" y="84"/>
                  </a:lnTo>
                  <a:lnTo>
                    <a:pt x="92" y="98"/>
                  </a:lnTo>
                  <a:lnTo>
                    <a:pt x="67" y="112"/>
                  </a:lnTo>
                  <a:lnTo>
                    <a:pt x="41" y="126"/>
                  </a:lnTo>
                  <a:lnTo>
                    <a:pt x="20" y="141"/>
                  </a:lnTo>
                  <a:lnTo>
                    <a:pt x="3" y="155"/>
                  </a:lnTo>
                  <a:lnTo>
                    <a:pt x="0" y="162"/>
                  </a:lnTo>
                  <a:lnTo>
                    <a:pt x="3" y="169"/>
                  </a:lnTo>
                  <a:lnTo>
                    <a:pt x="10" y="172"/>
                  </a:lnTo>
                  <a:lnTo>
                    <a:pt x="17" y="1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Freeform 120"/>
            <p:cNvSpPr>
              <a:spLocks/>
            </p:cNvSpPr>
            <p:nvPr/>
          </p:nvSpPr>
          <p:spPr bwMode="auto">
            <a:xfrm>
              <a:off x="5937" y="3308"/>
              <a:ext cx="18" cy="26"/>
            </a:xfrm>
            <a:custGeom>
              <a:avLst/>
              <a:gdLst>
                <a:gd name="T0" fmla="*/ 1 w 36"/>
                <a:gd name="T1" fmla="*/ 3 h 51"/>
                <a:gd name="T2" fmla="*/ 1 w 36"/>
                <a:gd name="T3" fmla="*/ 3 h 51"/>
                <a:gd name="T4" fmla="*/ 1 w 36"/>
                <a:gd name="T5" fmla="*/ 3 h 51"/>
                <a:gd name="T6" fmla="*/ 1 w 36"/>
                <a:gd name="T7" fmla="*/ 2 h 51"/>
                <a:gd name="T8" fmla="*/ 1 w 36"/>
                <a:gd name="T9" fmla="*/ 2 h 51"/>
                <a:gd name="T10" fmla="*/ 2 w 36"/>
                <a:gd name="T11" fmla="*/ 1 h 51"/>
                <a:gd name="T12" fmla="*/ 1 w 36"/>
                <a:gd name="T13" fmla="*/ 0 h 51"/>
                <a:gd name="T14" fmla="*/ 1 w 36"/>
                <a:gd name="T15" fmla="*/ 1 h 51"/>
                <a:gd name="T16" fmla="*/ 1 w 36"/>
                <a:gd name="T17" fmla="*/ 2 h 51"/>
                <a:gd name="T18" fmla="*/ 1 w 36"/>
                <a:gd name="T19" fmla="*/ 2 h 51"/>
                <a:gd name="T20" fmla="*/ 1 w 36"/>
                <a:gd name="T21" fmla="*/ 3 h 51"/>
                <a:gd name="T22" fmla="*/ 0 w 36"/>
                <a:gd name="T23" fmla="*/ 3 h 51"/>
                <a:gd name="T24" fmla="*/ 1 w 36"/>
                <a:gd name="T25" fmla="*/ 3 h 51"/>
                <a:gd name="T26" fmla="*/ 1 w 36"/>
                <a:gd name="T27" fmla="*/ 4 h 51"/>
                <a:gd name="T28" fmla="*/ 1 w 36"/>
                <a:gd name="T29" fmla="*/ 4 h 51"/>
                <a:gd name="T30" fmla="*/ 1 w 36"/>
                <a:gd name="T31" fmla="*/ 4 h 51"/>
                <a:gd name="T32" fmla="*/ 1 w 36"/>
                <a:gd name="T33" fmla="*/ 3 h 51"/>
                <a:gd name="T34" fmla="*/ 1 w 36"/>
                <a:gd name="T35" fmla="*/ 3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51"/>
                <a:gd name="T56" fmla="*/ 36 w 36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51">
                  <a:moveTo>
                    <a:pt x="20" y="45"/>
                  </a:moveTo>
                  <a:lnTo>
                    <a:pt x="19" y="46"/>
                  </a:lnTo>
                  <a:lnTo>
                    <a:pt x="22" y="34"/>
                  </a:lnTo>
                  <a:lnTo>
                    <a:pt x="25" y="26"/>
                  </a:lnTo>
                  <a:lnTo>
                    <a:pt x="29" y="19"/>
                  </a:lnTo>
                  <a:lnTo>
                    <a:pt x="36" y="14"/>
                  </a:lnTo>
                  <a:lnTo>
                    <a:pt x="22" y="0"/>
                  </a:lnTo>
                  <a:lnTo>
                    <a:pt x="15" y="8"/>
                  </a:lnTo>
                  <a:lnTo>
                    <a:pt x="8" y="19"/>
                  </a:lnTo>
                  <a:lnTo>
                    <a:pt x="5" y="31"/>
                  </a:lnTo>
                  <a:lnTo>
                    <a:pt x="1" y="43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3" y="50"/>
                  </a:lnTo>
                  <a:lnTo>
                    <a:pt x="8" y="51"/>
                  </a:lnTo>
                  <a:lnTo>
                    <a:pt x="15" y="51"/>
                  </a:lnTo>
                  <a:lnTo>
                    <a:pt x="19" y="46"/>
                  </a:lnTo>
                  <a:lnTo>
                    <a:pt x="20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Freeform 121"/>
            <p:cNvSpPr>
              <a:spLocks/>
            </p:cNvSpPr>
            <p:nvPr/>
          </p:nvSpPr>
          <p:spPr bwMode="auto">
            <a:xfrm>
              <a:off x="5937" y="3330"/>
              <a:ext cx="10" cy="200"/>
            </a:xfrm>
            <a:custGeom>
              <a:avLst/>
              <a:gdLst>
                <a:gd name="T0" fmla="*/ 1 w 20"/>
                <a:gd name="T1" fmla="*/ 24 h 400"/>
                <a:gd name="T2" fmla="*/ 1 w 20"/>
                <a:gd name="T3" fmla="*/ 25 h 400"/>
                <a:gd name="T4" fmla="*/ 1 w 20"/>
                <a:gd name="T5" fmla="*/ 17 h 400"/>
                <a:gd name="T6" fmla="*/ 1 w 20"/>
                <a:gd name="T7" fmla="*/ 10 h 400"/>
                <a:gd name="T8" fmla="*/ 1 w 20"/>
                <a:gd name="T9" fmla="*/ 3 h 400"/>
                <a:gd name="T10" fmla="*/ 1 w 20"/>
                <a:gd name="T11" fmla="*/ 0 h 400"/>
                <a:gd name="T12" fmla="*/ 0 w 20"/>
                <a:gd name="T13" fmla="*/ 0 h 400"/>
                <a:gd name="T14" fmla="*/ 0 w 20"/>
                <a:gd name="T15" fmla="*/ 3 h 400"/>
                <a:gd name="T16" fmla="*/ 0 w 20"/>
                <a:gd name="T17" fmla="*/ 10 h 400"/>
                <a:gd name="T18" fmla="*/ 0 w 20"/>
                <a:gd name="T19" fmla="*/ 17 h 400"/>
                <a:gd name="T20" fmla="*/ 0 w 20"/>
                <a:gd name="T21" fmla="*/ 25 h 400"/>
                <a:gd name="T22" fmla="*/ 1 w 20"/>
                <a:gd name="T23" fmla="*/ 25 h 400"/>
                <a:gd name="T24" fmla="*/ 0 w 20"/>
                <a:gd name="T25" fmla="*/ 25 h 400"/>
                <a:gd name="T26" fmla="*/ 1 w 20"/>
                <a:gd name="T27" fmla="*/ 25 h 400"/>
                <a:gd name="T28" fmla="*/ 1 w 20"/>
                <a:gd name="T29" fmla="*/ 25 h 400"/>
                <a:gd name="T30" fmla="*/ 1 w 20"/>
                <a:gd name="T31" fmla="*/ 25 h 400"/>
                <a:gd name="T32" fmla="*/ 1 w 20"/>
                <a:gd name="T33" fmla="*/ 25 h 400"/>
                <a:gd name="T34" fmla="*/ 1 w 20"/>
                <a:gd name="T35" fmla="*/ 24 h 4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400"/>
                <a:gd name="T56" fmla="*/ 20 w 20"/>
                <a:gd name="T57" fmla="*/ 400 h 4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400">
                  <a:moveTo>
                    <a:pt x="12" y="381"/>
                  </a:moveTo>
                  <a:lnTo>
                    <a:pt x="20" y="389"/>
                  </a:lnTo>
                  <a:lnTo>
                    <a:pt x="20" y="266"/>
                  </a:lnTo>
                  <a:lnTo>
                    <a:pt x="20" y="146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146"/>
                  </a:lnTo>
                  <a:lnTo>
                    <a:pt x="0" y="266"/>
                  </a:lnTo>
                  <a:lnTo>
                    <a:pt x="0" y="389"/>
                  </a:lnTo>
                  <a:lnTo>
                    <a:pt x="8" y="398"/>
                  </a:lnTo>
                  <a:lnTo>
                    <a:pt x="0" y="389"/>
                  </a:lnTo>
                  <a:lnTo>
                    <a:pt x="3" y="396"/>
                  </a:lnTo>
                  <a:lnTo>
                    <a:pt x="10" y="400"/>
                  </a:lnTo>
                  <a:lnTo>
                    <a:pt x="17" y="396"/>
                  </a:lnTo>
                  <a:lnTo>
                    <a:pt x="20" y="389"/>
                  </a:lnTo>
                  <a:lnTo>
                    <a:pt x="12" y="38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5" name="Freeform 122"/>
            <p:cNvSpPr>
              <a:spLocks/>
            </p:cNvSpPr>
            <p:nvPr/>
          </p:nvSpPr>
          <p:spPr bwMode="auto">
            <a:xfrm>
              <a:off x="5937" y="3521"/>
              <a:ext cx="39" cy="77"/>
            </a:xfrm>
            <a:custGeom>
              <a:avLst/>
              <a:gdLst>
                <a:gd name="T0" fmla="*/ 1 w 79"/>
                <a:gd name="T1" fmla="*/ 10 h 154"/>
                <a:gd name="T2" fmla="*/ 0 w 79"/>
                <a:gd name="T3" fmla="*/ 10 h 154"/>
                <a:gd name="T4" fmla="*/ 2 w 79"/>
                <a:gd name="T5" fmla="*/ 10 h 154"/>
                <a:gd name="T6" fmla="*/ 3 w 79"/>
                <a:gd name="T7" fmla="*/ 9 h 154"/>
                <a:gd name="T8" fmla="*/ 4 w 79"/>
                <a:gd name="T9" fmla="*/ 6 h 154"/>
                <a:gd name="T10" fmla="*/ 4 w 79"/>
                <a:gd name="T11" fmla="*/ 5 h 154"/>
                <a:gd name="T12" fmla="*/ 4 w 79"/>
                <a:gd name="T13" fmla="*/ 3 h 154"/>
                <a:gd name="T14" fmla="*/ 3 w 79"/>
                <a:gd name="T15" fmla="*/ 1 h 154"/>
                <a:gd name="T16" fmla="*/ 2 w 79"/>
                <a:gd name="T17" fmla="*/ 1 h 154"/>
                <a:gd name="T18" fmla="*/ 0 w 79"/>
                <a:gd name="T19" fmla="*/ 0 h 154"/>
                <a:gd name="T20" fmla="*/ 0 w 79"/>
                <a:gd name="T21" fmla="*/ 1 h 154"/>
                <a:gd name="T22" fmla="*/ 1 w 79"/>
                <a:gd name="T23" fmla="*/ 1 h 154"/>
                <a:gd name="T24" fmla="*/ 2 w 79"/>
                <a:gd name="T25" fmla="*/ 2 h 154"/>
                <a:gd name="T26" fmla="*/ 3 w 79"/>
                <a:gd name="T27" fmla="*/ 3 h 154"/>
                <a:gd name="T28" fmla="*/ 3 w 79"/>
                <a:gd name="T29" fmla="*/ 5 h 154"/>
                <a:gd name="T30" fmla="*/ 3 w 79"/>
                <a:gd name="T31" fmla="*/ 6 h 154"/>
                <a:gd name="T32" fmla="*/ 3 w 79"/>
                <a:gd name="T33" fmla="*/ 7 h 154"/>
                <a:gd name="T34" fmla="*/ 2 w 79"/>
                <a:gd name="T35" fmla="*/ 9 h 154"/>
                <a:gd name="T36" fmla="*/ 0 w 79"/>
                <a:gd name="T37" fmla="*/ 9 h 154"/>
                <a:gd name="T38" fmla="*/ 0 w 79"/>
                <a:gd name="T39" fmla="*/ 10 h 154"/>
                <a:gd name="T40" fmla="*/ 0 w 79"/>
                <a:gd name="T41" fmla="*/ 9 h 154"/>
                <a:gd name="T42" fmla="*/ 0 w 79"/>
                <a:gd name="T43" fmla="*/ 9 h 154"/>
                <a:gd name="T44" fmla="*/ 0 w 79"/>
                <a:gd name="T45" fmla="*/ 10 h 154"/>
                <a:gd name="T46" fmla="*/ 0 w 79"/>
                <a:gd name="T47" fmla="*/ 10 h 154"/>
                <a:gd name="T48" fmla="*/ 0 w 79"/>
                <a:gd name="T49" fmla="*/ 10 h 154"/>
                <a:gd name="T50" fmla="*/ 1 w 79"/>
                <a:gd name="T51" fmla="*/ 10 h 1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54"/>
                <a:gd name="T80" fmla="*/ 79 w 79"/>
                <a:gd name="T81" fmla="*/ 154 h 1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54">
                  <a:moveTo>
                    <a:pt x="20" y="146"/>
                  </a:moveTo>
                  <a:lnTo>
                    <a:pt x="10" y="154"/>
                  </a:lnTo>
                  <a:lnTo>
                    <a:pt x="39" y="148"/>
                  </a:lnTo>
                  <a:lnTo>
                    <a:pt x="62" y="130"/>
                  </a:lnTo>
                  <a:lnTo>
                    <a:pt x="74" y="106"/>
                  </a:lnTo>
                  <a:lnTo>
                    <a:pt x="79" y="82"/>
                  </a:lnTo>
                  <a:lnTo>
                    <a:pt x="72" y="57"/>
                  </a:lnTo>
                  <a:lnTo>
                    <a:pt x="60" y="31"/>
                  </a:lnTo>
                  <a:lnTo>
                    <a:pt x="41" y="10"/>
                  </a:lnTo>
                  <a:lnTo>
                    <a:pt x="12" y="0"/>
                  </a:lnTo>
                  <a:lnTo>
                    <a:pt x="8" y="17"/>
                  </a:lnTo>
                  <a:lnTo>
                    <a:pt x="31" y="27"/>
                  </a:lnTo>
                  <a:lnTo>
                    <a:pt x="46" y="41"/>
                  </a:lnTo>
                  <a:lnTo>
                    <a:pt x="55" y="60"/>
                  </a:lnTo>
                  <a:lnTo>
                    <a:pt x="58" y="82"/>
                  </a:lnTo>
                  <a:lnTo>
                    <a:pt x="56" y="103"/>
                  </a:lnTo>
                  <a:lnTo>
                    <a:pt x="48" y="120"/>
                  </a:lnTo>
                  <a:lnTo>
                    <a:pt x="32" y="130"/>
                  </a:lnTo>
                  <a:lnTo>
                    <a:pt x="10" y="137"/>
                  </a:lnTo>
                  <a:lnTo>
                    <a:pt x="0" y="146"/>
                  </a:lnTo>
                  <a:lnTo>
                    <a:pt x="10" y="137"/>
                  </a:lnTo>
                  <a:lnTo>
                    <a:pt x="5" y="141"/>
                  </a:lnTo>
                  <a:lnTo>
                    <a:pt x="3" y="146"/>
                  </a:lnTo>
                  <a:lnTo>
                    <a:pt x="5" y="151"/>
                  </a:lnTo>
                  <a:lnTo>
                    <a:pt x="10" y="154"/>
                  </a:lnTo>
                  <a:lnTo>
                    <a:pt x="20" y="14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Freeform 140"/>
            <p:cNvSpPr>
              <a:spLocks/>
            </p:cNvSpPr>
            <p:nvPr/>
          </p:nvSpPr>
          <p:spPr bwMode="auto">
            <a:xfrm>
              <a:off x="5978" y="3411"/>
              <a:ext cx="62" cy="62"/>
            </a:xfrm>
            <a:custGeom>
              <a:avLst/>
              <a:gdLst>
                <a:gd name="T0" fmla="*/ 3 w 124"/>
                <a:gd name="T1" fmla="*/ 8 h 124"/>
                <a:gd name="T2" fmla="*/ 4 w 124"/>
                <a:gd name="T3" fmla="*/ 8 h 124"/>
                <a:gd name="T4" fmla="*/ 4 w 124"/>
                <a:gd name="T5" fmla="*/ 8 h 124"/>
                <a:gd name="T6" fmla="*/ 4 w 124"/>
                <a:gd name="T7" fmla="*/ 8 h 124"/>
                <a:gd name="T8" fmla="*/ 4 w 124"/>
                <a:gd name="T9" fmla="*/ 8 h 124"/>
                <a:gd name="T10" fmla="*/ 5 w 124"/>
                <a:gd name="T11" fmla="*/ 8 h 124"/>
                <a:gd name="T12" fmla="*/ 6 w 124"/>
                <a:gd name="T13" fmla="*/ 8 h 124"/>
                <a:gd name="T14" fmla="*/ 7 w 124"/>
                <a:gd name="T15" fmla="*/ 8 h 124"/>
                <a:gd name="T16" fmla="*/ 7 w 124"/>
                <a:gd name="T17" fmla="*/ 7 h 124"/>
                <a:gd name="T18" fmla="*/ 8 w 124"/>
                <a:gd name="T19" fmla="*/ 6 h 124"/>
                <a:gd name="T20" fmla="*/ 8 w 124"/>
                <a:gd name="T21" fmla="*/ 6 h 124"/>
                <a:gd name="T22" fmla="*/ 8 w 124"/>
                <a:gd name="T23" fmla="*/ 5 h 124"/>
                <a:gd name="T24" fmla="*/ 8 w 124"/>
                <a:gd name="T25" fmla="*/ 4 h 124"/>
                <a:gd name="T26" fmla="*/ 8 w 124"/>
                <a:gd name="T27" fmla="*/ 4 h 124"/>
                <a:gd name="T28" fmla="*/ 8 w 124"/>
                <a:gd name="T29" fmla="*/ 3 h 124"/>
                <a:gd name="T30" fmla="*/ 8 w 124"/>
                <a:gd name="T31" fmla="*/ 2 h 124"/>
                <a:gd name="T32" fmla="*/ 7 w 124"/>
                <a:gd name="T33" fmla="*/ 2 h 124"/>
                <a:gd name="T34" fmla="*/ 7 w 124"/>
                <a:gd name="T35" fmla="*/ 1 h 124"/>
                <a:gd name="T36" fmla="*/ 6 w 124"/>
                <a:gd name="T37" fmla="*/ 1 h 124"/>
                <a:gd name="T38" fmla="*/ 5 w 124"/>
                <a:gd name="T39" fmla="*/ 1 h 124"/>
                <a:gd name="T40" fmla="*/ 4 w 124"/>
                <a:gd name="T41" fmla="*/ 0 h 124"/>
                <a:gd name="T42" fmla="*/ 4 w 124"/>
                <a:gd name="T43" fmla="*/ 0 h 124"/>
                <a:gd name="T44" fmla="*/ 4 w 124"/>
                <a:gd name="T45" fmla="*/ 1 h 124"/>
                <a:gd name="T46" fmla="*/ 3 w 124"/>
                <a:gd name="T47" fmla="*/ 1 h 124"/>
                <a:gd name="T48" fmla="*/ 3 w 124"/>
                <a:gd name="T49" fmla="*/ 1 h 124"/>
                <a:gd name="T50" fmla="*/ 2 w 124"/>
                <a:gd name="T51" fmla="*/ 1 h 124"/>
                <a:gd name="T52" fmla="*/ 1 w 124"/>
                <a:gd name="T53" fmla="*/ 2 h 124"/>
                <a:gd name="T54" fmla="*/ 1 w 124"/>
                <a:gd name="T55" fmla="*/ 3 h 124"/>
                <a:gd name="T56" fmla="*/ 0 w 124"/>
                <a:gd name="T57" fmla="*/ 4 h 124"/>
                <a:gd name="T58" fmla="*/ 1 w 124"/>
                <a:gd name="T59" fmla="*/ 6 h 124"/>
                <a:gd name="T60" fmla="*/ 1 w 124"/>
                <a:gd name="T61" fmla="*/ 7 h 124"/>
                <a:gd name="T62" fmla="*/ 2 w 124"/>
                <a:gd name="T63" fmla="*/ 8 h 124"/>
                <a:gd name="T64" fmla="*/ 3 w 124"/>
                <a:gd name="T65" fmla="*/ 8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124"/>
                <a:gd name="T101" fmla="*/ 124 w 124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124">
                  <a:moveTo>
                    <a:pt x="48" y="122"/>
                  </a:moveTo>
                  <a:lnTo>
                    <a:pt x="52" y="124"/>
                  </a:lnTo>
                  <a:lnTo>
                    <a:pt x="55" y="124"/>
                  </a:lnTo>
                  <a:lnTo>
                    <a:pt x="59" y="124"/>
                  </a:lnTo>
                  <a:lnTo>
                    <a:pt x="62" y="124"/>
                  </a:lnTo>
                  <a:lnTo>
                    <a:pt x="74" y="122"/>
                  </a:lnTo>
                  <a:lnTo>
                    <a:pt x="86" y="119"/>
                  </a:lnTo>
                  <a:lnTo>
                    <a:pt x="97" y="113"/>
                  </a:lnTo>
                  <a:lnTo>
                    <a:pt x="107" y="105"/>
                  </a:lnTo>
                  <a:lnTo>
                    <a:pt x="114" y="96"/>
                  </a:lnTo>
                  <a:lnTo>
                    <a:pt x="119" y="86"/>
                  </a:lnTo>
                  <a:lnTo>
                    <a:pt x="122" y="74"/>
                  </a:lnTo>
                  <a:lnTo>
                    <a:pt x="124" y="62"/>
                  </a:lnTo>
                  <a:lnTo>
                    <a:pt x="122" y="50"/>
                  </a:lnTo>
                  <a:lnTo>
                    <a:pt x="119" y="38"/>
                  </a:lnTo>
                  <a:lnTo>
                    <a:pt x="114" y="28"/>
                  </a:lnTo>
                  <a:lnTo>
                    <a:pt x="107" y="17"/>
                  </a:lnTo>
                  <a:lnTo>
                    <a:pt x="97" y="10"/>
                  </a:lnTo>
                  <a:lnTo>
                    <a:pt x="86" y="5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50" y="2"/>
                  </a:lnTo>
                  <a:lnTo>
                    <a:pt x="43" y="3"/>
                  </a:lnTo>
                  <a:lnTo>
                    <a:pt x="38" y="5"/>
                  </a:lnTo>
                  <a:lnTo>
                    <a:pt x="23" y="14"/>
                  </a:lnTo>
                  <a:lnTo>
                    <a:pt x="11" y="28"/>
                  </a:lnTo>
                  <a:lnTo>
                    <a:pt x="4" y="43"/>
                  </a:lnTo>
                  <a:lnTo>
                    <a:pt x="0" y="62"/>
                  </a:lnTo>
                  <a:lnTo>
                    <a:pt x="4" y="82"/>
                  </a:lnTo>
                  <a:lnTo>
                    <a:pt x="14" y="100"/>
                  </a:lnTo>
                  <a:lnTo>
                    <a:pt x="29" y="113"/>
                  </a:lnTo>
                  <a:lnTo>
                    <a:pt x="48" y="1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Freeform 141"/>
            <p:cNvSpPr>
              <a:spLocks/>
            </p:cNvSpPr>
            <p:nvPr/>
          </p:nvSpPr>
          <p:spPr bwMode="auto">
            <a:xfrm>
              <a:off x="6000" y="3468"/>
              <a:ext cx="9" cy="10"/>
            </a:xfrm>
            <a:custGeom>
              <a:avLst/>
              <a:gdLst>
                <a:gd name="T0" fmla="*/ 2 w 17"/>
                <a:gd name="T1" fmla="*/ 0 h 21"/>
                <a:gd name="T2" fmla="*/ 2 w 17"/>
                <a:gd name="T3" fmla="*/ 0 h 21"/>
                <a:gd name="T4" fmla="*/ 1 w 17"/>
                <a:gd name="T5" fmla="*/ 0 h 21"/>
                <a:gd name="T6" fmla="*/ 1 w 17"/>
                <a:gd name="T7" fmla="*/ 0 h 21"/>
                <a:gd name="T8" fmla="*/ 1 w 17"/>
                <a:gd name="T9" fmla="*/ 0 h 21"/>
                <a:gd name="T10" fmla="*/ 1 w 17"/>
                <a:gd name="T11" fmla="*/ 0 h 21"/>
                <a:gd name="T12" fmla="*/ 0 w 17"/>
                <a:gd name="T13" fmla="*/ 1 h 21"/>
                <a:gd name="T14" fmla="*/ 1 w 17"/>
                <a:gd name="T15" fmla="*/ 1 h 21"/>
                <a:gd name="T16" fmla="*/ 1 w 17"/>
                <a:gd name="T17" fmla="*/ 1 h 21"/>
                <a:gd name="T18" fmla="*/ 1 w 17"/>
                <a:gd name="T19" fmla="*/ 1 h 21"/>
                <a:gd name="T20" fmla="*/ 2 w 17"/>
                <a:gd name="T21" fmla="*/ 1 h 21"/>
                <a:gd name="T22" fmla="*/ 2 w 17"/>
                <a:gd name="T23" fmla="*/ 1 h 21"/>
                <a:gd name="T24" fmla="*/ 2 w 17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1"/>
                <a:gd name="T41" fmla="*/ 17 w 1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1">
                  <a:moveTo>
                    <a:pt x="17" y="0"/>
                  </a:move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18"/>
                  </a:lnTo>
                  <a:lnTo>
                    <a:pt x="5" y="19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Freeform 142"/>
            <p:cNvSpPr>
              <a:spLocks/>
            </p:cNvSpPr>
            <p:nvPr/>
          </p:nvSpPr>
          <p:spPr bwMode="auto">
            <a:xfrm>
              <a:off x="6009" y="3442"/>
              <a:ext cx="36" cy="36"/>
            </a:xfrm>
            <a:custGeom>
              <a:avLst/>
              <a:gdLst>
                <a:gd name="T0" fmla="*/ 3 w 72"/>
                <a:gd name="T1" fmla="*/ 0 h 72"/>
                <a:gd name="T2" fmla="*/ 3 w 72"/>
                <a:gd name="T3" fmla="*/ 0 h 72"/>
                <a:gd name="T4" fmla="*/ 3 w 72"/>
                <a:gd name="T5" fmla="*/ 1 h 72"/>
                <a:gd name="T6" fmla="*/ 3 w 72"/>
                <a:gd name="T7" fmla="*/ 1 h 72"/>
                <a:gd name="T8" fmla="*/ 2 w 72"/>
                <a:gd name="T9" fmla="*/ 1 h 72"/>
                <a:gd name="T10" fmla="*/ 2 w 72"/>
                <a:gd name="T11" fmla="*/ 2 h 72"/>
                <a:gd name="T12" fmla="*/ 1 w 72"/>
                <a:gd name="T13" fmla="*/ 2 h 72"/>
                <a:gd name="T14" fmla="*/ 1 w 72"/>
                <a:gd name="T15" fmla="*/ 3 h 72"/>
                <a:gd name="T16" fmla="*/ 1 w 72"/>
                <a:gd name="T17" fmla="*/ 3 h 72"/>
                <a:gd name="T18" fmla="*/ 0 w 72"/>
                <a:gd name="T19" fmla="*/ 3 h 72"/>
                <a:gd name="T20" fmla="*/ 0 w 72"/>
                <a:gd name="T21" fmla="*/ 5 h 72"/>
                <a:gd name="T22" fmla="*/ 1 w 72"/>
                <a:gd name="T23" fmla="*/ 5 h 72"/>
                <a:gd name="T24" fmla="*/ 1 w 72"/>
                <a:gd name="T25" fmla="*/ 5 h 72"/>
                <a:gd name="T26" fmla="*/ 2 w 72"/>
                <a:gd name="T27" fmla="*/ 3 h 72"/>
                <a:gd name="T28" fmla="*/ 3 w 72"/>
                <a:gd name="T29" fmla="*/ 3 h 72"/>
                <a:gd name="T30" fmla="*/ 3 w 72"/>
                <a:gd name="T31" fmla="*/ 2 h 72"/>
                <a:gd name="T32" fmla="*/ 5 w 72"/>
                <a:gd name="T33" fmla="*/ 1 h 72"/>
                <a:gd name="T34" fmla="*/ 5 w 72"/>
                <a:gd name="T35" fmla="*/ 1 h 72"/>
                <a:gd name="T36" fmla="*/ 5 w 72"/>
                <a:gd name="T37" fmla="*/ 0 h 72"/>
                <a:gd name="T38" fmla="*/ 5 w 72"/>
                <a:gd name="T39" fmla="*/ 0 h 72"/>
                <a:gd name="T40" fmla="*/ 3 w 72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52" y="0"/>
                  </a:moveTo>
                  <a:lnTo>
                    <a:pt x="52" y="0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3" y="29"/>
                  </a:lnTo>
                  <a:lnTo>
                    <a:pt x="38" y="36"/>
                  </a:lnTo>
                  <a:lnTo>
                    <a:pt x="29" y="45"/>
                  </a:lnTo>
                  <a:lnTo>
                    <a:pt x="21" y="48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72"/>
                  </a:lnTo>
                  <a:lnTo>
                    <a:pt x="14" y="69"/>
                  </a:lnTo>
                  <a:lnTo>
                    <a:pt x="28" y="65"/>
                  </a:lnTo>
                  <a:lnTo>
                    <a:pt x="40" y="58"/>
                  </a:lnTo>
                  <a:lnTo>
                    <a:pt x="52" y="50"/>
                  </a:lnTo>
                  <a:lnTo>
                    <a:pt x="60" y="39"/>
                  </a:lnTo>
                  <a:lnTo>
                    <a:pt x="65" y="27"/>
                  </a:lnTo>
                  <a:lnTo>
                    <a:pt x="69" y="14"/>
                  </a:lnTo>
                  <a:lnTo>
                    <a:pt x="7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Freeform 143"/>
            <p:cNvSpPr>
              <a:spLocks/>
            </p:cNvSpPr>
            <p:nvPr/>
          </p:nvSpPr>
          <p:spPr bwMode="auto">
            <a:xfrm>
              <a:off x="6009" y="3406"/>
              <a:ext cx="36" cy="36"/>
            </a:xfrm>
            <a:custGeom>
              <a:avLst/>
              <a:gdLst>
                <a:gd name="T0" fmla="*/ 0 w 72"/>
                <a:gd name="T1" fmla="*/ 1 h 72"/>
                <a:gd name="T2" fmla="*/ 0 w 72"/>
                <a:gd name="T3" fmla="*/ 1 h 72"/>
                <a:gd name="T4" fmla="*/ 1 w 72"/>
                <a:gd name="T5" fmla="*/ 1 h 72"/>
                <a:gd name="T6" fmla="*/ 1 w 72"/>
                <a:gd name="T7" fmla="*/ 1 h 72"/>
                <a:gd name="T8" fmla="*/ 1 w 72"/>
                <a:gd name="T9" fmla="*/ 1 h 72"/>
                <a:gd name="T10" fmla="*/ 2 w 72"/>
                <a:gd name="T11" fmla="*/ 2 h 72"/>
                <a:gd name="T12" fmla="*/ 2 w 72"/>
                <a:gd name="T13" fmla="*/ 2 h 72"/>
                <a:gd name="T14" fmla="*/ 3 w 72"/>
                <a:gd name="T15" fmla="*/ 3 h 72"/>
                <a:gd name="T16" fmla="*/ 3 w 72"/>
                <a:gd name="T17" fmla="*/ 3 h 72"/>
                <a:gd name="T18" fmla="*/ 3 w 72"/>
                <a:gd name="T19" fmla="*/ 5 h 72"/>
                <a:gd name="T20" fmla="*/ 5 w 72"/>
                <a:gd name="T21" fmla="*/ 5 h 72"/>
                <a:gd name="T22" fmla="*/ 5 w 72"/>
                <a:gd name="T23" fmla="*/ 3 h 72"/>
                <a:gd name="T24" fmla="*/ 5 w 72"/>
                <a:gd name="T25" fmla="*/ 2 h 72"/>
                <a:gd name="T26" fmla="*/ 3 w 72"/>
                <a:gd name="T27" fmla="*/ 2 h 72"/>
                <a:gd name="T28" fmla="*/ 3 w 72"/>
                <a:gd name="T29" fmla="*/ 1 h 72"/>
                <a:gd name="T30" fmla="*/ 2 w 72"/>
                <a:gd name="T31" fmla="*/ 1 h 72"/>
                <a:gd name="T32" fmla="*/ 1 w 72"/>
                <a:gd name="T33" fmla="*/ 1 h 72"/>
                <a:gd name="T34" fmla="*/ 1 w 72"/>
                <a:gd name="T35" fmla="*/ 1 h 72"/>
                <a:gd name="T36" fmla="*/ 0 w 72"/>
                <a:gd name="T37" fmla="*/ 0 h 72"/>
                <a:gd name="T38" fmla="*/ 0 w 72"/>
                <a:gd name="T39" fmla="*/ 0 h 72"/>
                <a:gd name="T40" fmla="*/ 0 w 72"/>
                <a:gd name="T41" fmla="*/ 1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0" y="20"/>
                  </a:moveTo>
                  <a:lnTo>
                    <a:pt x="0" y="20"/>
                  </a:lnTo>
                  <a:lnTo>
                    <a:pt x="10" y="20"/>
                  </a:lnTo>
                  <a:lnTo>
                    <a:pt x="21" y="24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43" y="43"/>
                  </a:lnTo>
                  <a:lnTo>
                    <a:pt x="48" y="51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72" y="72"/>
                  </a:lnTo>
                  <a:lnTo>
                    <a:pt x="69" y="58"/>
                  </a:lnTo>
                  <a:lnTo>
                    <a:pt x="65" y="44"/>
                  </a:lnTo>
                  <a:lnTo>
                    <a:pt x="60" y="32"/>
                  </a:lnTo>
                  <a:lnTo>
                    <a:pt x="52" y="20"/>
                  </a:lnTo>
                  <a:lnTo>
                    <a:pt x="40" y="12"/>
                  </a:lnTo>
                  <a:lnTo>
                    <a:pt x="28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Freeform 144"/>
            <p:cNvSpPr>
              <a:spLocks/>
            </p:cNvSpPr>
            <p:nvPr/>
          </p:nvSpPr>
          <p:spPr bwMode="auto">
            <a:xfrm>
              <a:off x="5995" y="3406"/>
              <a:ext cx="14" cy="12"/>
            </a:xfrm>
            <a:custGeom>
              <a:avLst/>
              <a:gdLst>
                <a:gd name="T0" fmla="*/ 1 w 27"/>
                <a:gd name="T1" fmla="*/ 2 h 24"/>
                <a:gd name="T2" fmla="*/ 1 w 27"/>
                <a:gd name="T3" fmla="*/ 2 h 24"/>
                <a:gd name="T4" fmla="*/ 1 w 27"/>
                <a:gd name="T5" fmla="*/ 2 h 24"/>
                <a:gd name="T6" fmla="*/ 2 w 27"/>
                <a:gd name="T7" fmla="*/ 2 h 24"/>
                <a:gd name="T8" fmla="*/ 2 w 27"/>
                <a:gd name="T9" fmla="*/ 2 h 24"/>
                <a:gd name="T10" fmla="*/ 2 w 27"/>
                <a:gd name="T11" fmla="*/ 2 h 24"/>
                <a:gd name="T12" fmla="*/ 2 w 27"/>
                <a:gd name="T13" fmla="*/ 0 h 24"/>
                <a:gd name="T14" fmla="*/ 2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0 w 27"/>
                <a:gd name="T21" fmla="*/ 1 h 24"/>
                <a:gd name="T22" fmla="*/ 0 w 27"/>
                <a:gd name="T23" fmla="*/ 1 h 24"/>
                <a:gd name="T24" fmla="*/ 1 w 27"/>
                <a:gd name="T25" fmla="*/ 2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24"/>
                <a:gd name="T41" fmla="*/ 27 w 27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24">
                  <a:moveTo>
                    <a:pt x="6" y="24"/>
                  </a:moveTo>
                  <a:lnTo>
                    <a:pt x="6" y="24"/>
                  </a:lnTo>
                  <a:lnTo>
                    <a:pt x="10" y="22"/>
                  </a:lnTo>
                  <a:lnTo>
                    <a:pt x="17" y="20"/>
                  </a:lnTo>
                  <a:lnTo>
                    <a:pt x="20" y="19"/>
                  </a:lnTo>
                  <a:lnTo>
                    <a:pt x="27" y="20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13" y="3"/>
                  </a:lnTo>
                  <a:lnTo>
                    <a:pt x="6" y="5"/>
                  </a:lnTo>
                  <a:lnTo>
                    <a:pt x="0" y="7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Freeform 145"/>
            <p:cNvSpPr>
              <a:spLocks/>
            </p:cNvSpPr>
            <p:nvPr/>
          </p:nvSpPr>
          <p:spPr bwMode="auto">
            <a:xfrm>
              <a:off x="5973" y="3409"/>
              <a:ext cx="26" cy="33"/>
            </a:xfrm>
            <a:custGeom>
              <a:avLst/>
              <a:gdLst>
                <a:gd name="T0" fmla="*/ 2 w 51"/>
                <a:gd name="T1" fmla="*/ 5 h 65"/>
                <a:gd name="T2" fmla="*/ 2 w 51"/>
                <a:gd name="T3" fmla="*/ 5 h 65"/>
                <a:gd name="T4" fmla="*/ 2 w 51"/>
                <a:gd name="T5" fmla="*/ 3 h 65"/>
                <a:gd name="T6" fmla="*/ 2 w 51"/>
                <a:gd name="T7" fmla="*/ 3 h 65"/>
                <a:gd name="T8" fmla="*/ 3 w 51"/>
                <a:gd name="T9" fmla="*/ 2 h 65"/>
                <a:gd name="T10" fmla="*/ 4 w 51"/>
                <a:gd name="T11" fmla="*/ 2 h 65"/>
                <a:gd name="T12" fmla="*/ 3 w 51"/>
                <a:gd name="T13" fmla="*/ 0 h 65"/>
                <a:gd name="T14" fmla="*/ 2 w 51"/>
                <a:gd name="T15" fmla="*/ 1 h 65"/>
                <a:gd name="T16" fmla="*/ 1 w 51"/>
                <a:gd name="T17" fmla="*/ 2 h 65"/>
                <a:gd name="T18" fmla="*/ 1 w 51"/>
                <a:gd name="T19" fmla="*/ 3 h 65"/>
                <a:gd name="T20" fmla="*/ 0 w 51"/>
                <a:gd name="T21" fmla="*/ 5 h 65"/>
                <a:gd name="T22" fmla="*/ 0 w 51"/>
                <a:gd name="T23" fmla="*/ 5 h 65"/>
                <a:gd name="T24" fmla="*/ 2 w 51"/>
                <a:gd name="T25" fmla="*/ 5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65"/>
                <a:gd name="T41" fmla="*/ 51 w 51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65">
                  <a:moveTo>
                    <a:pt x="21" y="65"/>
                  </a:moveTo>
                  <a:lnTo>
                    <a:pt x="21" y="65"/>
                  </a:lnTo>
                  <a:lnTo>
                    <a:pt x="22" y="48"/>
                  </a:lnTo>
                  <a:lnTo>
                    <a:pt x="29" y="36"/>
                  </a:lnTo>
                  <a:lnTo>
                    <a:pt x="38" y="24"/>
                  </a:lnTo>
                  <a:lnTo>
                    <a:pt x="51" y="17"/>
                  </a:lnTo>
                  <a:lnTo>
                    <a:pt x="45" y="0"/>
                  </a:lnTo>
                  <a:lnTo>
                    <a:pt x="27" y="10"/>
                  </a:lnTo>
                  <a:lnTo>
                    <a:pt x="12" y="25"/>
                  </a:lnTo>
                  <a:lnTo>
                    <a:pt x="5" y="44"/>
                  </a:lnTo>
                  <a:lnTo>
                    <a:pt x="0" y="65"/>
                  </a:lnTo>
                  <a:lnTo>
                    <a:pt x="21" y="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Freeform 146"/>
            <p:cNvSpPr>
              <a:spLocks/>
            </p:cNvSpPr>
            <p:nvPr/>
          </p:nvSpPr>
          <p:spPr bwMode="auto">
            <a:xfrm>
              <a:off x="5973" y="3442"/>
              <a:ext cx="31" cy="34"/>
            </a:xfrm>
            <a:custGeom>
              <a:avLst/>
              <a:gdLst>
                <a:gd name="T0" fmla="*/ 4 w 62"/>
                <a:gd name="T1" fmla="*/ 3 h 69"/>
                <a:gd name="T2" fmla="*/ 4 w 62"/>
                <a:gd name="T3" fmla="*/ 3 h 69"/>
                <a:gd name="T4" fmla="*/ 3 w 62"/>
                <a:gd name="T5" fmla="*/ 2 h 69"/>
                <a:gd name="T6" fmla="*/ 2 w 62"/>
                <a:gd name="T7" fmla="*/ 2 h 69"/>
                <a:gd name="T8" fmla="*/ 2 w 62"/>
                <a:gd name="T9" fmla="*/ 1 h 69"/>
                <a:gd name="T10" fmla="*/ 2 w 62"/>
                <a:gd name="T11" fmla="*/ 0 h 69"/>
                <a:gd name="T12" fmla="*/ 0 w 62"/>
                <a:gd name="T13" fmla="*/ 0 h 69"/>
                <a:gd name="T14" fmla="*/ 1 w 62"/>
                <a:gd name="T15" fmla="*/ 1 h 69"/>
                <a:gd name="T16" fmla="*/ 2 w 62"/>
                <a:gd name="T17" fmla="*/ 2 h 69"/>
                <a:gd name="T18" fmla="*/ 3 w 62"/>
                <a:gd name="T19" fmla="*/ 3 h 69"/>
                <a:gd name="T20" fmla="*/ 4 w 62"/>
                <a:gd name="T21" fmla="*/ 4 h 69"/>
                <a:gd name="T22" fmla="*/ 4 w 62"/>
                <a:gd name="T23" fmla="*/ 4 h 69"/>
                <a:gd name="T24" fmla="*/ 4 w 62"/>
                <a:gd name="T25" fmla="*/ 3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69"/>
                <a:gd name="T41" fmla="*/ 62 w 62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69">
                  <a:moveTo>
                    <a:pt x="62" y="51"/>
                  </a:moveTo>
                  <a:lnTo>
                    <a:pt x="60" y="51"/>
                  </a:lnTo>
                  <a:lnTo>
                    <a:pt x="45" y="43"/>
                  </a:lnTo>
                  <a:lnTo>
                    <a:pt x="31" y="33"/>
                  </a:lnTo>
                  <a:lnTo>
                    <a:pt x="22" y="17"/>
                  </a:lnTo>
                  <a:lnTo>
                    <a:pt x="21" y="0"/>
                  </a:lnTo>
                  <a:lnTo>
                    <a:pt x="0" y="0"/>
                  </a:lnTo>
                  <a:lnTo>
                    <a:pt x="5" y="24"/>
                  </a:lnTo>
                  <a:lnTo>
                    <a:pt x="17" y="43"/>
                  </a:lnTo>
                  <a:lnTo>
                    <a:pt x="34" y="60"/>
                  </a:lnTo>
                  <a:lnTo>
                    <a:pt x="57" y="69"/>
                  </a:lnTo>
                  <a:lnTo>
                    <a:pt x="55" y="69"/>
                  </a:lnTo>
                  <a:lnTo>
                    <a:pt x="62" y="5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Freeform 147"/>
            <p:cNvSpPr>
              <a:spLocks/>
            </p:cNvSpPr>
            <p:nvPr/>
          </p:nvSpPr>
          <p:spPr bwMode="auto">
            <a:xfrm>
              <a:off x="6242" y="3395"/>
              <a:ext cx="83" cy="82"/>
            </a:xfrm>
            <a:custGeom>
              <a:avLst/>
              <a:gdLst>
                <a:gd name="T0" fmla="*/ 5 w 165"/>
                <a:gd name="T1" fmla="*/ 10 h 165"/>
                <a:gd name="T2" fmla="*/ 5 w 165"/>
                <a:gd name="T3" fmla="*/ 10 h 165"/>
                <a:gd name="T4" fmla="*/ 5 w 165"/>
                <a:gd name="T5" fmla="*/ 10 h 165"/>
                <a:gd name="T6" fmla="*/ 5 w 165"/>
                <a:gd name="T7" fmla="*/ 10 h 165"/>
                <a:gd name="T8" fmla="*/ 6 w 165"/>
                <a:gd name="T9" fmla="*/ 10 h 165"/>
                <a:gd name="T10" fmla="*/ 7 w 165"/>
                <a:gd name="T11" fmla="*/ 10 h 165"/>
                <a:gd name="T12" fmla="*/ 8 w 165"/>
                <a:gd name="T13" fmla="*/ 9 h 165"/>
                <a:gd name="T14" fmla="*/ 9 w 165"/>
                <a:gd name="T15" fmla="*/ 9 h 165"/>
                <a:gd name="T16" fmla="*/ 9 w 165"/>
                <a:gd name="T17" fmla="*/ 8 h 165"/>
                <a:gd name="T18" fmla="*/ 10 w 165"/>
                <a:gd name="T19" fmla="*/ 8 h 165"/>
                <a:gd name="T20" fmla="*/ 10 w 165"/>
                <a:gd name="T21" fmla="*/ 7 h 165"/>
                <a:gd name="T22" fmla="*/ 11 w 165"/>
                <a:gd name="T23" fmla="*/ 6 h 165"/>
                <a:gd name="T24" fmla="*/ 11 w 165"/>
                <a:gd name="T25" fmla="*/ 5 h 165"/>
                <a:gd name="T26" fmla="*/ 11 w 165"/>
                <a:gd name="T27" fmla="*/ 4 h 165"/>
                <a:gd name="T28" fmla="*/ 10 w 165"/>
                <a:gd name="T29" fmla="*/ 3 h 165"/>
                <a:gd name="T30" fmla="*/ 10 w 165"/>
                <a:gd name="T31" fmla="*/ 2 h 165"/>
                <a:gd name="T32" fmla="*/ 9 w 165"/>
                <a:gd name="T33" fmla="*/ 1 h 165"/>
                <a:gd name="T34" fmla="*/ 9 w 165"/>
                <a:gd name="T35" fmla="*/ 0 h 165"/>
                <a:gd name="T36" fmla="*/ 8 w 165"/>
                <a:gd name="T37" fmla="*/ 0 h 165"/>
                <a:gd name="T38" fmla="*/ 7 w 165"/>
                <a:gd name="T39" fmla="*/ 0 h 165"/>
                <a:gd name="T40" fmla="*/ 6 w 165"/>
                <a:gd name="T41" fmla="*/ 0 h 165"/>
                <a:gd name="T42" fmla="*/ 5 w 165"/>
                <a:gd name="T43" fmla="*/ 0 h 165"/>
                <a:gd name="T44" fmla="*/ 5 w 165"/>
                <a:gd name="T45" fmla="*/ 0 h 165"/>
                <a:gd name="T46" fmla="*/ 5 w 165"/>
                <a:gd name="T47" fmla="*/ 0 h 165"/>
                <a:gd name="T48" fmla="*/ 5 w 165"/>
                <a:gd name="T49" fmla="*/ 0 h 165"/>
                <a:gd name="T50" fmla="*/ 4 w 165"/>
                <a:gd name="T51" fmla="*/ 0 h 165"/>
                <a:gd name="T52" fmla="*/ 3 w 165"/>
                <a:gd name="T53" fmla="*/ 0 h 165"/>
                <a:gd name="T54" fmla="*/ 2 w 165"/>
                <a:gd name="T55" fmla="*/ 1 h 165"/>
                <a:gd name="T56" fmla="*/ 2 w 165"/>
                <a:gd name="T57" fmla="*/ 1 h 165"/>
                <a:gd name="T58" fmla="*/ 1 w 165"/>
                <a:gd name="T59" fmla="*/ 2 h 165"/>
                <a:gd name="T60" fmla="*/ 1 w 165"/>
                <a:gd name="T61" fmla="*/ 3 h 165"/>
                <a:gd name="T62" fmla="*/ 1 w 165"/>
                <a:gd name="T63" fmla="*/ 4 h 165"/>
                <a:gd name="T64" fmla="*/ 0 w 165"/>
                <a:gd name="T65" fmla="*/ 5 h 165"/>
                <a:gd name="T66" fmla="*/ 1 w 165"/>
                <a:gd name="T67" fmla="*/ 6 h 165"/>
                <a:gd name="T68" fmla="*/ 1 w 165"/>
                <a:gd name="T69" fmla="*/ 6 h 165"/>
                <a:gd name="T70" fmla="*/ 1 w 165"/>
                <a:gd name="T71" fmla="*/ 7 h 165"/>
                <a:gd name="T72" fmla="*/ 2 w 165"/>
                <a:gd name="T73" fmla="*/ 8 h 165"/>
                <a:gd name="T74" fmla="*/ 2 w 165"/>
                <a:gd name="T75" fmla="*/ 9 h 165"/>
                <a:gd name="T76" fmla="*/ 3 w 165"/>
                <a:gd name="T77" fmla="*/ 9 h 165"/>
                <a:gd name="T78" fmla="*/ 4 w 165"/>
                <a:gd name="T79" fmla="*/ 10 h 165"/>
                <a:gd name="T80" fmla="*/ 5 w 165"/>
                <a:gd name="T81" fmla="*/ 10 h 1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5"/>
                <a:gd name="T124" fmla="*/ 0 h 165"/>
                <a:gd name="T125" fmla="*/ 165 w 165"/>
                <a:gd name="T126" fmla="*/ 165 h 1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5" h="165">
                  <a:moveTo>
                    <a:pt x="67" y="164"/>
                  </a:moveTo>
                  <a:lnTo>
                    <a:pt x="71" y="165"/>
                  </a:lnTo>
                  <a:lnTo>
                    <a:pt x="76" y="165"/>
                  </a:lnTo>
                  <a:lnTo>
                    <a:pt x="79" y="165"/>
                  </a:lnTo>
                  <a:lnTo>
                    <a:pt x="83" y="165"/>
                  </a:lnTo>
                  <a:lnTo>
                    <a:pt x="100" y="164"/>
                  </a:lnTo>
                  <a:lnTo>
                    <a:pt x="115" y="158"/>
                  </a:lnTo>
                  <a:lnTo>
                    <a:pt x="129" y="152"/>
                  </a:lnTo>
                  <a:lnTo>
                    <a:pt x="141" y="141"/>
                  </a:lnTo>
                  <a:lnTo>
                    <a:pt x="151" y="129"/>
                  </a:lnTo>
                  <a:lnTo>
                    <a:pt x="158" y="114"/>
                  </a:lnTo>
                  <a:lnTo>
                    <a:pt x="163" y="100"/>
                  </a:lnTo>
                  <a:lnTo>
                    <a:pt x="165" y="83"/>
                  </a:lnTo>
                  <a:lnTo>
                    <a:pt x="163" y="66"/>
                  </a:lnTo>
                  <a:lnTo>
                    <a:pt x="158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9" y="14"/>
                  </a:lnTo>
                  <a:lnTo>
                    <a:pt x="115" y="7"/>
                  </a:lnTo>
                  <a:lnTo>
                    <a:pt x="100" y="2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57" y="4"/>
                  </a:lnTo>
                  <a:lnTo>
                    <a:pt x="43" y="9"/>
                  </a:lnTo>
                  <a:lnTo>
                    <a:pt x="31" y="18"/>
                  </a:lnTo>
                  <a:lnTo>
                    <a:pt x="21" y="28"/>
                  </a:lnTo>
                  <a:lnTo>
                    <a:pt x="12" y="40"/>
                  </a:lnTo>
                  <a:lnTo>
                    <a:pt x="5" y="54"/>
                  </a:lnTo>
                  <a:lnTo>
                    <a:pt x="2" y="67"/>
                  </a:lnTo>
                  <a:lnTo>
                    <a:pt x="0" y="83"/>
                  </a:lnTo>
                  <a:lnTo>
                    <a:pt x="2" y="97"/>
                  </a:lnTo>
                  <a:lnTo>
                    <a:pt x="5" y="110"/>
                  </a:lnTo>
                  <a:lnTo>
                    <a:pt x="12" y="124"/>
                  </a:lnTo>
                  <a:lnTo>
                    <a:pt x="19" y="136"/>
                  </a:lnTo>
                  <a:lnTo>
                    <a:pt x="29" y="145"/>
                  </a:lnTo>
                  <a:lnTo>
                    <a:pt x="41" y="153"/>
                  </a:lnTo>
                  <a:lnTo>
                    <a:pt x="53" y="160"/>
                  </a:lnTo>
                  <a:lnTo>
                    <a:pt x="67" y="16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Freeform 148"/>
            <p:cNvSpPr>
              <a:spLocks/>
            </p:cNvSpPr>
            <p:nvPr/>
          </p:nvSpPr>
          <p:spPr bwMode="auto">
            <a:xfrm>
              <a:off x="6275" y="3472"/>
              <a:ext cx="8" cy="10"/>
            </a:xfrm>
            <a:custGeom>
              <a:avLst/>
              <a:gdLst>
                <a:gd name="T0" fmla="*/ 1 w 18"/>
                <a:gd name="T1" fmla="*/ 0 h 21"/>
                <a:gd name="T2" fmla="*/ 1 w 18"/>
                <a:gd name="T3" fmla="*/ 0 h 21"/>
                <a:gd name="T4" fmla="*/ 0 w 18"/>
                <a:gd name="T5" fmla="*/ 0 h 21"/>
                <a:gd name="T6" fmla="*/ 0 w 18"/>
                <a:gd name="T7" fmla="*/ 0 h 21"/>
                <a:gd name="T8" fmla="*/ 0 w 18"/>
                <a:gd name="T9" fmla="*/ 0 h 21"/>
                <a:gd name="T10" fmla="*/ 0 w 18"/>
                <a:gd name="T11" fmla="*/ 0 h 21"/>
                <a:gd name="T12" fmla="*/ 0 w 18"/>
                <a:gd name="T13" fmla="*/ 1 h 21"/>
                <a:gd name="T14" fmla="*/ 0 w 18"/>
                <a:gd name="T15" fmla="*/ 1 h 21"/>
                <a:gd name="T16" fmla="*/ 0 w 18"/>
                <a:gd name="T17" fmla="*/ 1 h 21"/>
                <a:gd name="T18" fmla="*/ 0 w 18"/>
                <a:gd name="T19" fmla="*/ 1 h 21"/>
                <a:gd name="T20" fmla="*/ 1 w 18"/>
                <a:gd name="T21" fmla="*/ 1 h 21"/>
                <a:gd name="T22" fmla="*/ 1 w 18"/>
                <a:gd name="T23" fmla="*/ 1 h 21"/>
                <a:gd name="T24" fmla="*/ 1 w 18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1"/>
                <a:gd name="T41" fmla="*/ 18 w 1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1">
                  <a:moveTo>
                    <a:pt x="18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8" y="2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Freeform 149"/>
            <p:cNvSpPr>
              <a:spLocks/>
            </p:cNvSpPr>
            <p:nvPr/>
          </p:nvSpPr>
          <p:spPr bwMode="auto">
            <a:xfrm>
              <a:off x="6283" y="3436"/>
              <a:ext cx="47" cy="46"/>
            </a:xfrm>
            <a:custGeom>
              <a:avLst/>
              <a:gdLst>
                <a:gd name="T0" fmla="*/ 5 w 92"/>
                <a:gd name="T1" fmla="*/ 0 h 93"/>
                <a:gd name="T2" fmla="*/ 5 w 92"/>
                <a:gd name="T3" fmla="*/ 0 h 93"/>
                <a:gd name="T4" fmla="*/ 5 w 92"/>
                <a:gd name="T5" fmla="*/ 0 h 93"/>
                <a:gd name="T6" fmla="*/ 5 w 92"/>
                <a:gd name="T7" fmla="*/ 1 h 93"/>
                <a:gd name="T8" fmla="*/ 4 w 92"/>
                <a:gd name="T9" fmla="*/ 2 h 93"/>
                <a:gd name="T10" fmla="*/ 4 w 92"/>
                <a:gd name="T11" fmla="*/ 3 h 93"/>
                <a:gd name="T12" fmla="*/ 3 w 92"/>
                <a:gd name="T13" fmla="*/ 3 h 93"/>
                <a:gd name="T14" fmla="*/ 2 w 92"/>
                <a:gd name="T15" fmla="*/ 4 h 93"/>
                <a:gd name="T16" fmla="*/ 1 w 92"/>
                <a:gd name="T17" fmla="*/ 4 h 93"/>
                <a:gd name="T18" fmla="*/ 0 w 92"/>
                <a:gd name="T19" fmla="*/ 4 h 93"/>
                <a:gd name="T20" fmla="*/ 0 w 92"/>
                <a:gd name="T21" fmla="*/ 5 h 93"/>
                <a:gd name="T22" fmla="*/ 2 w 92"/>
                <a:gd name="T23" fmla="*/ 5 h 93"/>
                <a:gd name="T24" fmla="*/ 3 w 92"/>
                <a:gd name="T25" fmla="*/ 5 h 93"/>
                <a:gd name="T26" fmla="*/ 4 w 92"/>
                <a:gd name="T27" fmla="*/ 4 h 93"/>
                <a:gd name="T28" fmla="*/ 5 w 92"/>
                <a:gd name="T29" fmla="*/ 4 h 93"/>
                <a:gd name="T30" fmla="*/ 5 w 92"/>
                <a:gd name="T31" fmla="*/ 3 h 93"/>
                <a:gd name="T32" fmla="*/ 6 w 92"/>
                <a:gd name="T33" fmla="*/ 2 h 93"/>
                <a:gd name="T34" fmla="*/ 6 w 92"/>
                <a:gd name="T35" fmla="*/ 1 h 93"/>
                <a:gd name="T36" fmla="*/ 6 w 92"/>
                <a:gd name="T37" fmla="*/ 0 h 93"/>
                <a:gd name="T38" fmla="*/ 6 w 92"/>
                <a:gd name="T39" fmla="*/ 0 h 93"/>
                <a:gd name="T40" fmla="*/ 5 w 92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93"/>
                <a:gd name="T65" fmla="*/ 92 w 92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93">
                  <a:moveTo>
                    <a:pt x="72" y="0"/>
                  </a:moveTo>
                  <a:lnTo>
                    <a:pt x="72" y="0"/>
                  </a:lnTo>
                  <a:lnTo>
                    <a:pt x="72" y="15"/>
                  </a:lnTo>
                  <a:lnTo>
                    <a:pt x="67" y="27"/>
                  </a:lnTo>
                  <a:lnTo>
                    <a:pt x="60" y="41"/>
                  </a:lnTo>
                  <a:lnTo>
                    <a:pt x="51" y="51"/>
                  </a:lnTo>
                  <a:lnTo>
                    <a:pt x="41" y="62"/>
                  </a:lnTo>
                  <a:lnTo>
                    <a:pt x="29" y="67"/>
                  </a:lnTo>
                  <a:lnTo>
                    <a:pt x="15" y="72"/>
                  </a:lnTo>
                  <a:lnTo>
                    <a:pt x="0" y="72"/>
                  </a:lnTo>
                  <a:lnTo>
                    <a:pt x="0" y="93"/>
                  </a:lnTo>
                  <a:lnTo>
                    <a:pt x="19" y="89"/>
                  </a:lnTo>
                  <a:lnTo>
                    <a:pt x="36" y="84"/>
                  </a:lnTo>
                  <a:lnTo>
                    <a:pt x="51" y="75"/>
                  </a:lnTo>
                  <a:lnTo>
                    <a:pt x="65" y="65"/>
                  </a:lnTo>
                  <a:lnTo>
                    <a:pt x="77" y="51"/>
                  </a:lnTo>
                  <a:lnTo>
                    <a:pt x="84" y="34"/>
                  </a:lnTo>
                  <a:lnTo>
                    <a:pt x="89" y="19"/>
                  </a:lnTo>
                  <a:lnTo>
                    <a:pt x="9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6" name="Freeform 150"/>
            <p:cNvSpPr>
              <a:spLocks/>
            </p:cNvSpPr>
            <p:nvPr/>
          </p:nvSpPr>
          <p:spPr bwMode="auto">
            <a:xfrm>
              <a:off x="6283" y="3390"/>
              <a:ext cx="47" cy="46"/>
            </a:xfrm>
            <a:custGeom>
              <a:avLst/>
              <a:gdLst>
                <a:gd name="T0" fmla="*/ 0 w 92"/>
                <a:gd name="T1" fmla="*/ 1 h 93"/>
                <a:gd name="T2" fmla="*/ 0 w 92"/>
                <a:gd name="T3" fmla="*/ 1 h 93"/>
                <a:gd name="T4" fmla="*/ 1 w 92"/>
                <a:gd name="T5" fmla="*/ 1 h 93"/>
                <a:gd name="T6" fmla="*/ 2 w 92"/>
                <a:gd name="T7" fmla="*/ 1 h 93"/>
                <a:gd name="T8" fmla="*/ 3 w 92"/>
                <a:gd name="T9" fmla="*/ 1 h 93"/>
                <a:gd name="T10" fmla="*/ 4 w 92"/>
                <a:gd name="T11" fmla="*/ 2 h 93"/>
                <a:gd name="T12" fmla="*/ 4 w 92"/>
                <a:gd name="T13" fmla="*/ 3 h 93"/>
                <a:gd name="T14" fmla="*/ 5 w 92"/>
                <a:gd name="T15" fmla="*/ 4 h 93"/>
                <a:gd name="T16" fmla="*/ 5 w 92"/>
                <a:gd name="T17" fmla="*/ 4 h 93"/>
                <a:gd name="T18" fmla="*/ 5 w 92"/>
                <a:gd name="T19" fmla="*/ 5 h 93"/>
                <a:gd name="T20" fmla="*/ 6 w 92"/>
                <a:gd name="T21" fmla="*/ 5 h 93"/>
                <a:gd name="T22" fmla="*/ 6 w 92"/>
                <a:gd name="T23" fmla="*/ 4 h 93"/>
                <a:gd name="T24" fmla="*/ 6 w 92"/>
                <a:gd name="T25" fmla="*/ 3 h 93"/>
                <a:gd name="T26" fmla="*/ 5 w 92"/>
                <a:gd name="T27" fmla="*/ 2 h 93"/>
                <a:gd name="T28" fmla="*/ 5 w 92"/>
                <a:gd name="T29" fmla="*/ 1 h 93"/>
                <a:gd name="T30" fmla="*/ 4 w 92"/>
                <a:gd name="T31" fmla="*/ 1 h 93"/>
                <a:gd name="T32" fmla="*/ 3 w 92"/>
                <a:gd name="T33" fmla="*/ 0 h 93"/>
                <a:gd name="T34" fmla="*/ 2 w 92"/>
                <a:gd name="T35" fmla="*/ 0 h 93"/>
                <a:gd name="T36" fmla="*/ 0 w 92"/>
                <a:gd name="T37" fmla="*/ 0 h 93"/>
                <a:gd name="T38" fmla="*/ 0 w 92"/>
                <a:gd name="T39" fmla="*/ 0 h 93"/>
                <a:gd name="T40" fmla="*/ 0 w 92"/>
                <a:gd name="T41" fmla="*/ 1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93"/>
                <a:gd name="T65" fmla="*/ 92 w 92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93">
                  <a:moveTo>
                    <a:pt x="0" y="21"/>
                  </a:moveTo>
                  <a:lnTo>
                    <a:pt x="0" y="21"/>
                  </a:lnTo>
                  <a:lnTo>
                    <a:pt x="15" y="21"/>
                  </a:lnTo>
                  <a:lnTo>
                    <a:pt x="29" y="26"/>
                  </a:lnTo>
                  <a:lnTo>
                    <a:pt x="41" y="31"/>
                  </a:lnTo>
                  <a:lnTo>
                    <a:pt x="51" y="41"/>
                  </a:lnTo>
                  <a:lnTo>
                    <a:pt x="62" y="52"/>
                  </a:lnTo>
                  <a:lnTo>
                    <a:pt x="67" y="64"/>
                  </a:lnTo>
                  <a:lnTo>
                    <a:pt x="72" y="77"/>
                  </a:lnTo>
                  <a:lnTo>
                    <a:pt x="72" y="93"/>
                  </a:lnTo>
                  <a:lnTo>
                    <a:pt x="92" y="93"/>
                  </a:lnTo>
                  <a:lnTo>
                    <a:pt x="89" y="74"/>
                  </a:lnTo>
                  <a:lnTo>
                    <a:pt x="84" y="57"/>
                  </a:lnTo>
                  <a:lnTo>
                    <a:pt x="75" y="41"/>
                  </a:lnTo>
                  <a:lnTo>
                    <a:pt x="65" y="28"/>
                  </a:lnTo>
                  <a:lnTo>
                    <a:pt x="51" y="17"/>
                  </a:lnTo>
                  <a:lnTo>
                    <a:pt x="36" y="9"/>
                  </a:lnTo>
                  <a:lnTo>
                    <a:pt x="19" y="4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Freeform 151"/>
            <p:cNvSpPr>
              <a:spLocks/>
            </p:cNvSpPr>
            <p:nvPr/>
          </p:nvSpPr>
          <p:spPr bwMode="auto">
            <a:xfrm>
              <a:off x="6277" y="3390"/>
              <a:ext cx="6" cy="10"/>
            </a:xfrm>
            <a:custGeom>
              <a:avLst/>
              <a:gdLst>
                <a:gd name="T0" fmla="*/ 0 w 12"/>
                <a:gd name="T1" fmla="*/ 1 h 21"/>
                <a:gd name="T2" fmla="*/ 0 w 12"/>
                <a:gd name="T3" fmla="*/ 1 h 21"/>
                <a:gd name="T4" fmla="*/ 1 w 12"/>
                <a:gd name="T5" fmla="*/ 1 h 21"/>
                <a:gd name="T6" fmla="*/ 1 w 12"/>
                <a:gd name="T7" fmla="*/ 1 h 21"/>
                <a:gd name="T8" fmla="*/ 1 w 12"/>
                <a:gd name="T9" fmla="*/ 1 h 21"/>
                <a:gd name="T10" fmla="*/ 1 w 12"/>
                <a:gd name="T11" fmla="*/ 1 h 21"/>
                <a:gd name="T12" fmla="*/ 1 w 12"/>
                <a:gd name="T13" fmla="*/ 0 h 21"/>
                <a:gd name="T14" fmla="*/ 1 w 12"/>
                <a:gd name="T15" fmla="*/ 0 h 21"/>
                <a:gd name="T16" fmla="*/ 1 w 12"/>
                <a:gd name="T17" fmla="*/ 0 h 21"/>
                <a:gd name="T18" fmla="*/ 1 w 12"/>
                <a:gd name="T19" fmla="*/ 0 h 21"/>
                <a:gd name="T20" fmla="*/ 0 w 12"/>
                <a:gd name="T21" fmla="*/ 0 h 21"/>
                <a:gd name="T22" fmla="*/ 0 w 12"/>
                <a:gd name="T23" fmla="*/ 0 h 21"/>
                <a:gd name="T24" fmla="*/ 0 w 12"/>
                <a:gd name="T25" fmla="*/ 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1"/>
                <a:gd name="T41" fmla="*/ 12 w 12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1">
                  <a:moveTo>
                    <a:pt x="0" y="19"/>
                  </a:moveTo>
                  <a:lnTo>
                    <a:pt x="0" y="21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2" y="2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Freeform 152"/>
            <p:cNvSpPr>
              <a:spLocks/>
            </p:cNvSpPr>
            <p:nvPr/>
          </p:nvSpPr>
          <p:spPr bwMode="auto">
            <a:xfrm>
              <a:off x="6237" y="3390"/>
              <a:ext cx="40" cy="46"/>
            </a:xfrm>
            <a:custGeom>
              <a:avLst/>
              <a:gdLst>
                <a:gd name="T0" fmla="*/ 1 w 81"/>
                <a:gd name="T1" fmla="*/ 6 h 91"/>
                <a:gd name="T2" fmla="*/ 1 w 81"/>
                <a:gd name="T3" fmla="*/ 6 h 91"/>
                <a:gd name="T4" fmla="*/ 1 w 81"/>
                <a:gd name="T5" fmla="*/ 5 h 91"/>
                <a:gd name="T6" fmla="*/ 1 w 81"/>
                <a:gd name="T7" fmla="*/ 5 h 91"/>
                <a:gd name="T8" fmla="*/ 1 w 81"/>
                <a:gd name="T9" fmla="*/ 4 h 91"/>
                <a:gd name="T10" fmla="*/ 2 w 81"/>
                <a:gd name="T11" fmla="*/ 3 h 91"/>
                <a:gd name="T12" fmla="*/ 2 w 81"/>
                <a:gd name="T13" fmla="*/ 2 h 91"/>
                <a:gd name="T14" fmla="*/ 3 w 81"/>
                <a:gd name="T15" fmla="*/ 2 h 91"/>
                <a:gd name="T16" fmla="*/ 4 w 81"/>
                <a:gd name="T17" fmla="*/ 2 h 91"/>
                <a:gd name="T18" fmla="*/ 5 w 81"/>
                <a:gd name="T19" fmla="*/ 2 h 91"/>
                <a:gd name="T20" fmla="*/ 5 w 81"/>
                <a:gd name="T21" fmla="*/ 0 h 91"/>
                <a:gd name="T22" fmla="*/ 4 w 81"/>
                <a:gd name="T23" fmla="*/ 1 h 91"/>
                <a:gd name="T24" fmla="*/ 3 w 81"/>
                <a:gd name="T25" fmla="*/ 1 h 91"/>
                <a:gd name="T26" fmla="*/ 2 w 81"/>
                <a:gd name="T27" fmla="*/ 2 h 91"/>
                <a:gd name="T28" fmla="*/ 1 w 81"/>
                <a:gd name="T29" fmla="*/ 2 h 91"/>
                <a:gd name="T30" fmla="*/ 0 w 81"/>
                <a:gd name="T31" fmla="*/ 3 h 91"/>
                <a:gd name="T32" fmla="*/ 0 w 81"/>
                <a:gd name="T33" fmla="*/ 4 h 91"/>
                <a:gd name="T34" fmla="*/ 0 w 81"/>
                <a:gd name="T35" fmla="*/ 5 h 91"/>
                <a:gd name="T36" fmla="*/ 0 w 81"/>
                <a:gd name="T37" fmla="*/ 6 h 91"/>
                <a:gd name="T38" fmla="*/ 0 w 81"/>
                <a:gd name="T39" fmla="*/ 6 h 91"/>
                <a:gd name="T40" fmla="*/ 1 w 81"/>
                <a:gd name="T41" fmla="*/ 6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91"/>
                <a:gd name="T65" fmla="*/ 81 w 81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91">
                  <a:moveTo>
                    <a:pt x="20" y="91"/>
                  </a:moveTo>
                  <a:lnTo>
                    <a:pt x="20" y="91"/>
                  </a:lnTo>
                  <a:lnTo>
                    <a:pt x="20" y="77"/>
                  </a:lnTo>
                  <a:lnTo>
                    <a:pt x="24" y="65"/>
                  </a:lnTo>
                  <a:lnTo>
                    <a:pt x="31" y="53"/>
                  </a:lnTo>
                  <a:lnTo>
                    <a:pt x="38" y="41"/>
                  </a:lnTo>
                  <a:lnTo>
                    <a:pt x="46" y="32"/>
                  </a:lnTo>
                  <a:lnTo>
                    <a:pt x="57" y="26"/>
                  </a:lnTo>
                  <a:lnTo>
                    <a:pt x="69" y="20"/>
                  </a:lnTo>
                  <a:lnTo>
                    <a:pt x="81" y="17"/>
                  </a:lnTo>
                  <a:lnTo>
                    <a:pt x="81" y="0"/>
                  </a:lnTo>
                  <a:lnTo>
                    <a:pt x="65" y="3"/>
                  </a:lnTo>
                  <a:lnTo>
                    <a:pt x="50" y="8"/>
                  </a:lnTo>
                  <a:lnTo>
                    <a:pt x="36" y="19"/>
                  </a:lnTo>
                  <a:lnTo>
                    <a:pt x="24" y="31"/>
                  </a:lnTo>
                  <a:lnTo>
                    <a:pt x="14" y="43"/>
                  </a:lnTo>
                  <a:lnTo>
                    <a:pt x="7" y="58"/>
                  </a:lnTo>
                  <a:lnTo>
                    <a:pt x="3" y="74"/>
                  </a:lnTo>
                  <a:lnTo>
                    <a:pt x="0" y="91"/>
                  </a:lnTo>
                  <a:lnTo>
                    <a:pt x="20" y="9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Freeform 153"/>
            <p:cNvSpPr>
              <a:spLocks/>
            </p:cNvSpPr>
            <p:nvPr/>
          </p:nvSpPr>
          <p:spPr bwMode="auto">
            <a:xfrm>
              <a:off x="6237" y="3436"/>
              <a:ext cx="39" cy="45"/>
            </a:xfrm>
            <a:custGeom>
              <a:avLst/>
              <a:gdLst>
                <a:gd name="T0" fmla="*/ 4 w 79"/>
                <a:gd name="T1" fmla="*/ 5 h 89"/>
                <a:gd name="T2" fmla="*/ 4 w 79"/>
                <a:gd name="T3" fmla="*/ 5 h 89"/>
                <a:gd name="T4" fmla="*/ 4 w 79"/>
                <a:gd name="T5" fmla="*/ 5 h 89"/>
                <a:gd name="T6" fmla="*/ 3 w 79"/>
                <a:gd name="T7" fmla="*/ 4 h 89"/>
                <a:gd name="T8" fmla="*/ 2 w 79"/>
                <a:gd name="T9" fmla="*/ 4 h 89"/>
                <a:gd name="T10" fmla="*/ 2 w 79"/>
                <a:gd name="T11" fmla="*/ 3 h 89"/>
                <a:gd name="T12" fmla="*/ 1 w 79"/>
                <a:gd name="T13" fmla="*/ 3 h 89"/>
                <a:gd name="T14" fmla="*/ 1 w 79"/>
                <a:gd name="T15" fmla="*/ 2 h 89"/>
                <a:gd name="T16" fmla="*/ 1 w 79"/>
                <a:gd name="T17" fmla="*/ 1 h 89"/>
                <a:gd name="T18" fmla="*/ 1 w 79"/>
                <a:gd name="T19" fmla="*/ 0 h 89"/>
                <a:gd name="T20" fmla="*/ 0 w 79"/>
                <a:gd name="T21" fmla="*/ 0 h 89"/>
                <a:gd name="T22" fmla="*/ 0 w 79"/>
                <a:gd name="T23" fmla="*/ 1 h 89"/>
                <a:gd name="T24" fmla="*/ 0 w 79"/>
                <a:gd name="T25" fmla="*/ 2 h 89"/>
                <a:gd name="T26" fmla="*/ 0 w 79"/>
                <a:gd name="T27" fmla="*/ 3 h 89"/>
                <a:gd name="T28" fmla="*/ 1 w 79"/>
                <a:gd name="T29" fmla="*/ 4 h 89"/>
                <a:gd name="T30" fmla="*/ 2 w 79"/>
                <a:gd name="T31" fmla="*/ 5 h 89"/>
                <a:gd name="T32" fmla="*/ 2 w 79"/>
                <a:gd name="T33" fmla="*/ 5 h 89"/>
                <a:gd name="T34" fmla="*/ 3 w 79"/>
                <a:gd name="T35" fmla="*/ 6 h 89"/>
                <a:gd name="T36" fmla="*/ 4 w 79"/>
                <a:gd name="T37" fmla="*/ 6 h 89"/>
                <a:gd name="T38" fmla="*/ 4 w 79"/>
                <a:gd name="T39" fmla="*/ 6 h 89"/>
                <a:gd name="T40" fmla="*/ 4 w 79"/>
                <a:gd name="T41" fmla="*/ 5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89"/>
                <a:gd name="T65" fmla="*/ 79 w 79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89">
                  <a:moveTo>
                    <a:pt x="79" y="72"/>
                  </a:moveTo>
                  <a:lnTo>
                    <a:pt x="79" y="72"/>
                  </a:lnTo>
                  <a:lnTo>
                    <a:pt x="67" y="69"/>
                  </a:lnTo>
                  <a:lnTo>
                    <a:pt x="57" y="62"/>
                  </a:lnTo>
                  <a:lnTo>
                    <a:pt x="44" y="55"/>
                  </a:lnTo>
                  <a:lnTo>
                    <a:pt x="36" y="48"/>
                  </a:lnTo>
                  <a:lnTo>
                    <a:pt x="31" y="38"/>
                  </a:lnTo>
                  <a:lnTo>
                    <a:pt x="24" y="24"/>
                  </a:lnTo>
                  <a:lnTo>
                    <a:pt x="20" y="12"/>
                  </a:lnTo>
                  <a:lnTo>
                    <a:pt x="20" y="0"/>
                  </a:lnTo>
                  <a:lnTo>
                    <a:pt x="0" y="0"/>
                  </a:lnTo>
                  <a:lnTo>
                    <a:pt x="3" y="15"/>
                  </a:lnTo>
                  <a:lnTo>
                    <a:pt x="7" y="31"/>
                  </a:lnTo>
                  <a:lnTo>
                    <a:pt x="14" y="45"/>
                  </a:lnTo>
                  <a:lnTo>
                    <a:pt x="22" y="58"/>
                  </a:lnTo>
                  <a:lnTo>
                    <a:pt x="34" y="69"/>
                  </a:lnTo>
                  <a:lnTo>
                    <a:pt x="46" y="79"/>
                  </a:lnTo>
                  <a:lnTo>
                    <a:pt x="60" y="86"/>
                  </a:lnTo>
                  <a:lnTo>
                    <a:pt x="75" y="89"/>
                  </a:lnTo>
                  <a:lnTo>
                    <a:pt x="79" y="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Freeform 154"/>
            <p:cNvSpPr>
              <a:spLocks/>
            </p:cNvSpPr>
            <p:nvPr/>
          </p:nvSpPr>
          <p:spPr bwMode="auto">
            <a:xfrm>
              <a:off x="6276" y="3395"/>
              <a:ext cx="49" cy="82"/>
            </a:xfrm>
            <a:custGeom>
              <a:avLst/>
              <a:gdLst>
                <a:gd name="T0" fmla="*/ 0 w 98"/>
                <a:gd name="T1" fmla="*/ 10 h 165"/>
                <a:gd name="T2" fmla="*/ 1 w 98"/>
                <a:gd name="T3" fmla="*/ 10 h 165"/>
                <a:gd name="T4" fmla="*/ 2 w 98"/>
                <a:gd name="T5" fmla="*/ 9 h 165"/>
                <a:gd name="T6" fmla="*/ 3 w 98"/>
                <a:gd name="T7" fmla="*/ 9 h 165"/>
                <a:gd name="T8" fmla="*/ 3 w 98"/>
                <a:gd name="T9" fmla="*/ 8 h 165"/>
                <a:gd name="T10" fmla="*/ 3 w 98"/>
                <a:gd name="T11" fmla="*/ 7 h 165"/>
                <a:gd name="T12" fmla="*/ 3 w 98"/>
                <a:gd name="T13" fmla="*/ 6 h 165"/>
                <a:gd name="T14" fmla="*/ 4 w 98"/>
                <a:gd name="T15" fmla="*/ 6 h 165"/>
                <a:gd name="T16" fmla="*/ 5 w 98"/>
                <a:gd name="T17" fmla="*/ 5 h 165"/>
                <a:gd name="T18" fmla="*/ 4 w 98"/>
                <a:gd name="T19" fmla="*/ 4 h 165"/>
                <a:gd name="T20" fmla="*/ 3 w 98"/>
                <a:gd name="T21" fmla="*/ 3 h 165"/>
                <a:gd name="T22" fmla="*/ 3 w 98"/>
                <a:gd name="T23" fmla="*/ 2 h 165"/>
                <a:gd name="T24" fmla="*/ 3 w 98"/>
                <a:gd name="T25" fmla="*/ 1 h 165"/>
                <a:gd name="T26" fmla="*/ 3 w 98"/>
                <a:gd name="T27" fmla="*/ 1 h 165"/>
                <a:gd name="T28" fmla="*/ 2 w 98"/>
                <a:gd name="T29" fmla="*/ 0 h 165"/>
                <a:gd name="T30" fmla="*/ 2 w 98"/>
                <a:gd name="T31" fmla="*/ 0 h 165"/>
                <a:gd name="T32" fmla="*/ 1 w 98"/>
                <a:gd name="T33" fmla="*/ 0 h 165"/>
                <a:gd name="T34" fmla="*/ 1 w 98"/>
                <a:gd name="T35" fmla="*/ 0 h 165"/>
                <a:gd name="T36" fmla="*/ 1 w 98"/>
                <a:gd name="T37" fmla="*/ 0 h 165"/>
                <a:gd name="T38" fmla="*/ 1 w 98"/>
                <a:gd name="T39" fmla="*/ 0 h 165"/>
                <a:gd name="T40" fmla="*/ 1 w 98"/>
                <a:gd name="T41" fmla="*/ 0 h 165"/>
                <a:gd name="T42" fmla="*/ 2 w 98"/>
                <a:gd name="T43" fmla="*/ 0 h 165"/>
                <a:gd name="T44" fmla="*/ 3 w 98"/>
                <a:gd name="T45" fmla="*/ 0 h 165"/>
                <a:gd name="T46" fmla="*/ 3 w 98"/>
                <a:gd name="T47" fmla="*/ 0 h 165"/>
                <a:gd name="T48" fmla="*/ 5 w 98"/>
                <a:gd name="T49" fmla="*/ 1 h 165"/>
                <a:gd name="T50" fmla="*/ 6 w 98"/>
                <a:gd name="T51" fmla="*/ 2 h 165"/>
                <a:gd name="T52" fmla="*/ 6 w 98"/>
                <a:gd name="T53" fmla="*/ 3 h 165"/>
                <a:gd name="T54" fmla="*/ 6 w 98"/>
                <a:gd name="T55" fmla="*/ 4 h 165"/>
                <a:gd name="T56" fmla="*/ 6 w 98"/>
                <a:gd name="T57" fmla="*/ 5 h 165"/>
                <a:gd name="T58" fmla="*/ 6 w 98"/>
                <a:gd name="T59" fmla="*/ 6 h 165"/>
                <a:gd name="T60" fmla="*/ 6 w 98"/>
                <a:gd name="T61" fmla="*/ 7 h 165"/>
                <a:gd name="T62" fmla="*/ 6 w 98"/>
                <a:gd name="T63" fmla="*/ 8 h 165"/>
                <a:gd name="T64" fmla="*/ 5 w 98"/>
                <a:gd name="T65" fmla="*/ 8 h 165"/>
                <a:gd name="T66" fmla="*/ 3 w 98"/>
                <a:gd name="T67" fmla="*/ 9 h 165"/>
                <a:gd name="T68" fmla="*/ 3 w 98"/>
                <a:gd name="T69" fmla="*/ 9 h 165"/>
                <a:gd name="T70" fmla="*/ 3 w 98"/>
                <a:gd name="T71" fmla="*/ 10 h 165"/>
                <a:gd name="T72" fmla="*/ 1 w 98"/>
                <a:gd name="T73" fmla="*/ 10 h 165"/>
                <a:gd name="T74" fmla="*/ 1 w 98"/>
                <a:gd name="T75" fmla="*/ 10 h 165"/>
                <a:gd name="T76" fmla="*/ 1 w 98"/>
                <a:gd name="T77" fmla="*/ 10 h 165"/>
                <a:gd name="T78" fmla="*/ 1 w 98"/>
                <a:gd name="T79" fmla="*/ 10 h 165"/>
                <a:gd name="T80" fmla="*/ 0 w 98"/>
                <a:gd name="T81" fmla="*/ 10 h 1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"/>
                <a:gd name="T124" fmla="*/ 0 h 165"/>
                <a:gd name="T125" fmla="*/ 98 w 98"/>
                <a:gd name="T126" fmla="*/ 165 h 1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" h="165">
                  <a:moveTo>
                    <a:pt x="0" y="164"/>
                  </a:moveTo>
                  <a:lnTo>
                    <a:pt x="14" y="160"/>
                  </a:lnTo>
                  <a:lnTo>
                    <a:pt x="26" y="153"/>
                  </a:lnTo>
                  <a:lnTo>
                    <a:pt x="38" y="145"/>
                  </a:lnTo>
                  <a:lnTo>
                    <a:pt x="47" y="136"/>
                  </a:lnTo>
                  <a:lnTo>
                    <a:pt x="55" y="124"/>
                  </a:lnTo>
                  <a:lnTo>
                    <a:pt x="60" y="110"/>
                  </a:lnTo>
                  <a:lnTo>
                    <a:pt x="64" y="97"/>
                  </a:lnTo>
                  <a:lnTo>
                    <a:pt x="65" y="83"/>
                  </a:lnTo>
                  <a:lnTo>
                    <a:pt x="64" y="69"/>
                  </a:lnTo>
                  <a:lnTo>
                    <a:pt x="62" y="54"/>
                  </a:lnTo>
                  <a:lnTo>
                    <a:pt x="57" y="42"/>
                  </a:lnTo>
                  <a:lnTo>
                    <a:pt x="50" y="30"/>
                  </a:lnTo>
                  <a:lnTo>
                    <a:pt x="41" y="19"/>
                  </a:lnTo>
                  <a:lnTo>
                    <a:pt x="31" y="11"/>
                  </a:lnTo>
                  <a:lnTo>
                    <a:pt x="19" y="6"/>
                  </a:lnTo>
                  <a:lnTo>
                    <a:pt x="7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26" y="0"/>
                  </a:lnTo>
                  <a:lnTo>
                    <a:pt x="43" y="6"/>
                  </a:lnTo>
                  <a:lnTo>
                    <a:pt x="59" y="12"/>
                  </a:lnTo>
                  <a:lnTo>
                    <a:pt x="72" y="23"/>
                  </a:lnTo>
                  <a:lnTo>
                    <a:pt x="83" y="35"/>
                  </a:lnTo>
                  <a:lnTo>
                    <a:pt x="91" y="50"/>
                  </a:lnTo>
                  <a:lnTo>
                    <a:pt x="96" y="66"/>
                  </a:lnTo>
                  <a:lnTo>
                    <a:pt x="98" y="83"/>
                  </a:lnTo>
                  <a:lnTo>
                    <a:pt x="96" y="100"/>
                  </a:lnTo>
                  <a:lnTo>
                    <a:pt x="91" y="114"/>
                  </a:lnTo>
                  <a:lnTo>
                    <a:pt x="84" y="129"/>
                  </a:lnTo>
                  <a:lnTo>
                    <a:pt x="74" y="141"/>
                  </a:lnTo>
                  <a:lnTo>
                    <a:pt x="62" y="152"/>
                  </a:lnTo>
                  <a:lnTo>
                    <a:pt x="48" y="158"/>
                  </a:lnTo>
                  <a:lnTo>
                    <a:pt x="33" y="164"/>
                  </a:lnTo>
                  <a:lnTo>
                    <a:pt x="16" y="165"/>
                  </a:lnTo>
                  <a:lnTo>
                    <a:pt x="12" y="165"/>
                  </a:lnTo>
                  <a:lnTo>
                    <a:pt x="7" y="165"/>
                  </a:lnTo>
                  <a:lnTo>
                    <a:pt x="4" y="165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Freeform 155"/>
            <p:cNvSpPr>
              <a:spLocks/>
            </p:cNvSpPr>
            <p:nvPr/>
          </p:nvSpPr>
          <p:spPr bwMode="auto">
            <a:xfrm>
              <a:off x="6275" y="3436"/>
              <a:ext cx="38" cy="45"/>
            </a:xfrm>
            <a:custGeom>
              <a:avLst/>
              <a:gdLst>
                <a:gd name="T0" fmla="*/ 3 w 78"/>
                <a:gd name="T1" fmla="*/ 0 h 89"/>
                <a:gd name="T2" fmla="*/ 3 w 78"/>
                <a:gd name="T3" fmla="*/ 0 h 89"/>
                <a:gd name="T4" fmla="*/ 3 w 78"/>
                <a:gd name="T5" fmla="*/ 1 h 89"/>
                <a:gd name="T6" fmla="*/ 3 w 78"/>
                <a:gd name="T7" fmla="*/ 2 h 89"/>
                <a:gd name="T8" fmla="*/ 3 w 78"/>
                <a:gd name="T9" fmla="*/ 3 h 89"/>
                <a:gd name="T10" fmla="*/ 2 w 78"/>
                <a:gd name="T11" fmla="*/ 3 h 89"/>
                <a:gd name="T12" fmla="*/ 2 w 78"/>
                <a:gd name="T13" fmla="*/ 4 h 89"/>
                <a:gd name="T14" fmla="*/ 1 w 78"/>
                <a:gd name="T15" fmla="*/ 4 h 89"/>
                <a:gd name="T16" fmla="*/ 0 w 78"/>
                <a:gd name="T17" fmla="*/ 5 h 89"/>
                <a:gd name="T18" fmla="*/ 0 w 78"/>
                <a:gd name="T19" fmla="*/ 5 h 89"/>
                <a:gd name="T20" fmla="*/ 0 w 78"/>
                <a:gd name="T21" fmla="*/ 6 h 89"/>
                <a:gd name="T22" fmla="*/ 1 w 78"/>
                <a:gd name="T23" fmla="*/ 6 h 89"/>
                <a:gd name="T24" fmla="*/ 2 w 78"/>
                <a:gd name="T25" fmla="*/ 5 h 89"/>
                <a:gd name="T26" fmla="*/ 2 w 78"/>
                <a:gd name="T27" fmla="*/ 5 h 89"/>
                <a:gd name="T28" fmla="*/ 3 w 78"/>
                <a:gd name="T29" fmla="*/ 4 h 89"/>
                <a:gd name="T30" fmla="*/ 4 w 78"/>
                <a:gd name="T31" fmla="*/ 3 h 89"/>
                <a:gd name="T32" fmla="*/ 4 w 78"/>
                <a:gd name="T33" fmla="*/ 2 h 89"/>
                <a:gd name="T34" fmla="*/ 4 w 78"/>
                <a:gd name="T35" fmla="*/ 1 h 89"/>
                <a:gd name="T36" fmla="*/ 4 w 78"/>
                <a:gd name="T37" fmla="*/ 0 h 89"/>
                <a:gd name="T38" fmla="*/ 4 w 78"/>
                <a:gd name="T39" fmla="*/ 0 h 89"/>
                <a:gd name="T40" fmla="*/ 3 w 78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89"/>
                <a:gd name="T65" fmla="*/ 78 w 78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89">
                  <a:moveTo>
                    <a:pt x="57" y="0"/>
                  </a:moveTo>
                  <a:lnTo>
                    <a:pt x="57" y="0"/>
                  </a:lnTo>
                  <a:lnTo>
                    <a:pt x="57" y="12"/>
                  </a:lnTo>
                  <a:lnTo>
                    <a:pt x="54" y="26"/>
                  </a:lnTo>
                  <a:lnTo>
                    <a:pt x="49" y="38"/>
                  </a:lnTo>
                  <a:lnTo>
                    <a:pt x="42" y="48"/>
                  </a:lnTo>
                  <a:lnTo>
                    <a:pt x="35" y="55"/>
                  </a:lnTo>
                  <a:lnTo>
                    <a:pt x="23" y="62"/>
                  </a:lnTo>
                  <a:lnTo>
                    <a:pt x="12" y="69"/>
                  </a:lnTo>
                  <a:lnTo>
                    <a:pt x="0" y="72"/>
                  </a:lnTo>
                  <a:lnTo>
                    <a:pt x="4" y="89"/>
                  </a:lnTo>
                  <a:lnTo>
                    <a:pt x="19" y="86"/>
                  </a:lnTo>
                  <a:lnTo>
                    <a:pt x="33" y="79"/>
                  </a:lnTo>
                  <a:lnTo>
                    <a:pt x="45" y="69"/>
                  </a:lnTo>
                  <a:lnTo>
                    <a:pt x="55" y="58"/>
                  </a:lnTo>
                  <a:lnTo>
                    <a:pt x="66" y="45"/>
                  </a:lnTo>
                  <a:lnTo>
                    <a:pt x="71" y="29"/>
                  </a:lnTo>
                  <a:lnTo>
                    <a:pt x="74" y="15"/>
                  </a:lnTo>
                  <a:lnTo>
                    <a:pt x="7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Freeform 156"/>
            <p:cNvSpPr>
              <a:spLocks/>
            </p:cNvSpPr>
            <p:nvPr/>
          </p:nvSpPr>
          <p:spPr bwMode="auto">
            <a:xfrm>
              <a:off x="6276" y="3390"/>
              <a:ext cx="37" cy="46"/>
            </a:xfrm>
            <a:custGeom>
              <a:avLst/>
              <a:gdLst>
                <a:gd name="T0" fmla="*/ 0 w 76"/>
                <a:gd name="T1" fmla="*/ 0 h 93"/>
                <a:gd name="T2" fmla="*/ 0 w 76"/>
                <a:gd name="T3" fmla="*/ 1 h 93"/>
                <a:gd name="T4" fmla="*/ 1 w 76"/>
                <a:gd name="T5" fmla="*/ 1 h 93"/>
                <a:gd name="T6" fmla="*/ 1 w 76"/>
                <a:gd name="T7" fmla="*/ 1 h 93"/>
                <a:gd name="T8" fmla="*/ 2 w 76"/>
                <a:gd name="T9" fmla="*/ 2 h 93"/>
                <a:gd name="T10" fmla="*/ 2 w 76"/>
                <a:gd name="T11" fmla="*/ 2 h 93"/>
                <a:gd name="T12" fmla="*/ 2 w 76"/>
                <a:gd name="T13" fmla="*/ 3 h 93"/>
                <a:gd name="T14" fmla="*/ 3 w 76"/>
                <a:gd name="T15" fmla="*/ 4 h 93"/>
                <a:gd name="T16" fmla="*/ 3 w 76"/>
                <a:gd name="T17" fmla="*/ 4 h 93"/>
                <a:gd name="T18" fmla="*/ 3 w 76"/>
                <a:gd name="T19" fmla="*/ 5 h 93"/>
                <a:gd name="T20" fmla="*/ 4 w 76"/>
                <a:gd name="T21" fmla="*/ 5 h 93"/>
                <a:gd name="T22" fmla="*/ 4 w 76"/>
                <a:gd name="T23" fmla="*/ 4 h 93"/>
                <a:gd name="T24" fmla="*/ 4 w 76"/>
                <a:gd name="T25" fmla="*/ 3 h 93"/>
                <a:gd name="T26" fmla="*/ 4 w 76"/>
                <a:gd name="T27" fmla="*/ 3 h 93"/>
                <a:gd name="T28" fmla="*/ 3 w 76"/>
                <a:gd name="T29" fmla="*/ 2 h 93"/>
                <a:gd name="T30" fmla="*/ 2 w 76"/>
                <a:gd name="T31" fmla="*/ 1 h 93"/>
                <a:gd name="T32" fmla="*/ 2 w 76"/>
                <a:gd name="T33" fmla="*/ 0 h 93"/>
                <a:gd name="T34" fmla="*/ 1 w 76"/>
                <a:gd name="T35" fmla="*/ 0 h 93"/>
                <a:gd name="T36" fmla="*/ 0 w 76"/>
                <a:gd name="T37" fmla="*/ 0 h 93"/>
                <a:gd name="T38" fmla="*/ 0 w 76"/>
                <a:gd name="T39" fmla="*/ 1 h 93"/>
                <a:gd name="T40" fmla="*/ 0 w 76"/>
                <a:gd name="T41" fmla="*/ 0 h 93"/>
                <a:gd name="T42" fmla="*/ 0 w 76"/>
                <a:gd name="T43" fmla="*/ 0 h 93"/>
                <a:gd name="T44" fmla="*/ 0 w 76"/>
                <a:gd name="T45" fmla="*/ 0 h 93"/>
                <a:gd name="T46" fmla="*/ 0 w 76"/>
                <a:gd name="T47" fmla="*/ 1 h 93"/>
                <a:gd name="T48" fmla="*/ 0 w 76"/>
                <a:gd name="T49" fmla="*/ 1 h 93"/>
                <a:gd name="T50" fmla="*/ 0 w 76"/>
                <a:gd name="T51" fmla="*/ 0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"/>
                <a:gd name="T79" fmla="*/ 0 h 93"/>
                <a:gd name="T80" fmla="*/ 76 w 76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" h="93">
                  <a:moveTo>
                    <a:pt x="7" y="0"/>
                  </a:moveTo>
                  <a:lnTo>
                    <a:pt x="5" y="19"/>
                  </a:lnTo>
                  <a:lnTo>
                    <a:pt x="16" y="24"/>
                  </a:lnTo>
                  <a:lnTo>
                    <a:pt x="26" y="29"/>
                  </a:lnTo>
                  <a:lnTo>
                    <a:pt x="35" y="36"/>
                  </a:lnTo>
                  <a:lnTo>
                    <a:pt x="43" y="45"/>
                  </a:lnTo>
                  <a:lnTo>
                    <a:pt x="48" y="55"/>
                  </a:lnTo>
                  <a:lnTo>
                    <a:pt x="53" y="65"/>
                  </a:lnTo>
                  <a:lnTo>
                    <a:pt x="55" y="79"/>
                  </a:lnTo>
                  <a:lnTo>
                    <a:pt x="55" y="93"/>
                  </a:lnTo>
                  <a:lnTo>
                    <a:pt x="76" y="93"/>
                  </a:lnTo>
                  <a:lnTo>
                    <a:pt x="72" y="79"/>
                  </a:lnTo>
                  <a:lnTo>
                    <a:pt x="71" y="62"/>
                  </a:lnTo>
                  <a:lnTo>
                    <a:pt x="65" y="48"/>
                  </a:lnTo>
                  <a:lnTo>
                    <a:pt x="57" y="34"/>
                  </a:lnTo>
                  <a:lnTo>
                    <a:pt x="48" y="22"/>
                  </a:lnTo>
                  <a:lnTo>
                    <a:pt x="36" y="12"/>
                  </a:lnTo>
                  <a:lnTo>
                    <a:pt x="22" y="7"/>
                  </a:lnTo>
                  <a:lnTo>
                    <a:pt x="9" y="2"/>
                  </a:lnTo>
                  <a:lnTo>
                    <a:pt x="7" y="21"/>
                  </a:lnTo>
                  <a:lnTo>
                    <a:pt x="9" y="2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Freeform 157"/>
            <p:cNvSpPr>
              <a:spLocks/>
            </p:cNvSpPr>
            <p:nvPr/>
          </p:nvSpPr>
          <p:spPr bwMode="auto">
            <a:xfrm>
              <a:off x="6278" y="3390"/>
              <a:ext cx="1" cy="10"/>
            </a:xfrm>
            <a:custGeom>
              <a:avLst/>
              <a:gdLst>
                <a:gd name="T0" fmla="*/ 1 w 2"/>
                <a:gd name="T1" fmla="*/ 0 h 21"/>
                <a:gd name="T2" fmla="*/ 1 w 2"/>
                <a:gd name="T3" fmla="*/ 0 h 21"/>
                <a:gd name="T4" fmla="*/ 0 w 2"/>
                <a:gd name="T5" fmla="*/ 1 h 21"/>
                <a:gd name="T6" fmla="*/ 1 w 2"/>
                <a:gd name="T7" fmla="*/ 1 h 21"/>
                <a:gd name="T8" fmla="*/ 1 w 2"/>
                <a:gd name="T9" fmla="*/ 0 h 21"/>
                <a:gd name="T10" fmla="*/ 1 w 2"/>
                <a:gd name="T11" fmla="*/ 0 h 21"/>
                <a:gd name="T12" fmla="*/ 1 w 2"/>
                <a:gd name="T13" fmla="*/ 1 h 21"/>
                <a:gd name="T14" fmla="*/ 1 w 2"/>
                <a:gd name="T15" fmla="*/ 1 h 21"/>
                <a:gd name="T16" fmla="*/ 1 w 2"/>
                <a:gd name="T17" fmla="*/ 0 h 21"/>
                <a:gd name="T18" fmla="*/ 0 w 2"/>
                <a:gd name="T19" fmla="*/ 0 h 21"/>
                <a:gd name="T20" fmla="*/ 1 w 2"/>
                <a:gd name="T21" fmla="*/ 1 h 21"/>
                <a:gd name="T22" fmla="*/ 1 w 2"/>
                <a:gd name="T23" fmla="*/ 1 h 21"/>
                <a:gd name="T24" fmla="*/ 1 w 2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21"/>
                <a:gd name="T41" fmla="*/ 2 w 2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21">
                  <a:moveTo>
                    <a:pt x="2" y="2"/>
                  </a:moveTo>
                  <a:lnTo>
                    <a:pt x="2" y="0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0"/>
                  </a:lnTo>
                  <a:lnTo>
                    <a:pt x="2" y="2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Freeform 158"/>
            <p:cNvSpPr>
              <a:spLocks/>
            </p:cNvSpPr>
            <p:nvPr/>
          </p:nvSpPr>
          <p:spPr bwMode="auto">
            <a:xfrm>
              <a:off x="6279" y="3390"/>
              <a:ext cx="51" cy="46"/>
            </a:xfrm>
            <a:custGeom>
              <a:avLst/>
              <a:gdLst>
                <a:gd name="T0" fmla="*/ 7 w 101"/>
                <a:gd name="T1" fmla="*/ 6 h 91"/>
                <a:gd name="T2" fmla="*/ 7 w 101"/>
                <a:gd name="T3" fmla="*/ 6 h 91"/>
                <a:gd name="T4" fmla="*/ 7 w 101"/>
                <a:gd name="T5" fmla="*/ 5 h 91"/>
                <a:gd name="T6" fmla="*/ 6 w 101"/>
                <a:gd name="T7" fmla="*/ 4 h 91"/>
                <a:gd name="T8" fmla="*/ 6 w 101"/>
                <a:gd name="T9" fmla="*/ 3 h 91"/>
                <a:gd name="T10" fmla="*/ 5 w 101"/>
                <a:gd name="T11" fmla="*/ 2 h 91"/>
                <a:gd name="T12" fmla="*/ 4 w 101"/>
                <a:gd name="T13" fmla="*/ 1 h 91"/>
                <a:gd name="T14" fmla="*/ 3 w 101"/>
                <a:gd name="T15" fmla="*/ 1 h 91"/>
                <a:gd name="T16" fmla="*/ 2 w 101"/>
                <a:gd name="T17" fmla="*/ 0 h 91"/>
                <a:gd name="T18" fmla="*/ 0 w 101"/>
                <a:gd name="T19" fmla="*/ 0 h 91"/>
                <a:gd name="T20" fmla="*/ 0 w 101"/>
                <a:gd name="T21" fmla="*/ 2 h 91"/>
                <a:gd name="T22" fmla="*/ 2 w 101"/>
                <a:gd name="T23" fmla="*/ 2 h 91"/>
                <a:gd name="T24" fmla="*/ 3 w 101"/>
                <a:gd name="T25" fmla="*/ 2 h 91"/>
                <a:gd name="T26" fmla="*/ 3 w 101"/>
                <a:gd name="T27" fmla="*/ 2 h 91"/>
                <a:gd name="T28" fmla="*/ 4 w 101"/>
                <a:gd name="T29" fmla="*/ 3 h 91"/>
                <a:gd name="T30" fmla="*/ 5 w 101"/>
                <a:gd name="T31" fmla="*/ 3 h 91"/>
                <a:gd name="T32" fmla="*/ 5 w 101"/>
                <a:gd name="T33" fmla="*/ 4 h 91"/>
                <a:gd name="T34" fmla="*/ 6 w 101"/>
                <a:gd name="T35" fmla="*/ 5 h 91"/>
                <a:gd name="T36" fmla="*/ 6 w 101"/>
                <a:gd name="T37" fmla="*/ 6 h 91"/>
                <a:gd name="T38" fmla="*/ 6 w 101"/>
                <a:gd name="T39" fmla="*/ 6 h 91"/>
                <a:gd name="T40" fmla="*/ 7 w 101"/>
                <a:gd name="T41" fmla="*/ 6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91"/>
                <a:gd name="T65" fmla="*/ 101 w 101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91">
                  <a:moveTo>
                    <a:pt x="101" y="91"/>
                  </a:moveTo>
                  <a:lnTo>
                    <a:pt x="101" y="91"/>
                  </a:lnTo>
                  <a:lnTo>
                    <a:pt x="98" y="72"/>
                  </a:lnTo>
                  <a:lnTo>
                    <a:pt x="93" y="55"/>
                  </a:lnTo>
                  <a:lnTo>
                    <a:pt x="83" y="38"/>
                  </a:lnTo>
                  <a:lnTo>
                    <a:pt x="72" y="24"/>
                  </a:lnTo>
                  <a:lnTo>
                    <a:pt x="57" y="12"/>
                  </a:lnTo>
                  <a:lnTo>
                    <a:pt x="40" y="5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9" y="17"/>
                  </a:lnTo>
                  <a:lnTo>
                    <a:pt x="33" y="22"/>
                  </a:lnTo>
                  <a:lnTo>
                    <a:pt x="46" y="29"/>
                  </a:lnTo>
                  <a:lnTo>
                    <a:pt x="58" y="38"/>
                  </a:lnTo>
                  <a:lnTo>
                    <a:pt x="69" y="48"/>
                  </a:lnTo>
                  <a:lnTo>
                    <a:pt x="76" y="62"/>
                  </a:lnTo>
                  <a:lnTo>
                    <a:pt x="81" y="75"/>
                  </a:lnTo>
                  <a:lnTo>
                    <a:pt x="81" y="91"/>
                  </a:lnTo>
                  <a:lnTo>
                    <a:pt x="101" y="9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Freeform 159"/>
            <p:cNvSpPr>
              <a:spLocks/>
            </p:cNvSpPr>
            <p:nvPr/>
          </p:nvSpPr>
          <p:spPr bwMode="auto">
            <a:xfrm>
              <a:off x="6283" y="3436"/>
              <a:ext cx="47" cy="46"/>
            </a:xfrm>
            <a:custGeom>
              <a:avLst/>
              <a:gdLst>
                <a:gd name="T0" fmla="*/ 0 w 92"/>
                <a:gd name="T1" fmla="*/ 5 h 93"/>
                <a:gd name="T2" fmla="*/ 0 w 92"/>
                <a:gd name="T3" fmla="*/ 5 h 93"/>
                <a:gd name="T4" fmla="*/ 2 w 92"/>
                <a:gd name="T5" fmla="*/ 5 h 93"/>
                <a:gd name="T6" fmla="*/ 3 w 92"/>
                <a:gd name="T7" fmla="*/ 5 h 93"/>
                <a:gd name="T8" fmla="*/ 4 w 92"/>
                <a:gd name="T9" fmla="*/ 4 h 93"/>
                <a:gd name="T10" fmla="*/ 5 w 92"/>
                <a:gd name="T11" fmla="*/ 4 h 93"/>
                <a:gd name="T12" fmla="*/ 5 w 92"/>
                <a:gd name="T13" fmla="*/ 3 h 93"/>
                <a:gd name="T14" fmla="*/ 6 w 92"/>
                <a:gd name="T15" fmla="*/ 2 h 93"/>
                <a:gd name="T16" fmla="*/ 6 w 92"/>
                <a:gd name="T17" fmla="*/ 1 h 93"/>
                <a:gd name="T18" fmla="*/ 6 w 92"/>
                <a:gd name="T19" fmla="*/ 0 h 93"/>
                <a:gd name="T20" fmla="*/ 5 w 92"/>
                <a:gd name="T21" fmla="*/ 0 h 93"/>
                <a:gd name="T22" fmla="*/ 5 w 92"/>
                <a:gd name="T23" fmla="*/ 0 h 93"/>
                <a:gd name="T24" fmla="*/ 5 w 92"/>
                <a:gd name="T25" fmla="*/ 1 h 93"/>
                <a:gd name="T26" fmla="*/ 4 w 92"/>
                <a:gd name="T27" fmla="*/ 2 h 93"/>
                <a:gd name="T28" fmla="*/ 4 w 92"/>
                <a:gd name="T29" fmla="*/ 3 h 93"/>
                <a:gd name="T30" fmla="*/ 3 w 92"/>
                <a:gd name="T31" fmla="*/ 3 h 93"/>
                <a:gd name="T32" fmla="*/ 2 w 92"/>
                <a:gd name="T33" fmla="*/ 4 h 93"/>
                <a:gd name="T34" fmla="*/ 1 w 92"/>
                <a:gd name="T35" fmla="*/ 4 h 93"/>
                <a:gd name="T36" fmla="*/ 0 w 92"/>
                <a:gd name="T37" fmla="*/ 4 h 93"/>
                <a:gd name="T38" fmla="*/ 0 w 92"/>
                <a:gd name="T39" fmla="*/ 4 h 93"/>
                <a:gd name="T40" fmla="*/ 0 w 92"/>
                <a:gd name="T41" fmla="*/ 5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93"/>
                <a:gd name="T65" fmla="*/ 92 w 92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93">
                  <a:moveTo>
                    <a:pt x="0" y="93"/>
                  </a:moveTo>
                  <a:lnTo>
                    <a:pt x="0" y="93"/>
                  </a:lnTo>
                  <a:lnTo>
                    <a:pt x="19" y="89"/>
                  </a:lnTo>
                  <a:lnTo>
                    <a:pt x="36" y="84"/>
                  </a:lnTo>
                  <a:lnTo>
                    <a:pt x="51" y="75"/>
                  </a:lnTo>
                  <a:lnTo>
                    <a:pt x="65" y="65"/>
                  </a:lnTo>
                  <a:lnTo>
                    <a:pt x="77" y="51"/>
                  </a:lnTo>
                  <a:lnTo>
                    <a:pt x="84" y="34"/>
                  </a:lnTo>
                  <a:lnTo>
                    <a:pt x="89" y="19"/>
                  </a:lnTo>
                  <a:lnTo>
                    <a:pt x="92" y="0"/>
                  </a:lnTo>
                  <a:lnTo>
                    <a:pt x="72" y="0"/>
                  </a:lnTo>
                  <a:lnTo>
                    <a:pt x="72" y="15"/>
                  </a:lnTo>
                  <a:lnTo>
                    <a:pt x="67" y="27"/>
                  </a:lnTo>
                  <a:lnTo>
                    <a:pt x="60" y="41"/>
                  </a:lnTo>
                  <a:lnTo>
                    <a:pt x="51" y="51"/>
                  </a:lnTo>
                  <a:lnTo>
                    <a:pt x="41" y="62"/>
                  </a:lnTo>
                  <a:lnTo>
                    <a:pt x="29" y="67"/>
                  </a:lnTo>
                  <a:lnTo>
                    <a:pt x="15" y="72"/>
                  </a:lnTo>
                  <a:lnTo>
                    <a:pt x="0" y="7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Freeform 160"/>
            <p:cNvSpPr>
              <a:spLocks/>
            </p:cNvSpPr>
            <p:nvPr/>
          </p:nvSpPr>
          <p:spPr bwMode="auto">
            <a:xfrm>
              <a:off x="6271" y="3472"/>
              <a:ext cx="12" cy="10"/>
            </a:xfrm>
            <a:custGeom>
              <a:avLst/>
              <a:gdLst>
                <a:gd name="T0" fmla="*/ 1 w 24"/>
                <a:gd name="T1" fmla="*/ 0 h 21"/>
                <a:gd name="T2" fmla="*/ 1 w 24"/>
                <a:gd name="T3" fmla="*/ 1 h 21"/>
                <a:gd name="T4" fmla="*/ 1 w 24"/>
                <a:gd name="T5" fmla="*/ 1 h 21"/>
                <a:gd name="T6" fmla="*/ 1 w 24"/>
                <a:gd name="T7" fmla="*/ 1 h 21"/>
                <a:gd name="T8" fmla="*/ 2 w 24"/>
                <a:gd name="T9" fmla="*/ 1 h 21"/>
                <a:gd name="T10" fmla="*/ 2 w 24"/>
                <a:gd name="T11" fmla="*/ 1 h 21"/>
                <a:gd name="T12" fmla="*/ 2 w 24"/>
                <a:gd name="T13" fmla="*/ 0 h 21"/>
                <a:gd name="T14" fmla="*/ 2 w 24"/>
                <a:gd name="T15" fmla="*/ 0 h 21"/>
                <a:gd name="T16" fmla="*/ 1 w 24"/>
                <a:gd name="T17" fmla="*/ 0 h 21"/>
                <a:gd name="T18" fmla="*/ 1 w 24"/>
                <a:gd name="T19" fmla="*/ 0 h 21"/>
                <a:gd name="T20" fmla="*/ 1 w 24"/>
                <a:gd name="T21" fmla="*/ 0 h 21"/>
                <a:gd name="T22" fmla="*/ 1 w 24"/>
                <a:gd name="T23" fmla="*/ 1 h 21"/>
                <a:gd name="T24" fmla="*/ 1 w 24"/>
                <a:gd name="T25" fmla="*/ 0 h 21"/>
                <a:gd name="T26" fmla="*/ 1 w 24"/>
                <a:gd name="T27" fmla="*/ 0 h 21"/>
                <a:gd name="T28" fmla="*/ 1 w 24"/>
                <a:gd name="T29" fmla="*/ 0 h 21"/>
                <a:gd name="T30" fmla="*/ 0 w 24"/>
                <a:gd name="T31" fmla="*/ 0 h 21"/>
                <a:gd name="T32" fmla="*/ 1 w 24"/>
                <a:gd name="T33" fmla="*/ 1 h 21"/>
                <a:gd name="T34" fmla="*/ 1 w 24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1"/>
                <a:gd name="T56" fmla="*/ 24 w 24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1">
                  <a:moveTo>
                    <a:pt x="6" y="0"/>
                  </a:moveTo>
                  <a:lnTo>
                    <a:pt x="5" y="17"/>
                  </a:lnTo>
                  <a:lnTo>
                    <a:pt x="10" y="19"/>
                  </a:lnTo>
                  <a:lnTo>
                    <a:pt x="15" y="21"/>
                  </a:lnTo>
                  <a:lnTo>
                    <a:pt x="20" y="21"/>
                  </a:lnTo>
                  <a:lnTo>
                    <a:pt x="24" y="2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10" y="1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1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7" name="Freeform 161"/>
            <p:cNvSpPr>
              <a:spLocks/>
            </p:cNvSpPr>
            <p:nvPr/>
          </p:nvSpPr>
          <p:spPr bwMode="auto">
            <a:xfrm>
              <a:off x="6255" y="3529"/>
              <a:ext cx="107" cy="106"/>
            </a:xfrm>
            <a:custGeom>
              <a:avLst/>
              <a:gdLst>
                <a:gd name="T0" fmla="*/ 5 w 215"/>
                <a:gd name="T1" fmla="*/ 13 h 213"/>
                <a:gd name="T2" fmla="*/ 5 w 215"/>
                <a:gd name="T3" fmla="*/ 13 h 213"/>
                <a:gd name="T4" fmla="*/ 6 w 215"/>
                <a:gd name="T5" fmla="*/ 13 h 213"/>
                <a:gd name="T6" fmla="*/ 6 w 215"/>
                <a:gd name="T7" fmla="*/ 13 h 213"/>
                <a:gd name="T8" fmla="*/ 6 w 215"/>
                <a:gd name="T9" fmla="*/ 13 h 213"/>
                <a:gd name="T10" fmla="*/ 8 w 215"/>
                <a:gd name="T11" fmla="*/ 13 h 213"/>
                <a:gd name="T12" fmla="*/ 9 w 215"/>
                <a:gd name="T13" fmla="*/ 12 h 213"/>
                <a:gd name="T14" fmla="*/ 10 w 215"/>
                <a:gd name="T15" fmla="*/ 12 h 213"/>
                <a:gd name="T16" fmla="*/ 11 w 215"/>
                <a:gd name="T17" fmla="*/ 11 h 213"/>
                <a:gd name="T18" fmla="*/ 12 w 215"/>
                <a:gd name="T19" fmla="*/ 10 h 213"/>
                <a:gd name="T20" fmla="*/ 12 w 215"/>
                <a:gd name="T21" fmla="*/ 9 h 213"/>
                <a:gd name="T22" fmla="*/ 13 w 215"/>
                <a:gd name="T23" fmla="*/ 7 h 213"/>
                <a:gd name="T24" fmla="*/ 13 w 215"/>
                <a:gd name="T25" fmla="*/ 6 h 213"/>
                <a:gd name="T26" fmla="*/ 13 w 215"/>
                <a:gd name="T27" fmla="*/ 5 h 213"/>
                <a:gd name="T28" fmla="*/ 12 w 215"/>
                <a:gd name="T29" fmla="*/ 4 h 213"/>
                <a:gd name="T30" fmla="*/ 12 w 215"/>
                <a:gd name="T31" fmla="*/ 2 h 213"/>
                <a:gd name="T32" fmla="*/ 11 w 215"/>
                <a:gd name="T33" fmla="*/ 1 h 213"/>
                <a:gd name="T34" fmla="*/ 10 w 215"/>
                <a:gd name="T35" fmla="*/ 1 h 213"/>
                <a:gd name="T36" fmla="*/ 9 w 215"/>
                <a:gd name="T37" fmla="*/ 0 h 213"/>
                <a:gd name="T38" fmla="*/ 8 w 215"/>
                <a:gd name="T39" fmla="*/ 0 h 213"/>
                <a:gd name="T40" fmla="*/ 6 w 215"/>
                <a:gd name="T41" fmla="*/ 0 h 213"/>
                <a:gd name="T42" fmla="*/ 6 w 215"/>
                <a:gd name="T43" fmla="*/ 0 h 213"/>
                <a:gd name="T44" fmla="*/ 6 w 215"/>
                <a:gd name="T45" fmla="*/ 0 h 213"/>
                <a:gd name="T46" fmla="*/ 5 w 215"/>
                <a:gd name="T47" fmla="*/ 0 h 213"/>
                <a:gd name="T48" fmla="*/ 5 w 215"/>
                <a:gd name="T49" fmla="*/ 0 h 213"/>
                <a:gd name="T50" fmla="*/ 4 w 215"/>
                <a:gd name="T51" fmla="*/ 0 h 213"/>
                <a:gd name="T52" fmla="*/ 3 w 215"/>
                <a:gd name="T53" fmla="*/ 1 h 213"/>
                <a:gd name="T54" fmla="*/ 2 w 215"/>
                <a:gd name="T55" fmla="*/ 1 h 213"/>
                <a:gd name="T56" fmla="*/ 1 w 215"/>
                <a:gd name="T57" fmla="*/ 2 h 213"/>
                <a:gd name="T58" fmla="*/ 0 w 215"/>
                <a:gd name="T59" fmla="*/ 3 h 213"/>
                <a:gd name="T60" fmla="*/ 0 w 215"/>
                <a:gd name="T61" fmla="*/ 4 h 213"/>
                <a:gd name="T62" fmla="*/ 0 w 215"/>
                <a:gd name="T63" fmla="*/ 5 h 213"/>
                <a:gd name="T64" fmla="*/ 0 w 215"/>
                <a:gd name="T65" fmla="*/ 6 h 213"/>
                <a:gd name="T66" fmla="*/ 0 w 215"/>
                <a:gd name="T67" fmla="*/ 7 h 213"/>
                <a:gd name="T68" fmla="*/ 0 w 215"/>
                <a:gd name="T69" fmla="*/ 9 h 213"/>
                <a:gd name="T70" fmla="*/ 0 w 215"/>
                <a:gd name="T71" fmla="*/ 10 h 213"/>
                <a:gd name="T72" fmla="*/ 1 w 215"/>
                <a:gd name="T73" fmla="*/ 11 h 213"/>
                <a:gd name="T74" fmla="*/ 2 w 215"/>
                <a:gd name="T75" fmla="*/ 11 h 213"/>
                <a:gd name="T76" fmla="*/ 3 w 215"/>
                <a:gd name="T77" fmla="*/ 12 h 213"/>
                <a:gd name="T78" fmla="*/ 4 w 215"/>
                <a:gd name="T79" fmla="*/ 13 h 213"/>
                <a:gd name="T80" fmla="*/ 5 w 215"/>
                <a:gd name="T81" fmla="*/ 13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5"/>
                <a:gd name="T124" fmla="*/ 0 h 213"/>
                <a:gd name="T125" fmla="*/ 215 w 215"/>
                <a:gd name="T126" fmla="*/ 213 h 2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5" h="213">
                  <a:moveTo>
                    <a:pt x="91" y="212"/>
                  </a:moveTo>
                  <a:lnTo>
                    <a:pt x="94" y="213"/>
                  </a:lnTo>
                  <a:lnTo>
                    <a:pt x="100" y="213"/>
                  </a:lnTo>
                  <a:lnTo>
                    <a:pt x="103" y="213"/>
                  </a:lnTo>
                  <a:lnTo>
                    <a:pt x="106" y="213"/>
                  </a:lnTo>
                  <a:lnTo>
                    <a:pt x="129" y="212"/>
                  </a:lnTo>
                  <a:lnTo>
                    <a:pt x="149" y="205"/>
                  </a:lnTo>
                  <a:lnTo>
                    <a:pt x="167" y="194"/>
                  </a:lnTo>
                  <a:lnTo>
                    <a:pt x="184" y="182"/>
                  </a:lnTo>
                  <a:lnTo>
                    <a:pt x="196" y="167"/>
                  </a:lnTo>
                  <a:lnTo>
                    <a:pt x="206" y="148"/>
                  </a:lnTo>
                  <a:lnTo>
                    <a:pt x="213" y="127"/>
                  </a:lnTo>
                  <a:lnTo>
                    <a:pt x="215" y="107"/>
                  </a:lnTo>
                  <a:lnTo>
                    <a:pt x="213" y="86"/>
                  </a:lnTo>
                  <a:lnTo>
                    <a:pt x="206" y="66"/>
                  </a:lnTo>
                  <a:lnTo>
                    <a:pt x="196" y="47"/>
                  </a:lnTo>
                  <a:lnTo>
                    <a:pt x="184" y="31"/>
                  </a:lnTo>
                  <a:lnTo>
                    <a:pt x="167" y="19"/>
                  </a:lnTo>
                  <a:lnTo>
                    <a:pt x="149" y="9"/>
                  </a:lnTo>
                  <a:lnTo>
                    <a:pt x="129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6" y="2"/>
                  </a:lnTo>
                  <a:lnTo>
                    <a:pt x="69" y="7"/>
                  </a:lnTo>
                  <a:lnTo>
                    <a:pt x="51" y="16"/>
                  </a:lnTo>
                  <a:lnTo>
                    <a:pt x="36" y="26"/>
                  </a:lnTo>
                  <a:lnTo>
                    <a:pt x="24" y="38"/>
                  </a:lnTo>
                  <a:lnTo>
                    <a:pt x="14" y="54"/>
                  </a:lnTo>
                  <a:lnTo>
                    <a:pt x="7" y="71"/>
                  </a:lnTo>
                  <a:lnTo>
                    <a:pt x="2" y="88"/>
                  </a:lnTo>
                  <a:lnTo>
                    <a:pt x="0" y="107"/>
                  </a:lnTo>
                  <a:lnTo>
                    <a:pt x="2" y="126"/>
                  </a:lnTo>
                  <a:lnTo>
                    <a:pt x="7" y="145"/>
                  </a:lnTo>
                  <a:lnTo>
                    <a:pt x="15" y="162"/>
                  </a:lnTo>
                  <a:lnTo>
                    <a:pt x="26" y="177"/>
                  </a:lnTo>
                  <a:lnTo>
                    <a:pt x="39" y="189"/>
                  </a:lnTo>
                  <a:lnTo>
                    <a:pt x="55" y="200"/>
                  </a:lnTo>
                  <a:lnTo>
                    <a:pt x="72" y="208"/>
                  </a:lnTo>
                  <a:lnTo>
                    <a:pt x="91" y="2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Freeform 163"/>
            <p:cNvSpPr>
              <a:spLocks/>
            </p:cNvSpPr>
            <p:nvPr/>
          </p:nvSpPr>
          <p:spPr bwMode="auto">
            <a:xfrm>
              <a:off x="6308" y="3582"/>
              <a:ext cx="60" cy="58"/>
            </a:xfrm>
            <a:custGeom>
              <a:avLst/>
              <a:gdLst>
                <a:gd name="T0" fmla="*/ 7 w 119"/>
                <a:gd name="T1" fmla="*/ 0 h 117"/>
                <a:gd name="T2" fmla="*/ 7 w 119"/>
                <a:gd name="T3" fmla="*/ 0 h 117"/>
                <a:gd name="T4" fmla="*/ 7 w 119"/>
                <a:gd name="T5" fmla="*/ 1 h 117"/>
                <a:gd name="T6" fmla="*/ 6 w 119"/>
                <a:gd name="T7" fmla="*/ 2 h 117"/>
                <a:gd name="T8" fmla="*/ 6 w 119"/>
                <a:gd name="T9" fmla="*/ 3 h 117"/>
                <a:gd name="T10" fmla="*/ 5 w 119"/>
                <a:gd name="T11" fmla="*/ 4 h 117"/>
                <a:gd name="T12" fmla="*/ 4 w 119"/>
                <a:gd name="T13" fmla="*/ 4 h 117"/>
                <a:gd name="T14" fmla="*/ 3 w 119"/>
                <a:gd name="T15" fmla="*/ 5 h 117"/>
                <a:gd name="T16" fmla="*/ 2 w 119"/>
                <a:gd name="T17" fmla="*/ 6 h 117"/>
                <a:gd name="T18" fmla="*/ 0 w 119"/>
                <a:gd name="T19" fmla="*/ 6 h 117"/>
                <a:gd name="T20" fmla="*/ 0 w 119"/>
                <a:gd name="T21" fmla="*/ 7 h 117"/>
                <a:gd name="T22" fmla="*/ 2 w 119"/>
                <a:gd name="T23" fmla="*/ 7 h 117"/>
                <a:gd name="T24" fmla="*/ 3 w 119"/>
                <a:gd name="T25" fmla="*/ 6 h 117"/>
                <a:gd name="T26" fmla="*/ 5 w 119"/>
                <a:gd name="T27" fmla="*/ 6 h 117"/>
                <a:gd name="T28" fmla="*/ 6 w 119"/>
                <a:gd name="T29" fmla="*/ 5 h 117"/>
                <a:gd name="T30" fmla="*/ 7 w 119"/>
                <a:gd name="T31" fmla="*/ 4 h 117"/>
                <a:gd name="T32" fmla="*/ 7 w 119"/>
                <a:gd name="T33" fmla="*/ 2 h 117"/>
                <a:gd name="T34" fmla="*/ 8 w 119"/>
                <a:gd name="T35" fmla="*/ 1 h 117"/>
                <a:gd name="T36" fmla="*/ 8 w 119"/>
                <a:gd name="T37" fmla="*/ 0 h 117"/>
                <a:gd name="T38" fmla="*/ 8 w 119"/>
                <a:gd name="T39" fmla="*/ 0 h 117"/>
                <a:gd name="T40" fmla="*/ 7 w 119"/>
                <a:gd name="T41" fmla="*/ 0 h 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"/>
                <a:gd name="T64" fmla="*/ 0 h 117"/>
                <a:gd name="T65" fmla="*/ 119 w 119"/>
                <a:gd name="T66" fmla="*/ 117 h 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" h="117">
                  <a:moveTo>
                    <a:pt x="98" y="0"/>
                  </a:moveTo>
                  <a:lnTo>
                    <a:pt x="98" y="0"/>
                  </a:lnTo>
                  <a:lnTo>
                    <a:pt x="98" y="19"/>
                  </a:lnTo>
                  <a:lnTo>
                    <a:pt x="92" y="38"/>
                  </a:lnTo>
                  <a:lnTo>
                    <a:pt x="81" y="55"/>
                  </a:lnTo>
                  <a:lnTo>
                    <a:pt x="71" y="69"/>
                  </a:lnTo>
                  <a:lnTo>
                    <a:pt x="55" y="79"/>
                  </a:lnTo>
                  <a:lnTo>
                    <a:pt x="40" y="89"/>
                  </a:lnTo>
                  <a:lnTo>
                    <a:pt x="21" y="96"/>
                  </a:lnTo>
                  <a:lnTo>
                    <a:pt x="0" y="96"/>
                  </a:lnTo>
                  <a:lnTo>
                    <a:pt x="0" y="117"/>
                  </a:lnTo>
                  <a:lnTo>
                    <a:pt x="25" y="113"/>
                  </a:lnTo>
                  <a:lnTo>
                    <a:pt x="47" y="106"/>
                  </a:lnTo>
                  <a:lnTo>
                    <a:pt x="66" y="96"/>
                  </a:lnTo>
                  <a:lnTo>
                    <a:pt x="85" y="82"/>
                  </a:lnTo>
                  <a:lnTo>
                    <a:pt x="98" y="65"/>
                  </a:lnTo>
                  <a:lnTo>
                    <a:pt x="109" y="45"/>
                  </a:lnTo>
                  <a:lnTo>
                    <a:pt x="116" y="22"/>
                  </a:lnTo>
                  <a:lnTo>
                    <a:pt x="119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Freeform 164"/>
            <p:cNvSpPr>
              <a:spLocks/>
            </p:cNvSpPr>
            <p:nvPr/>
          </p:nvSpPr>
          <p:spPr bwMode="auto">
            <a:xfrm>
              <a:off x="6308" y="3524"/>
              <a:ext cx="60" cy="58"/>
            </a:xfrm>
            <a:custGeom>
              <a:avLst/>
              <a:gdLst>
                <a:gd name="T0" fmla="*/ 0 w 119"/>
                <a:gd name="T1" fmla="*/ 1 h 117"/>
                <a:gd name="T2" fmla="*/ 0 w 119"/>
                <a:gd name="T3" fmla="*/ 1 h 117"/>
                <a:gd name="T4" fmla="*/ 2 w 119"/>
                <a:gd name="T5" fmla="*/ 1 h 117"/>
                <a:gd name="T6" fmla="*/ 3 w 119"/>
                <a:gd name="T7" fmla="*/ 1 h 117"/>
                <a:gd name="T8" fmla="*/ 4 w 119"/>
                <a:gd name="T9" fmla="*/ 2 h 117"/>
                <a:gd name="T10" fmla="*/ 5 w 119"/>
                <a:gd name="T11" fmla="*/ 3 h 117"/>
                <a:gd name="T12" fmla="*/ 6 w 119"/>
                <a:gd name="T13" fmla="*/ 3 h 117"/>
                <a:gd name="T14" fmla="*/ 6 w 119"/>
                <a:gd name="T15" fmla="*/ 4 h 117"/>
                <a:gd name="T16" fmla="*/ 7 w 119"/>
                <a:gd name="T17" fmla="*/ 6 h 117"/>
                <a:gd name="T18" fmla="*/ 7 w 119"/>
                <a:gd name="T19" fmla="*/ 7 h 117"/>
                <a:gd name="T20" fmla="*/ 8 w 119"/>
                <a:gd name="T21" fmla="*/ 7 h 117"/>
                <a:gd name="T22" fmla="*/ 8 w 119"/>
                <a:gd name="T23" fmla="*/ 5 h 117"/>
                <a:gd name="T24" fmla="*/ 7 w 119"/>
                <a:gd name="T25" fmla="*/ 4 h 117"/>
                <a:gd name="T26" fmla="*/ 7 w 119"/>
                <a:gd name="T27" fmla="*/ 3 h 117"/>
                <a:gd name="T28" fmla="*/ 6 w 119"/>
                <a:gd name="T29" fmla="*/ 2 h 117"/>
                <a:gd name="T30" fmla="*/ 5 w 119"/>
                <a:gd name="T31" fmla="*/ 1 h 117"/>
                <a:gd name="T32" fmla="*/ 3 w 119"/>
                <a:gd name="T33" fmla="*/ 0 h 117"/>
                <a:gd name="T34" fmla="*/ 2 w 119"/>
                <a:gd name="T35" fmla="*/ 0 h 117"/>
                <a:gd name="T36" fmla="*/ 0 w 119"/>
                <a:gd name="T37" fmla="*/ 0 h 117"/>
                <a:gd name="T38" fmla="*/ 0 w 119"/>
                <a:gd name="T39" fmla="*/ 0 h 117"/>
                <a:gd name="T40" fmla="*/ 0 w 119"/>
                <a:gd name="T41" fmla="*/ 1 h 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"/>
                <a:gd name="T64" fmla="*/ 0 h 117"/>
                <a:gd name="T65" fmla="*/ 119 w 119"/>
                <a:gd name="T66" fmla="*/ 117 h 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" h="117">
                  <a:moveTo>
                    <a:pt x="0" y="21"/>
                  </a:moveTo>
                  <a:lnTo>
                    <a:pt x="0" y="21"/>
                  </a:lnTo>
                  <a:lnTo>
                    <a:pt x="21" y="21"/>
                  </a:lnTo>
                  <a:lnTo>
                    <a:pt x="40" y="28"/>
                  </a:lnTo>
                  <a:lnTo>
                    <a:pt x="55" y="38"/>
                  </a:lnTo>
                  <a:lnTo>
                    <a:pt x="71" y="48"/>
                  </a:lnTo>
                  <a:lnTo>
                    <a:pt x="81" y="62"/>
                  </a:lnTo>
                  <a:lnTo>
                    <a:pt x="92" y="79"/>
                  </a:lnTo>
                  <a:lnTo>
                    <a:pt x="98" y="98"/>
                  </a:lnTo>
                  <a:lnTo>
                    <a:pt x="98" y="117"/>
                  </a:lnTo>
                  <a:lnTo>
                    <a:pt x="119" y="117"/>
                  </a:lnTo>
                  <a:lnTo>
                    <a:pt x="116" y="95"/>
                  </a:lnTo>
                  <a:lnTo>
                    <a:pt x="109" y="72"/>
                  </a:lnTo>
                  <a:lnTo>
                    <a:pt x="98" y="52"/>
                  </a:lnTo>
                  <a:lnTo>
                    <a:pt x="85" y="34"/>
                  </a:lnTo>
                  <a:lnTo>
                    <a:pt x="66" y="21"/>
                  </a:lnTo>
                  <a:lnTo>
                    <a:pt x="47" y="10"/>
                  </a:lnTo>
                  <a:lnTo>
                    <a:pt x="25" y="3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0" name="Freeform 165"/>
            <p:cNvSpPr>
              <a:spLocks/>
            </p:cNvSpPr>
            <p:nvPr/>
          </p:nvSpPr>
          <p:spPr bwMode="auto">
            <a:xfrm>
              <a:off x="6297" y="3524"/>
              <a:ext cx="11" cy="10"/>
            </a:xfrm>
            <a:custGeom>
              <a:avLst/>
              <a:gdLst>
                <a:gd name="T0" fmla="*/ 1 w 22"/>
                <a:gd name="T1" fmla="*/ 1 h 21"/>
                <a:gd name="T2" fmla="*/ 1 w 22"/>
                <a:gd name="T3" fmla="*/ 1 h 21"/>
                <a:gd name="T4" fmla="*/ 1 w 22"/>
                <a:gd name="T5" fmla="*/ 1 h 21"/>
                <a:gd name="T6" fmla="*/ 1 w 22"/>
                <a:gd name="T7" fmla="*/ 1 h 21"/>
                <a:gd name="T8" fmla="*/ 1 w 22"/>
                <a:gd name="T9" fmla="*/ 1 h 21"/>
                <a:gd name="T10" fmla="*/ 1 w 22"/>
                <a:gd name="T11" fmla="*/ 1 h 21"/>
                <a:gd name="T12" fmla="*/ 1 w 22"/>
                <a:gd name="T13" fmla="*/ 0 h 21"/>
                <a:gd name="T14" fmla="*/ 1 w 22"/>
                <a:gd name="T15" fmla="*/ 0 h 21"/>
                <a:gd name="T16" fmla="*/ 1 w 22"/>
                <a:gd name="T17" fmla="*/ 0 h 21"/>
                <a:gd name="T18" fmla="*/ 1 w 22"/>
                <a:gd name="T19" fmla="*/ 0 h 21"/>
                <a:gd name="T20" fmla="*/ 0 w 22"/>
                <a:gd name="T21" fmla="*/ 0 h 21"/>
                <a:gd name="T22" fmla="*/ 0 w 22"/>
                <a:gd name="T23" fmla="*/ 0 h 21"/>
                <a:gd name="T24" fmla="*/ 1 w 22"/>
                <a:gd name="T25" fmla="*/ 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1"/>
                <a:gd name="T41" fmla="*/ 22 w 22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1">
                  <a:moveTo>
                    <a:pt x="4" y="21"/>
                  </a:moveTo>
                  <a:lnTo>
                    <a:pt x="4" y="21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7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0" y="3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1" name="Freeform 166"/>
            <p:cNvSpPr>
              <a:spLocks/>
            </p:cNvSpPr>
            <p:nvPr/>
          </p:nvSpPr>
          <p:spPr bwMode="auto">
            <a:xfrm>
              <a:off x="6250" y="3525"/>
              <a:ext cx="49" cy="57"/>
            </a:xfrm>
            <a:custGeom>
              <a:avLst/>
              <a:gdLst>
                <a:gd name="T0" fmla="*/ 2 w 98"/>
                <a:gd name="T1" fmla="*/ 7 h 114"/>
                <a:gd name="T2" fmla="*/ 2 w 98"/>
                <a:gd name="T3" fmla="*/ 7 h 114"/>
                <a:gd name="T4" fmla="*/ 2 w 98"/>
                <a:gd name="T5" fmla="*/ 7 h 114"/>
                <a:gd name="T6" fmla="*/ 2 w 98"/>
                <a:gd name="T7" fmla="*/ 5 h 114"/>
                <a:gd name="T8" fmla="*/ 2 w 98"/>
                <a:gd name="T9" fmla="*/ 4 h 114"/>
                <a:gd name="T10" fmla="*/ 3 w 98"/>
                <a:gd name="T11" fmla="*/ 4 h 114"/>
                <a:gd name="T12" fmla="*/ 3 w 98"/>
                <a:gd name="T13" fmla="*/ 3 h 114"/>
                <a:gd name="T14" fmla="*/ 5 w 98"/>
                <a:gd name="T15" fmla="*/ 2 h 114"/>
                <a:gd name="T16" fmla="*/ 6 w 98"/>
                <a:gd name="T17" fmla="*/ 2 h 114"/>
                <a:gd name="T18" fmla="*/ 6 w 98"/>
                <a:gd name="T19" fmla="*/ 2 h 114"/>
                <a:gd name="T20" fmla="*/ 6 w 98"/>
                <a:gd name="T21" fmla="*/ 0 h 114"/>
                <a:gd name="T22" fmla="*/ 5 w 98"/>
                <a:gd name="T23" fmla="*/ 1 h 114"/>
                <a:gd name="T24" fmla="*/ 3 w 98"/>
                <a:gd name="T25" fmla="*/ 1 h 114"/>
                <a:gd name="T26" fmla="*/ 3 w 98"/>
                <a:gd name="T27" fmla="*/ 2 h 114"/>
                <a:gd name="T28" fmla="*/ 2 w 98"/>
                <a:gd name="T29" fmla="*/ 3 h 114"/>
                <a:gd name="T30" fmla="*/ 1 w 98"/>
                <a:gd name="T31" fmla="*/ 4 h 114"/>
                <a:gd name="T32" fmla="*/ 1 w 98"/>
                <a:gd name="T33" fmla="*/ 5 h 114"/>
                <a:gd name="T34" fmla="*/ 1 w 98"/>
                <a:gd name="T35" fmla="*/ 6 h 114"/>
                <a:gd name="T36" fmla="*/ 0 w 98"/>
                <a:gd name="T37" fmla="*/ 7 h 114"/>
                <a:gd name="T38" fmla="*/ 0 w 98"/>
                <a:gd name="T39" fmla="*/ 7 h 114"/>
                <a:gd name="T40" fmla="*/ 2 w 98"/>
                <a:gd name="T41" fmla="*/ 7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114"/>
                <a:gd name="T65" fmla="*/ 98 w 98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114">
                  <a:moveTo>
                    <a:pt x="20" y="114"/>
                  </a:moveTo>
                  <a:lnTo>
                    <a:pt x="20" y="114"/>
                  </a:lnTo>
                  <a:lnTo>
                    <a:pt x="20" y="97"/>
                  </a:lnTo>
                  <a:lnTo>
                    <a:pt x="25" y="79"/>
                  </a:lnTo>
                  <a:lnTo>
                    <a:pt x="32" y="64"/>
                  </a:lnTo>
                  <a:lnTo>
                    <a:pt x="41" y="50"/>
                  </a:lnTo>
                  <a:lnTo>
                    <a:pt x="51" y="40"/>
                  </a:lnTo>
                  <a:lnTo>
                    <a:pt x="67" y="31"/>
                  </a:lnTo>
                  <a:lnTo>
                    <a:pt x="82" y="23"/>
                  </a:lnTo>
                  <a:lnTo>
                    <a:pt x="98" y="18"/>
                  </a:lnTo>
                  <a:lnTo>
                    <a:pt x="94" y="0"/>
                  </a:lnTo>
                  <a:lnTo>
                    <a:pt x="75" y="6"/>
                  </a:lnTo>
                  <a:lnTo>
                    <a:pt x="56" y="14"/>
                  </a:lnTo>
                  <a:lnTo>
                    <a:pt x="41" y="26"/>
                  </a:lnTo>
                  <a:lnTo>
                    <a:pt x="27" y="40"/>
                  </a:lnTo>
                  <a:lnTo>
                    <a:pt x="15" y="57"/>
                  </a:lnTo>
                  <a:lnTo>
                    <a:pt x="8" y="76"/>
                  </a:lnTo>
                  <a:lnTo>
                    <a:pt x="3" y="93"/>
                  </a:lnTo>
                  <a:lnTo>
                    <a:pt x="0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2" name="Freeform 167"/>
            <p:cNvSpPr>
              <a:spLocks/>
            </p:cNvSpPr>
            <p:nvPr/>
          </p:nvSpPr>
          <p:spPr bwMode="auto">
            <a:xfrm>
              <a:off x="6250" y="3582"/>
              <a:ext cx="51" cy="57"/>
            </a:xfrm>
            <a:custGeom>
              <a:avLst/>
              <a:gdLst>
                <a:gd name="T0" fmla="*/ 6 w 103"/>
                <a:gd name="T1" fmla="*/ 6 h 113"/>
                <a:gd name="T2" fmla="*/ 6 w 103"/>
                <a:gd name="T3" fmla="*/ 6 h 113"/>
                <a:gd name="T4" fmla="*/ 5 w 103"/>
                <a:gd name="T5" fmla="*/ 6 h 113"/>
                <a:gd name="T6" fmla="*/ 4 w 103"/>
                <a:gd name="T7" fmla="*/ 6 h 113"/>
                <a:gd name="T8" fmla="*/ 3 w 103"/>
                <a:gd name="T9" fmla="*/ 5 h 113"/>
                <a:gd name="T10" fmla="*/ 2 w 103"/>
                <a:gd name="T11" fmla="*/ 5 h 113"/>
                <a:gd name="T12" fmla="*/ 2 w 103"/>
                <a:gd name="T13" fmla="*/ 4 h 113"/>
                <a:gd name="T14" fmla="*/ 1 w 103"/>
                <a:gd name="T15" fmla="*/ 3 h 113"/>
                <a:gd name="T16" fmla="*/ 1 w 103"/>
                <a:gd name="T17" fmla="*/ 2 h 113"/>
                <a:gd name="T18" fmla="*/ 1 w 103"/>
                <a:gd name="T19" fmla="*/ 0 h 113"/>
                <a:gd name="T20" fmla="*/ 0 w 103"/>
                <a:gd name="T21" fmla="*/ 0 h 113"/>
                <a:gd name="T22" fmla="*/ 0 w 103"/>
                <a:gd name="T23" fmla="*/ 2 h 113"/>
                <a:gd name="T24" fmla="*/ 0 w 103"/>
                <a:gd name="T25" fmla="*/ 3 h 113"/>
                <a:gd name="T26" fmla="*/ 1 w 103"/>
                <a:gd name="T27" fmla="*/ 4 h 113"/>
                <a:gd name="T28" fmla="*/ 1 w 103"/>
                <a:gd name="T29" fmla="*/ 5 h 113"/>
                <a:gd name="T30" fmla="*/ 2 w 103"/>
                <a:gd name="T31" fmla="*/ 6 h 113"/>
                <a:gd name="T32" fmla="*/ 3 w 103"/>
                <a:gd name="T33" fmla="*/ 7 h 113"/>
                <a:gd name="T34" fmla="*/ 5 w 103"/>
                <a:gd name="T35" fmla="*/ 7 h 113"/>
                <a:gd name="T36" fmla="*/ 6 w 103"/>
                <a:gd name="T37" fmla="*/ 8 h 113"/>
                <a:gd name="T38" fmla="*/ 6 w 103"/>
                <a:gd name="T39" fmla="*/ 8 h 113"/>
                <a:gd name="T40" fmla="*/ 6 w 103"/>
                <a:gd name="T41" fmla="*/ 6 h 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13"/>
                <a:gd name="T65" fmla="*/ 103 w 103"/>
                <a:gd name="T66" fmla="*/ 113 h 1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13">
                  <a:moveTo>
                    <a:pt x="103" y="96"/>
                  </a:moveTo>
                  <a:lnTo>
                    <a:pt x="101" y="96"/>
                  </a:lnTo>
                  <a:lnTo>
                    <a:pt x="84" y="93"/>
                  </a:lnTo>
                  <a:lnTo>
                    <a:pt x="70" y="84"/>
                  </a:lnTo>
                  <a:lnTo>
                    <a:pt x="55" y="75"/>
                  </a:lnTo>
                  <a:lnTo>
                    <a:pt x="43" y="65"/>
                  </a:lnTo>
                  <a:lnTo>
                    <a:pt x="34" y="50"/>
                  </a:lnTo>
                  <a:lnTo>
                    <a:pt x="25" y="34"/>
                  </a:lnTo>
                  <a:lnTo>
                    <a:pt x="20" y="17"/>
                  </a:lnTo>
                  <a:lnTo>
                    <a:pt x="20" y="0"/>
                  </a:lnTo>
                  <a:lnTo>
                    <a:pt x="0" y="0"/>
                  </a:lnTo>
                  <a:lnTo>
                    <a:pt x="3" y="20"/>
                  </a:lnTo>
                  <a:lnTo>
                    <a:pt x="8" y="41"/>
                  </a:lnTo>
                  <a:lnTo>
                    <a:pt x="17" y="60"/>
                  </a:lnTo>
                  <a:lnTo>
                    <a:pt x="29" y="75"/>
                  </a:lnTo>
                  <a:lnTo>
                    <a:pt x="44" y="89"/>
                  </a:lnTo>
                  <a:lnTo>
                    <a:pt x="60" y="101"/>
                  </a:lnTo>
                  <a:lnTo>
                    <a:pt x="80" y="110"/>
                  </a:lnTo>
                  <a:lnTo>
                    <a:pt x="101" y="113"/>
                  </a:lnTo>
                  <a:lnTo>
                    <a:pt x="99" y="113"/>
                  </a:lnTo>
                  <a:lnTo>
                    <a:pt x="103" y="9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3" name="Freeform 168"/>
            <p:cNvSpPr>
              <a:spLocks/>
            </p:cNvSpPr>
            <p:nvPr/>
          </p:nvSpPr>
          <p:spPr bwMode="auto">
            <a:xfrm>
              <a:off x="6298" y="3529"/>
              <a:ext cx="64" cy="106"/>
            </a:xfrm>
            <a:custGeom>
              <a:avLst/>
              <a:gdLst>
                <a:gd name="T0" fmla="*/ 0 w 129"/>
                <a:gd name="T1" fmla="*/ 13 h 213"/>
                <a:gd name="T2" fmla="*/ 1 w 129"/>
                <a:gd name="T3" fmla="*/ 12 h 213"/>
                <a:gd name="T4" fmla="*/ 2 w 129"/>
                <a:gd name="T5" fmla="*/ 12 h 213"/>
                <a:gd name="T6" fmla="*/ 3 w 129"/>
                <a:gd name="T7" fmla="*/ 11 h 213"/>
                <a:gd name="T8" fmla="*/ 4 w 129"/>
                <a:gd name="T9" fmla="*/ 10 h 213"/>
                <a:gd name="T10" fmla="*/ 4 w 129"/>
                <a:gd name="T11" fmla="*/ 10 h 213"/>
                <a:gd name="T12" fmla="*/ 5 w 129"/>
                <a:gd name="T13" fmla="*/ 8 h 213"/>
                <a:gd name="T14" fmla="*/ 5 w 129"/>
                <a:gd name="T15" fmla="*/ 7 h 213"/>
                <a:gd name="T16" fmla="*/ 5 w 129"/>
                <a:gd name="T17" fmla="*/ 6 h 213"/>
                <a:gd name="T18" fmla="*/ 5 w 129"/>
                <a:gd name="T19" fmla="*/ 5 h 213"/>
                <a:gd name="T20" fmla="*/ 5 w 129"/>
                <a:gd name="T21" fmla="*/ 4 h 213"/>
                <a:gd name="T22" fmla="*/ 4 w 129"/>
                <a:gd name="T23" fmla="*/ 3 h 213"/>
                <a:gd name="T24" fmla="*/ 4 w 129"/>
                <a:gd name="T25" fmla="*/ 2 h 213"/>
                <a:gd name="T26" fmla="*/ 3 w 129"/>
                <a:gd name="T27" fmla="*/ 1 h 213"/>
                <a:gd name="T28" fmla="*/ 2 w 129"/>
                <a:gd name="T29" fmla="*/ 0 h 213"/>
                <a:gd name="T30" fmla="*/ 1 w 129"/>
                <a:gd name="T31" fmla="*/ 0 h 213"/>
                <a:gd name="T32" fmla="*/ 0 w 129"/>
                <a:gd name="T33" fmla="*/ 0 h 213"/>
                <a:gd name="T34" fmla="*/ 0 w 129"/>
                <a:gd name="T35" fmla="*/ 0 h 213"/>
                <a:gd name="T36" fmla="*/ 0 w 129"/>
                <a:gd name="T37" fmla="*/ 0 h 213"/>
                <a:gd name="T38" fmla="*/ 0 w 129"/>
                <a:gd name="T39" fmla="*/ 0 h 213"/>
                <a:gd name="T40" fmla="*/ 1 w 129"/>
                <a:gd name="T41" fmla="*/ 0 h 213"/>
                <a:gd name="T42" fmla="*/ 2 w 129"/>
                <a:gd name="T43" fmla="*/ 0 h 213"/>
                <a:gd name="T44" fmla="*/ 3 w 129"/>
                <a:gd name="T45" fmla="*/ 0 h 213"/>
                <a:gd name="T46" fmla="*/ 5 w 129"/>
                <a:gd name="T47" fmla="*/ 1 h 213"/>
                <a:gd name="T48" fmla="*/ 6 w 129"/>
                <a:gd name="T49" fmla="*/ 1 h 213"/>
                <a:gd name="T50" fmla="*/ 6 w 129"/>
                <a:gd name="T51" fmla="*/ 2 h 213"/>
                <a:gd name="T52" fmla="*/ 7 w 129"/>
                <a:gd name="T53" fmla="*/ 4 h 213"/>
                <a:gd name="T54" fmla="*/ 7 w 129"/>
                <a:gd name="T55" fmla="*/ 5 h 213"/>
                <a:gd name="T56" fmla="*/ 8 w 129"/>
                <a:gd name="T57" fmla="*/ 6 h 213"/>
                <a:gd name="T58" fmla="*/ 7 w 129"/>
                <a:gd name="T59" fmla="*/ 7 h 213"/>
                <a:gd name="T60" fmla="*/ 7 w 129"/>
                <a:gd name="T61" fmla="*/ 9 h 213"/>
                <a:gd name="T62" fmla="*/ 6 w 129"/>
                <a:gd name="T63" fmla="*/ 10 h 213"/>
                <a:gd name="T64" fmla="*/ 6 w 129"/>
                <a:gd name="T65" fmla="*/ 11 h 213"/>
                <a:gd name="T66" fmla="*/ 5 w 129"/>
                <a:gd name="T67" fmla="*/ 12 h 213"/>
                <a:gd name="T68" fmla="*/ 3 w 129"/>
                <a:gd name="T69" fmla="*/ 12 h 213"/>
                <a:gd name="T70" fmla="*/ 2 w 129"/>
                <a:gd name="T71" fmla="*/ 13 h 213"/>
                <a:gd name="T72" fmla="*/ 1 w 129"/>
                <a:gd name="T73" fmla="*/ 13 h 213"/>
                <a:gd name="T74" fmla="*/ 1 w 129"/>
                <a:gd name="T75" fmla="*/ 13 h 213"/>
                <a:gd name="T76" fmla="*/ 0 w 129"/>
                <a:gd name="T77" fmla="*/ 13 h 213"/>
                <a:gd name="T78" fmla="*/ 0 w 129"/>
                <a:gd name="T79" fmla="*/ 13 h 213"/>
                <a:gd name="T80" fmla="*/ 0 w 129"/>
                <a:gd name="T81" fmla="*/ 13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9"/>
                <a:gd name="T124" fmla="*/ 0 h 213"/>
                <a:gd name="T125" fmla="*/ 129 w 129"/>
                <a:gd name="T126" fmla="*/ 213 h 2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9" h="213">
                  <a:moveTo>
                    <a:pt x="5" y="212"/>
                  </a:moveTo>
                  <a:lnTo>
                    <a:pt x="22" y="206"/>
                  </a:lnTo>
                  <a:lnTo>
                    <a:pt x="39" y="198"/>
                  </a:lnTo>
                  <a:lnTo>
                    <a:pt x="53" y="188"/>
                  </a:lnTo>
                  <a:lnTo>
                    <a:pt x="67" y="174"/>
                  </a:lnTo>
                  <a:lnTo>
                    <a:pt x="77" y="160"/>
                  </a:lnTo>
                  <a:lnTo>
                    <a:pt x="84" y="143"/>
                  </a:lnTo>
                  <a:lnTo>
                    <a:pt x="89" y="126"/>
                  </a:lnTo>
                  <a:lnTo>
                    <a:pt x="91" y="107"/>
                  </a:lnTo>
                  <a:lnTo>
                    <a:pt x="89" y="88"/>
                  </a:lnTo>
                  <a:lnTo>
                    <a:pt x="84" y="69"/>
                  </a:lnTo>
                  <a:lnTo>
                    <a:pt x="75" y="52"/>
                  </a:lnTo>
                  <a:lnTo>
                    <a:pt x="65" y="38"/>
                  </a:lnTo>
                  <a:lnTo>
                    <a:pt x="51" y="24"/>
                  </a:lnTo>
                  <a:lnTo>
                    <a:pt x="36" y="14"/>
                  </a:lnTo>
                  <a:lnTo>
                    <a:pt x="19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43" y="2"/>
                  </a:lnTo>
                  <a:lnTo>
                    <a:pt x="63" y="9"/>
                  </a:lnTo>
                  <a:lnTo>
                    <a:pt x="81" y="19"/>
                  </a:lnTo>
                  <a:lnTo>
                    <a:pt x="98" y="31"/>
                  </a:lnTo>
                  <a:lnTo>
                    <a:pt x="110" y="47"/>
                  </a:lnTo>
                  <a:lnTo>
                    <a:pt x="120" y="66"/>
                  </a:lnTo>
                  <a:lnTo>
                    <a:pt x="127" y="86"/>
                  </a:lnTo>
                  <a:lnTo>
                    <a:pt x="129" y="107"/>
                  </a:lnTo>
                  <a:lnTo>
                    <a:pt x="127" y="127"/>
                  </a:lnTo>
                  <a:lnTo>
                    <a:pt x="120" y="148"/>
                  </a:lnTo>
                  <a:lnTo>
                    <a:pt x="110" y="167"/>
                  </a:lnTo>
                  <a:lnTo>
                    <a:pt x="98" y="182"/>
                  </a:lnTo>
                  <a:lnTo>
                    <a:pt x="81" y="194"/>
                  </a:lnTo>
                  <a:lnTo>
                    <a:pt x="63" y="205"/>
                  </a:lnTo>
                  <a:lnTo>
                    <a:pt x="43" y="212"/>
                  </a:lnTo>
                  <a:lnTo>
                    <a:pt x="20" y="213"/>
                  </a:lnTo>
                  <a:lnTo>
                    <a:pt x="17" y="213"/>
                  </a:lnTo>
                  <a:lnTo>
                    <a:pt x="14" y="212"/>
                  </a:lnTo>
                  <a:lnTo>
                    <a:pt x="8" y="212"/>
                  </a:lnTo>
                  <a:lnTo>
                    <a:pt x="5" y="2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4" name="Freeform 169"/>
            <p:cNvSpPr>
              <a:spLocks/>
            </p:cNvSpPr>
            <p:nvPr/>
          </p:nvSpPr>
          <p:spPr bwMode="auto">
            <a:xfrm>
              <a:off x="6300" y="3582"/>
              <a:ext cx="49" cy="57"/>
            </a:xfrm>
            <a:custGeom>
              <a:avLst/>
              <a:gdLst>
                <a:gd name="T0" fmla="*/ 5 w 98"/>
                <a:gd name="T1" fmla="*/ 0 h 113"/>
                <a:gd name="T2" fmla="*/ 5 w 98"/>
                <a:gd name="T3" fmla="*/ 0 h 113"/>
                <a:gd name="T4" fmla="*/ 5 w 98"/>
                <a:gd name="T5" fmla="*/ 2 h 113"/>
                <a:gd name="T6" fmla="*/ 5 w 98"/>
                <a:gd name="T7" fmla="*/ 3 h 113"/>
                <a:gd name="T8" fmla="*/ 5 w 98"/>
                <a:gd name="T9" fmla="*/ 4 h 113"/>
                <a:gd name="T10" fmla="*/ 3 w 98"/>
                <a:gd name="T11" fmla="*/ 4 h 113"/>
                <a:gd name="T12" fmla="*/ 3 w 98"/>
                <a:gd name="T13" fmla="*/ 5 h 113"/>
                <a:gd name="T14" fmla="*/ 2 w 98"/>
                <a:gd name="T15" fmla="*/ 6 h 113"/>
                <a:gd name="T16" fmla="*/ 1 w 98"/>
                <a:gd name="T17" fmla="*/ 6 h 113"/>
                <a:gd name="T18" fmla="*/ 0 w 98"/>
                <a:gd name="T19" fmla="*/ 6 h 113"/>
                <a:gd name="T20" fmla="*/ 1 w 98"/>
                <a:gd name="T21" fmla="*/ 8 h 113"/>
                <a:gd name="T22" fmla="*/ 2 w 98"/>
                <a:gd name="T23" fmla="*/ 7 h 113"/>
                <a:gd name="T24" fmla="*/ 3 w 98"/>
                <a:gd name="T25" fmla="*/ 7 h 113"/>
                <a:gd name="T26" fmla="*/ 3 w 98"/>
                <a:gd name="T27" fmla="*/ 6 h 113"/>
                <a:gd name="T28" fmla="*/ 5 w 98"/>
                <a:gd name="T29" fmla="*/ 5 h 113"/>
                <a:gd name="T30" fmla="*/ 6 w 98"/>
                <a:gd name="T31" fmla="*/ 4 h 113"/>
                <a:gd name="T32" fmla="*/ 6 w 98"/>
                <a:gd name="T33" fmla="*/ 3 h 113"/>
                <a:gd name="T34" fmla="*/ 6 w 98"/>
                <a:gd name="T35" fmla="*/ 2 h 113"/>
                <a:gd name="T36" fmla="*/ 6 w 98"/>
                <a:gd name="T37" fmla="*/ 0 h 113"/>
                <a:gd name="T38" fmla="*/ 6 w 98"/>
                <a:gd name="T39" fmla="*/ 0 h 113"/>
                <a:gd name="T40" fmla="*/ 5 w 98"/>
                <a:gd name="T41" fmla="*/ 0 h 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113"/>
                <a:gd name="T65" fmla="*/ 98 w 98"/>
                <a:gd name="T66" fmla="*/ 113 h 1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113">
                  <a:moveTo>
                    <a:pt x="78" y="0"/>
                  </a:moveTo>
                  <a:lnTo>
                    <a:pt x="78" y="0"/>
                  </a:lnTo>
                  <a:lnTo>
                    <a:pt x="78" y="17"/>
                  </a:lnTo>
                  <a:lnTo>
                    <a:pt x="72" y="34"/>
                  </a:lnTo>
                  <a:lnTo>
                    <a:pt x="66" y="50"/>
                  </a:lnTo>
                  <a:lnTo>
                    <a:pt x="57" y="62"/>
                  </a:lnTo>
                  <a:lnTo>
                    <a:pt x="45" y="74"/>
                  </a:lnTo>
                  <a:lnTo>
                    <a:pt x="31" y="82"/>
                  </a:lnTo>
                  <a:lnTo>
                    <a:pt x="16" y="91"/>
                  </a:lnTo>
                  <a:lnTo>
                    <a:pt x="0" y="96"/>
                  </a:lnTo>
                  <a:lnTo>
                    <a:pt x="4" y="113"/>
                  </a:lnTo>
                  <a:lnTo>
                    <a:pt x="23" y="108"/>
                  </a:lnTo>
                  <a:lnTo>
                    <a:pt x="42" y="99"/>
                  </a:lnTo>
                  <a:lnTo>
                    <a:pt x="55" y="87"/>
                  </a:lnTo>
                  <a:lnTo>
                    <a:pt x="71" y="72"/>
                  </a:lnTo>
                  <a:lnTo>
                    <a:pt x="83" y="57"/>
                  </a:lnTo>
                  <a:lnTo>
                    <a:pt x="90" y="38"/>
                  </a:lnTo>
                  <a:lnTo>
                    <a:pt x="95" y="20"/>
                  </a:lnTo>
                  <a:lnTo>
                    <a:pt x="9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5" name="Freeform 170"/>
            <p:cNvSpPr>
              <a:spLocks/>
            </p:cNvSpPr>
            <p:nvPr/>
          </p:nvSpPr>
          <p:spPr bwMode="auto">
            <a:xfrm>
              <a:off x="6294" y="3525"/>
              <a:ext cx="55" cy="57"/>
            </a:xfrm>
            <a:custGeom>
              <a:avLst/>
              <a:gdLst>
                <a:gd name="T0" fmla="*/ 1 w 108"/>
                <a:gd name="T1" fmla="*/ 0 h 114"/>
                <a:gd name="T2" fmla="*/ 1 w 108"/>
                <a:gd name="T3" fmla="*/ 2 h 114"/>
                <a:gd name="T4" fmla="*/ 2 w 108"/>
                <a:gd name="T5" fmla="*/ 2 h 114"/>
                <a:gd name="T6" fmla="*/ 3 w 108"/>
                <a:gd name="T7" fmla="*/ 2 h 114"/>
                <a:gd name="T8" fmla="*/ 4 w 108"/>
                <a:gd name="T9" fmla="*/ 3 h 114"/>
                <a:gd name="T10" fmla="*/ 5 w 108"/>
                <a:gd name="T11" fmla="*/ 4 h 114"/>
                <a:gd name="T12" fmla="*/ 5 w 108"/>
                <a:gd name="T13" fmla="*/ 4 h 114"/>
                <a:gd name="T14" fmla="*/ 6 w 108"/>
                <a:gd name="T15" fmla="*/ 5 h 114"/>
                <a:gd name="T16" fmla="*/ 6 w 108"/>
                <a:gd name="T17" fmla="*/ 7 h 114"/>
                <a:gd name="T18" fmla="*/ 6 w 108"/>
                <a:gd name="T19" fmla="*/ 7 h 114"/>
                <a:gd name="T20" fmla="*/ 7 w 108"/>
                <a:gd name="T21" fmla="*/ 7 h 114"/>
                <a:gd name="T22" fmla="*/ 7 w 108"/>
                <a:gd name="T23" fmla="*/ 6 h 114"/>
                <a:gd name="T24" fmla="*/ 7 w 108"/>
                <a:gd name="T25" fmla="*/ 5 h 114"/>
                <a:gd name="T26" fmla="*/ 6 w 108"/>
                <a:gd name="T27" fmla="*/ 4 h 114"/>
                <a:gd name="T28" fmla="*/ 5 w 108"/>
                <a:gd name="T29" fmla="*/ 3 h 114"/>
                <a:gd name="T30" fmla="*/ 5 w 108"/>
                <a:gd name="T31" fmla="*/ 2 h 114"/>
                <a:gd name="T32" fmla="*/ 3 w 108"/>
                <a:gd name="T33" fmla="*/ 1 h 114"/>
                <a:gd name="T34" fmla="*/ 2 w 108"/>
                <a:gd name="T35" fmla="*/ 1 h 114"/>
                <a:gd name="T36" fmla="*/ 1 w 108"/>
                <a:gd name="T37" fmla="*/ 0 h 114"/>
                <a:gd name="T38" fmla="*/ 1 w 108"/>
                <a:gd name="T39" fmla="*/ 2 h 114"/>
                <a:gd name="T40" fmla="*/ 1 w 108"/>
                <a:gd name="T41" fmla="*/ 0 h 114"/>
                <a:gd name="T42" fmla="*/ 1 w 108"/>
                <a:gd name="T43" fmla="*/ 1 h 114"/>
                <a:gd name="T44" fmla="*/ 0 w 108"/>
                <a:gd name="T45" fmla="*/ 1 h 114"/>
                <a:gd name="T46" fmla="*/ 1 w 108"/>
                <a:gd name="T47" fmla="*/ 1 h 114"/>
                <a:gd name="T48" fmla="*/ 1 w 108"/>
                <a:gd name="T49" fmla="*/ 2 h 114"/>
                <a:gd name="T50" fmla="*/ 1 w 108"/>
                <a:gd name="T51" fmla="*/ 0 h 1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8"/>
                <a:gd name="T79" fmla="*/ 0 h 114"/>
                <a:gd name="T80" fmla="*/ 108 w 108"/>
                <a:gd name="T81" fmla="*/ 114 h 1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8" h="114">
                  <a:moveTo>
                    <a:pt x="5" y="0"/>
                  </a:moveTo>
                  <a:lnTo>
                    <a:pt x="7" y="18"/>
                  </a:lnTo>
                  <a:lnTo>
                    <a:pt x="24" y="23"/>
                  </a:lnTo>
                  <a:lnTo>
                    <a:pt x="40" y="30"/>
                  </a:lnTo>
                  <a:lnTo>
                    <a:pt x="53" y="38"/>
                  </a:lnTo>
                  <a:lnTo>
                    <a:pt x="65" y="50"/>
                  </a:lnTo>
                  <a:lnTo>
                    <a:pt x="74" y="64"/>
                  </a:lnTo>
                  <a:lnTo>
                    <a:pt x="82" y="79"/>
                  </a:lnTo>
                  <a:lnTo>
                    <a:pt x="88" y="97"/>
                  </a:lnTo>
                  <a:lnTo>
                    <a:pt x="88" y="114"/>
                  </a:lnTo>
                  <a:lnTo>
                    <a:pt x="108" y="114"/>
                  </a:lnTo>
                  <a:lnTo>
                    <a:pt x="105" y="93"/>
                  </a:lnTo>
                  <a:lnTo>
                    <a:pt x="100" y="73"/>
                  </a:lnTo>
                  <a:lnTo>
                    <a:pt x="91" y="54"/>
                  </a:lnTo>
                  <a:lnTo>
                    <a:pt x="79" y="40"/>
                  </a:lnTo>
                  <a:lnTo>
                    <a:pt x="64" y="25"/>
                  </a:lnTo>
                  <a:lnTo>
                    <a:pt x="46" y="13"/>
                  </a:lnTo>
                  <a:lnTo>
                    <a:pt x="27" y="6"/>
                  </a:lnTo>
                  <a:lnTo>
                    <a:pt x="7" y="0"/>
                  </a:lnTo>
                  <a:lnTo>
                    <a:pt x="9" y="18"/>
                  </a:lnTo>
                  <a:lnTo>
                    <a:pt x="7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7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6" name="Freeform 171"/>
            <p:cNvSpPr>
              <a:spLocks/>
            </p:cNvSpPr>
            <p:nvPr/>
          </p:nvSpPr>
          <p:spPr bwMode="auto">
            <a:xfrm>
              <a:off x="6297" y="3524"/>
              <a:ext cx="11" cy="10"/>
            </a:xfrm>
            <a:custGeom>
              <a:avLst/>
              <a:gdLst>
                <a:gd name="T0" fmla="*/ 1 w 22"/>
                <a:gd name="T1" fmla="*/ 0 h 21"/>
                <a:gd name="T2" fmla="*/ 1 w 22"/>
                <a:gd name="T3" fmla="*/ 0 h 21"/>
                <a:gd name="T4" fmla="*/ 1 w 22"/>
                <a:gd name="T5" fmla="*/ 0 h 21"/>
                <a:gd name="T6" fmla="*/ 1 w 22"/>
                <a:gd name="T7" fmla="*/ 0 h 21"/>
                <a:gd name="T8" fmla="*/ 1 w 22"/>
                <a:gd name="T9" fmla="*/ 0 h 21"/>
                <a:gd name="T10" fmla="*/ 0 w 22"/>
                <a:gd name="T11" fmla="*/ 0 h 21"/>
                <a:gd name="T12" fmla="*/ 1 w 22"/>
                <a:gd name="T13" fmla="*/ 1 h 21"/>
                <a:gd name="T14" fmla="*/ 1 w 22"/>
                <a:gd name="T15" fmla="*/ 1 h 21"/>
                <a:gd name="T16" fmla="*/ 1 w 22"/>
                <a:gd name="T17" fmla="*/ 1 h 21"/>
                <a:gd name="T18" fmla="*/ 1 w 22"/>
                <a:gd name="T19" fmla="*/ 1 h 21"/>
                <a:gd name="T20" fmla="*/ 1 w 22"/>
                <a:gd name="T21" fmla="*/ 1 h 21"/>
                <a:gd name="T22" fmla="*/ 1 w 22"/>
                <a:gd name="T23" fmla="*/ 1 h 21"/>
                <a:gd name="T24" fmla="*/ 1 w 22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21"/>
                <a:gd name="T41" fmla="*/ 22 w 22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21">
                  <a:moveTo>
                    <a:pt x="22" y="0"/>
                  </a:move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0" y="3"/>
                  </a:lnTo>
                  <a:lnTo>
                    <a:pt x="4" y="21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7" y="21"/>
                  </a:lnTo>
                  <a:lnTo>
                    <a:pt x="22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7" name="Freeform 172"/>
            <p:cNvSpPr>
              <a:spLocks/>
            </p:cNvSpPr>
            <p:nvPr/>
          </p:nvSpPr>
          <p:spPr bwMode="auto">
            <a:xfrm>
              <a:off x="6308" y="3524"/>
              <a:ext cx="60" cy="58"/>
            </a:xfrm>
            <a:custGeom>
              <a:avLst/>
              <a:gdLst>
                <a:gd name="T0" fmla="*/ 8 w 119"/>
                <a:gd name="T1" fmla="*/ 7 h 117"/>
                <a:gd name="T2" fmla="*/ 8 w 119"/>
                <a:gd name="T3" fmla="*/ 7 h 117"/>
                <a:gd name="T4" fmla="*/ 8 w 119"/>
                <a:gd name="T5" fmla="*/ 5 h 117"/>
                <a:gd name="T6" fmla="*/ 7 w 119"/>
                <a:gd name="T7" fmla="*/ 4 h 117"/>
                <a:gd name="T8" fmla="*/ 7 w 119"/>
                <a:gd name="T9" fmla="*/ 3 h 117"/>
                <a:gd name="T10" fmla="*/ 6 w 119"/>
                <a:gd name="T11" fmla="*/ 2 h 117"/>
                <a:gd name="T12" fmla="*/ 5 w 119"/>
                <a:gd name="T13" fmla="*/ 1 h 117"/>
                <a:gd name="T14" fmla="*/ 3 w 119"/>
                <a:gd name="T15" fmla="*/ 0 h 117"/>
                <a:gd name="T16" fmla="*/ 2 w 119"/>
                <a:gd name="T17" fmla="*/ 0 h 117"/>
                <a:gd name="T18" fmla="*/ 0 w 119"/>
                <a:gd name="T19" fmla="*/ 0 h 117"/>
                <a:gd name="T20" fmla="*/ 0 w 119"/>
                <a:gd name="T21" fmla="*/ 1 h 117"/>
                <a:gd name="T22" fmla="*/ 2 w 119"/>
                <a:gd name="T23" fmla="*/ 1 h 117"/>
                <a:gd name="T24" fmla="*/ 3 w 119"/>
                <a:gd name="T25" fmla="*/ 1 h 117"/>
                <a:gd name="T26" fmla="*/ 4 w 119"/>
                <a:gd name="T27" fmla="*/ 2 h 117"/>
                <a:gd name="T28" fmla="*/ 5 w 119"/>
                <a:gd name="T29" fmla="*/ 3 h 117"/>
                <a:gd name="T30" fmla="*/ 6 w 119"/>
                <a:gd name="T31" fmla="*/ 3 h 117"/>
                <a:gd name="T32" fmla="*/ 6 w 119"/>
                <a:gd name="T33" fmla="*/ 4 h 117"/>
                <a:gd name="T34" fmla="*/ 7 w 119"/>
                <a:gd name="T35" fmla="*/ 6 h 117"/>
                <a:gd name="T36" fmla="*/ 7 w 119"/>
                <a:gd name="T37" fmla="*/ 7 h 117"/>
                <a:gd name="T38" fmla="*/ 7 w 119"/>
                <a:gd name="T39" fmla="*/ 7 h 117"/>
                <a:gd name="T40" fmla="*/ 8 w 119"/>
                <a:gd name="T41" fmla="*/ 7 h 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"/>
                <a:gd name="T64" fmla="*/ 0 h 117"/>
                <a:gd name="T65" fmla="*/ 119 w 119"/>
                <a:gd name="T66" fmla="*/ 117 h 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" h="117">
                  <a:moveTo>
                    <a:pt x="119" y="117"/>
                  </a:moveTo>
                  <a:lnTo>
                    <a:pt x="119" y="117"/>
                  </a:lnTo>
                  <a:lnTo>
                    <a:pt x="116" y="95"/>
                  </a:lnTo>
                  <a:lnTo>
                    <a:pt x="109" y="72"/>
                  </a:lnTo>
                  <a:lnTo>
                    <a:pt x="98" y="52"/>
                  </a:lnTo>
                  <a:lnTo>
                    <a:pt x="85" y="34"/>
                  </a:lnTo>
                  <a:lnTo>
                    <a:pt x="66" y="21"/>
                  </a:lnTo>
                  <a:lnTo>
                    <a:pt x="47" y="10"/>
                  </a:lnTo>
                  <a:lnTo>
                    <a:pt x="25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40" y="28"/>
                  </a:lnTo>
                  <a:lnTo>
                    <a:pt x="55" y="38"/>
                  </a:lnTo>
                  <a:lnTo>
                    <a:pt x="71" y="48"/>
                  </a:lnTo>
                  <a:lnTo>
                    <a:pt x="81" y="62"/>
                  </a:lnTo>
                  <a:lnTo>
                    <a:pt x="92" y="79"/>
                  </a:lnTo>
                  <a:lnTo>
                    <a:pt x="98" y="98"/>
                  </a:lnTo>
                  <a:lnTo>
                    <a:pt x="98" y="117"/>
                  </a:lnTo>
                  <a:lnTo>
                    <a:pt x="119" y="11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8" name="Freeform 173"/>
            <p:cNvSpPr>
              <a:spLocks/>
            </p:cNvSpPr>
            <p:nvPr/>
          </p:nvSpPr>
          <p:spPr bwMode="auto">
            <a:xfrm>
              <a:off x="6308" y="3582"/>
              <a:ext cx="60" cy="58"/>
            </a:xfrm>
            <a:custGeom>
              <a:avLst/>
              <a:gdLst>
                <a:gd name="T0" fmla="*/ 0 w 119"/>
                <a:gd name="T1" fmla="*/ 7 h 117"/>
                <a:gd name="T2" fmla="*/ 0 w 119"/>
                <a:gd name="T3" fmla="*/ 7 h 117"/>
                <a:gd name="T4" fmla="*/ 2 w 119"/>
                <a:gd name="T5" fmla="*/ 7 h 117"/>
                <a:gd name="T6" fmla="*/ 3 w 119"/>
                <a:gd name="T7" fmla="*/ 6 h 117"/>
                <a:gd name="T8" fmla="*/ 5 w 119"/>
                <a:gd name="T9" fmla="*/ 6 h 117"/>
                <a:gd name="T10" fmla="*/ 6 w 119"/>
                <a:gd name="T11" fmla="*/ 5 h 117"/>
                <a:gd name="T12" fmla="*/ 7 w 119"/>
                <a:gd name="T13" fmla="*/ 4 h 117"/>
                <a:gd name="T14" fmla="*/ 7 w 119"/>
                <a:gd name="T15" fmla="*/ 2 h 117"/>
                <a:gd name="T16" fmla="*/ 8 w 119"/>
                <a:gd name="T17" fmla="*/ 1 h 117"/>
                <a:gd name="T18" fmla="*/ 8 w 119"/>
                <a:gd name="T19" fmla="*/ 0 h 117"/>
                <a:gd name="T20" fmla="*/ 7 w 119"/>
                <a:gd name="T21" fmla="*/ 0 h 117"/>
                <a:gd name="T22" fmla="*/ 7 w 119"/>
                <a:gd name="T23" fmla="*/ 1 h 117"/>
                <a:gd name="T24" fmla="*/ 6 w 119"/>
                <a:gd name="T25" fmla="*/ 2 h 117"/>
                <a:gd name="T26" fmla="*/ 6 w 119"/>
                <a:gd name="T27" fmla="*/ 3 h 117"/>
                <a:gd name="T28" fmla="*/ 5 w 119"/>
                <a:gd name="T29" fmla="*/ 4 h 117"/>
                <a:gd name="T30" fmla="*/ 4 w 119"/>
                <a:gd name="T31" fmla="*/ 4 h 117"/>
                <a:gd name="T32" fmla="*/ 3 w 119"/>
                <a:gd name="T33" fmla="*/ 5 h 117"/>
                <a:gd name="T34" fmla="*/ 2 w 119"/>
                <a:gd name="T35" fmla="*/ 6 h 117"/>
                <a:gd name="T36" fmla="*/ 0 w 119"/>
                <a:gd name="T37" fmla="*/ 6 h 117"/>
                <a:gd name="T38" fmla="*/ 0 w 119"/>
                <a:gd name="T39" fmla="*/ 6 h 117"/>
                <a:gd name="T40" fmla="*/ 0 w 119"/>
                <a:gd name="T41" fmla="*/ 7 h 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"/>
                <a:gd name="T64" fmla="*/ 0 h 117"/>
                <a:gd name="T65" fmla="*/ 119 w 119"/>
                <a:gd name="T66" fmla="*/ 117 h 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" h="117">
                  <a:moveTo>
                    <a:pt x="0" y="117"/>
                  </a:moveTo>
                  <a:lnTo>
                    <a:pt x="0" y="117"/>
                  </a:lnTo>
                  <a:lnTo>
                    <a:pt x="25" y="113"/>
                  </a:lnTo>
                  <a:lnTo>
                    <a:pt x="47" y="106"/>
                  </a:lnTo>
                  <a:lnTo>
                    <a:pt x="66" y="96"/>
                  </a:lnTo>
                  <a:lnTo>
                    <a:pt x="85" y="82"/>
                  </a:lnTo>
                  <a:lnTo>
                    <a:pt x="98" y="65"/>
                  </a:lnTo>
                  <a:lnTo>
                    <a:pt x="109" y="45"/>
                  </a:lnTo>
                  <a:lnTo>
                    <a:pt x="116" y="22"/>
                  </a:lnTo>
                  <a:lnTo>
                    <a:pt x="119" y="0"/>
                  </a:lnTo>
                  <a:lnTo>
                    <a:pt x="98" y="0"/>
                  </a:lnTo>
                  <a:lnTo>
                    <a:pt x="98" y="19"/>
                  </a:lnTo>
                  <a:lnTo>
                    <a:pt x="92" y="38"/>
                  </a:lnTo>
                  <a:lnTo>
                    <a:pt x="81" y="55"/>
                  </a:lnTo>
                  <a:lnTo>
                    <a:pt x="71" y="69"/>
                  </a:lnTo>
                  <a:lnTo>
                    <a:pt x="55" y="79"/>
                  </a:lnTo>
                  <a:lnTo>
                    <a:pt x="40" y="89"/>
                  </a:lnTo>
                  <a:lnTo>
                    <a:pt x="21" y="96"/>
                  </a:lnTo>
                  <a:lnTo>
                    <a:pt x="0" y="96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9" name="Freeform 175"/>
            <p:cNvSpPr>
              <a:spLocks/>
            </p:cNvSpPr>
            <p:nvPr/>
          </p:nvSpPr>
          <p:spPr bwMode="auto">
            <a:xfrm>
              <a:off x="5951" y="3236"/>
              <a:ext cx="500" cy="139"/>
            </a:xfrm>
            <a:custGeom>
              <a:avLst/>
              <a:gdLst>
                <a:gd name="T0" fmla="*/ 63 w 999"/>
                <a:gd name="T1" fmla="*/ 17 h 278"/>
                <a:gd name="T2" fmla="*/ 61 w 999"/>
                <a:gd name="T3" fmla="*/ 17 h 278"/>
                <a:gd name="T4" fmla="*/ 58 w 999"/>
                <a:gd name="T5" fmla="*/ 14 h 278"/>
                <a:gd name="T6" fmla="*/ 56 w 999"/>
                <a:gd name="T7" fmla="*/ 13 h 278"/>
                <a:gd name="T8" fmla="*/ 54 w 999"/>
                <a:gd name="T9" fmla="*/ 12 h 278"/>
                <a:gd name="T10" fmla="*/ 52 w 999"/>
                <a:gd name="T11" fmla="*/ 11 h 278"/>
                <a:gd name="T12" fmla="*/ 50 w 999"/>
                <a:gd name="T13" fmla="*/ 10 h 278"/>
                <a:gd name="T14" fmla="*/ 49 w 999"/>
                <a:gd name="T15" fmla="*/ 9 h 278"/>
                <a:gd name="T16" fmla="*/ 48 w 999"/>
                <a:gd name="T17" fmla="*/ 9 h 278"/>
                <a:gd name="T18" fmla="*/ 47 w 999"/>
                <a:gd name="T19" fmla="*/ 10 h 278"/>
                <a:gd name="T20" fmla="*/ 45 w 999"/>
                <a:gd name="T21" fmla="*/ 11 h 278"/>
                <a:gd name="T22" fmla="*/ 43 w 999"/>
                <a:gd name="T23" fmla="*/ 11 h 278"/>
                <a:gd name="T24" fmla="*/ 42 w 999"/>
                <a:gd name="T25" fmla="*/ 11 h 278"/>
                <a:gd name="T26" fmla="*/ 40 w 999"/>
                <a:gd name="T27" fmla="*/ 10 h 278"/>
                <a:gd name="T28" fmla="*/ 39 w 999"/>
                <a:gd name="T29" fmla="*/ 9 h 278"/>
                <a:gd name="T30" fmla="*/ 38 w 999"/>
                <a:gd name="T31" fmla="*/ 7 h 278"/>
                <a:gd name="T32" fmla="*/ 39 w 999"/>
                <a:gd name="T33" fmla="*/ 4 h 278"/>
                <a:gd name="T34" fmla="*/ 37 w 999"/>
                <a:gd name="T35" fmla="*/ 4 h 278"/>
                <a:gd name="T36" fmla="*/ 36 w 999"/>
                <a:gd name="T37" fmla="*/ 3 h 278"/>
                <a:gd name="T38" fmla="*/ 35 w 999"/>
                <a:gd name="T39" fmla="*/ 3 h 278"/>
                <a:gd name="T40" fmla="*/ 34 w 999"/>
                <a:gd name="T41" fmla="*/ 2 h 278"/>
                <a:gd name="T42" fmla="*/ 32 w 999"/>
                <a:gd name="T43" fmla="*/ 1 h 278"/>
                <a:gd name="T44" fmla="*/ 31 w 999"/>
                <a:gd name="T45" fmla="*/ 1 h 278"/>
                <a:gd name="T46" fmla="*/ 29 w 999"/>
                <a:gd name="T47" fmla="*/ 1 h 278"/>
                <a:gd name="T48" fmla="*/ 28 w 999"/>
                <a:gd name="T49" fmla="*/ 1 h 278"/>
                <a:gd name="T50" fmla="*/ 27 w 999"/>
                <a:gd name="T51" fmla="*/ 0 h 278"/>
                <a:gd name="T52" fmla="*/ 25 w 999"/>
                <a:gd name="T53" fmla="*/ 0 h 278"/>
                <a:gd name="T54" fmla="*/ 24 w 999"/>
                <a:gd name="T55" fmla="*/ 1 h 278"/>
                <a:gd name="T56" fmla="*/ 22 w 999"/>
                <a:gd name="T57" fmla="*/ 1 h 278"/>
                <a:gd name="T58" fmla="*/ 20 w 999"/>
                <a:gd name="T59" fmla="*/ 1 h 278"/>
                <a:gd name="T60" fmla="*/ 18 w 999"/>
                <a:gd name="T61" fmla="*/ 1 h 278"/>
                <a:gd name="T62" fmla="*/ 16 w 999"/>
                <a:gd name="T63" fmla="*/ 2 h 278"/>
                <a:gd name="T64" fmla="*/ 14 w 999"/>
                <a:gd name="T65" fmla="*/ 2 h 278"/>
                <a:gd name="T66" fmla="*/ 12 w 999"/>
                <a:gd name="T67" fmla="*/ 3 h 278"/>
                <a:gd name="T68" fmla="*/ 10 w 999"/>
                <a:gd name="T69" fmla="*/ 4 h 278"/>
                <a:gd name="T70" fmla="*/ 8 w 999"/>
                <a:gd name="T71" fmla="*/ 5 h 278"/>
                <a:gd name="T72" fmla="*/ 6 w 999"/>
                <a:gd name="T73" fmla="*/ 6 h 278"/>
                <a:gd name="T74" fmla="*/ 4 w 999"/>
                <a:gd name="T75" fmla="*/ 6 h 278"/>
                <a:gd name="T76" fmla="*/ 3 w 999"/>
                <a:gd name="T77" fmla="*/ 7 h 278"/>
                <a:gd name="T78" fmla="*/ 1 w 999"/>
                <a:gd name="T79" fmla="*/ 9 h 278"/>
                <a:gd name="T80" fmla="*/ 0 w 999"/>
                <a:gd name="T81" fmla="*/ 9 h 278"/>
                <a:gd name="T82" fmla="*/ 4 w 999"/>
                <a:gd name="T83" fmla="*/ 9 h 278"/>
                <a:gd name="T84" fmla="*/ 8 w 999"/>
                <a:gd name="T85" fmla="*/ 10 h 278"/>
                <a:gd name="T86" fmla="*/ 12 w 999"/>
                <a:gd name="T87" fmla="*/ 10 h 278"/>
                <a:gd name="T88" fmla="*/ 16 w 999"/>
                <a:gd name="T89" fmla="*/ 11 h 278"/>
                <a:gd name="T90" fmla="*/ 20 w 999"/>
                <a:gd name="T91" fmla="*/ 12 h 278"/>
                <a:gd name="T92" fmla="*/ 25 w 999"/>
                <a:gd name="T93" fmla="*/ 12 h 278"/>
                <a:gd name="T94" fmla="*/ 29 w 999"/>
                <a:gd name="T95" fmla="*/ 13 h 278"/>
                <a:gd name="T96" fmla="*/ 34 w 999"/>
                <a:gd name="T97" fmla="*/ 13 h 278"/>
                <a:gd name="T98" fmla="*/ 38 w 999"/>
                <a:gd name="T99" fmla="*/ 14 h 278"/>
                <a:gd name="T100" fmla="*/ 42 w 999"/>
                <a:gd name="T101" fmla="*/ 14 h 278"/>
                <a:gd name="T102" fmla="*/ 47 w 999"/>
                <a:gd name="T103" fmla="*/ 15 h 278"/>
                <a:gd name="T104" fmla="*/ 51 w 999"/>
                <a:gd name="T105" fmla="*/ 15 h 278"/>
                <a:gd name="T106" fmla="*/ 54 w 999"/>
                <a:gd name="T107" fmla="*/ 17 h 278"/>
                <a:gd name="T108" fmla="*/ 58 w 999"/>
                <a:gd name="T109" fmla="*/ 17 h 278"/>
                <a:gd name="T110" fmla="*/ 60 w 999"/>
                <a:gd name="T111" fmla="*/ 17 h 278"/>
                <a:gd name="T112" fmla="*/ 63 w 999"/>
                <a:gd name="T113" fmla="*/ 17 h 2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99"/>
                <a:gd name="T172" fmla="*/ 0 h 278"/>
                <a:gd name="T173" fmla="*/ 999 w 999"/>
                <a:gd name="T174" fmla="*/ 278 h 2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99" h="278">
                  <a:moveTo>
                    <a:pt x="999" y="278"/>
                  </a:moveTo>
                  <a:lnTo>
                    <a:pt x="963" y="257"/>
                  </a:lnTo>
                  <a:lnTo>
                    <a:pt x="927" y="238"/>
                  </a:lnTo>
                  <a:lnTo>
                    <a:pt x="892" y="218"/>
                  </a:lnTo>
                  <a:lnTo>
                    <a:pt x="858" y="201"/>
                  </a:lnTo>
                  <a:lnTo>
                    <a:pt x="827" y="183"/>
                  </a:lnTo>
                  <a:lnTo>
                    <a:pt x="799" y="168"/>
                  </a:lnTo>
                  <a:lnTo>
                    <a:pt x="777" y="154"/>
                  </a:lnTo>
                  <a:lnTo>
                    <a:pt x="760" y="142"/>
                  </a:lnTo>
                  <a:lnTo>
                    <a:pt x="738" y="166"/>
                  </a:lnTo>
                  <a:lnTo>
                    <a:pt x="712" y="180"/>
                  </a:lnTo>
                  <a:lnTo>
                    <a:pt x="683" y="185"/>
                  </a:lnTo>
                  <a:lnTo>
                    <a:pt x="657" y="182"/>
                  </a:lnTo>
                  <a:lnTo>
                    <a:pt x="633" y="168"/>
                  </a:lnTo>
                  <a:lnTo>
                    <a:pt x="615" y="146"/>
                  </a:lnTo>
                  <a:lnTo>
                    <a:pt x="607" y="113"/>
                  </a:lnTo>
                  <a:lnTo>
                    <a:pt x="609" y="72"/>
                  </a:lnTo>
                  <a:lnTo>
                    <a:pt x="591" y="65"/>
                  </a:lnTo>
                  <a:lnTo>
                    <a:pt x="574" y="56"/>
                  </a:lnTo>
                  <a:lnTo>
                    <a:pt x="554" y="48"/>
                  </a:lnTo>
                  <a:lnTo>
                    <a:pt x="531" y="39"/>
                  </a:lnTo>
                  <a:lnTo>
                    <a:pt x="509" y="29"/>
                  </a:lnTo>
                  <a:lnTo>
                    <a:pt x="487" y="20"/>
                  </a:lnTo>
                  <a:lnTo>
                    <a:pt x="462" y="10"/>
                  </a:lnTo>
                  <a:lnTo>
                    <a:pt x="438" y="1"/>
                  </a:lnTo>
                  <a:lnTo>
                    <a:pt x="421" y="0"/>
                  </a:lnTo>
                  <a:lnTo>
                    <a:pt x="399" y="0"/>
                  </a:lnTo>
                  <a:lnTo>
                    <a:pt x="373" y="3"/>
                  </a:lnTo>
                  <a:lnTo>
                    <a:pt x="346" y="8"/>
                  </a:lnTo>
                  <a:lnTo>
                    <a:pt x="315" y="13"/>
                  </a:lnTo>
                  <a:lnTo>
                    <a:pt x="282" y="22"/>
                  </a:lnTo>
                  <a:lnTo>
                    <a:pt x="249" y="32"/>
                  </a:lnTo>
                  <a:lnTo>
                    <a:pt x="215" y="43"/>
                  </a:lnTo>
                  <a:lnTo>
                    <a:pt x="180" y="55"/>
                  </a:lnTo>
                  <a:lnTo>
                    <a:pt x="148" y="68"/>
                  </a:lnTo>
                  <a:lnTo>
                    <a:pt x="117" y="82"/>
                  </a:lnTo>
                  <a:lnTo>
                    <a:pt x="86" y="96"/>
                  </a:lnTo>
                  <a:lnTo>
                    <a:pt x="60" y="110"/>
                  </a:lnTo>
                  <a:lnTo>
                    <a:pt x="36" y="123"/>
                  </a:lnTo>
                  <a:lnTo>
                    <a:pt x="15" y="137"/>
                  </a:lnTo>
                  <a:lnTo>
                    <a:pt x="0" y="151"/>
                  </a:lnTo>
                  <a:lnTo>
                    <a:pt x="53" y="159"/>
                  </a:lnTo>
                  <a:lnTo>
                    <a:pt x="113" y="166"/>
                  </a:lnTo>
                  <a:lnTo>
                    <a:pt x="177" y="175"/>
                  </a:lnTo>
                  <a:lnTo>
                    <a:pt x="244" y="183"/>
                  </a:lnTo>
                  <a:lnTo>
                    <a:pt x="315" y="194"/>
                  </a:lnTo>
                  <a:lnTo>
                    <a:pt x="387" y="202"/>
                  </a:lnTo>
                  <a:lnTo>
                    <a:pt x="459" y="211"/>
                  </a:lnTo>
                  <a:lnTo>
                    <a:pt x="531" y="219"/>
                  </a:lnTo>
                  <a:lnTo>
                    <a:pt x="602" y="228"/>
                  </a:lnTo>
                  <a:lnTo>
                    <a:pt x="672" y="237"/>
                  </a:lnTo>
                  <a:lnTo>
                    <a:pt x="739" y="245"/>
                  </a:lnTo>
                  <a:lnTo>
                    <a:pt x="801" y="252"/>
                  </a:lnTo>
                  <a:lnTo>
                    <a:pt x="860" y="259"/>
                  </a:lnTo>
                  <a:lnTo>
                    <a:pt x="913" y="266"/>
                  </a:lnTo>
                  <a:lnTo>
                    <a:pt x="959" y="273"/>
                  </a:lnTo>
                  <a:lnTo>
                    <a:pt x="999" y="27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0" name="Freeform 176"/>
            <p:cNvSpPr>
              <a:spLocks/>
            </p:cNvSpPr>
            <p:nvPr/>
          </p:nvSpPr>
          <p:spPr bwMode="auto">
            <a:xfrm>
              <a:off x="6327" y="3303"/>
              <a:ext cx="127" cy="76"/>
            </a:xfrm>
            <a:custGeom>
              <a:avLst/>
              <a:gdLst>
                <a:gd name="T0" fmla="*/ 1 w 253"/>
                <a:gd name="T1" fmla="*/ 1 h 152"/>
                <a:gd name="T2" fmla="*/ 1 w 253"/>
                <a:gd name="T3" fmla="*/ 1 h 152"/>
                <a:gd name="T4" fmla="*/ 2 w 253"/>
                <a:gd name="T5" fmla="*/ 1 h 152"/>
                <a:gd name="T6" fmla="*/ 3 w 253"/>
                <a:gd name="T7" fmla="*/ 2 h 152"/>
                <a:gd name="T8" fmla="*/ 5 w 253"/>
                <a:gd name="T9" fmla="*/ 3 h 152"/>
                <a:gd name="T10" fmla="*/ 7 w 253"/>
                <a:gd name="T11" fmla="*/ 5 h 152"/>
                <a:gd name="T12" fmla="*/ 9 w 253"/>
                <a:gd name="T13" fmla="*/ 5 h 152"/>
                <a:gd name="T14" fmla="*/ 11 w 253"/>
                <a:gd name="T15" fmla="*/ 7 h 152"/>
                <a:gd name="T16" fmla="*/ 13 w 253"/>
                <a:gd name="T17" fmla="*/ 9 h 152"/>
                <a:gd name="T18" fmla="*/ 16 w 253"/>
                <a:gd name="T19" fmla="*/ 10 h 152"/>
                <a:gd name="T20" fmla="*/ 16 w 253"/>
                <a:gd name="T21" fmla="*/ 9 h 152"/>
                <a:gd name="T22" fmla="*/ 14 w 253"/>
                <a:gd name="T23" fmla="*/ 7 h 152"/>
                <a:gd name="T24" fmla="*/ 12 w 253"/>
                <a:gd name="T25" fmla="*/ 6 h 152"/>
                <a:gd name="T26" fmla="*/ 10 w 253"/>
                <a:gd name="T27" fmla="*/ 5 h 152"/>
                <a:gd name="T28" fmla="*/ 7 w 253"/>
                <a:gd name="T29" fmla="*/ 3 h 152"/>
                <a:gd name="T30" fmla="*/ 5 w 253"/>
                <a:gd name="T31" fmla="*/ 2 h 152"/>
                <a:gd name="T32" fmla="*/ 4 w 253"/>
                <a:gd name="T33" fmla="*/ 1 h 152"/>
                <a:gd name="T34" fmla="*/ 2 w 253"/>
                <a:gd name="T35" fmla="*/ 1 h 152"/>
                <a:gd name="T36" fmla="*/ 1 w 253"/>
                <a:gd name="T37" fmla="*/ 1 h 152"/>
                <a:gd name="T38" fmla="*/ 1 w 253"/>
                <a:gd name="T39" fmla="*/ 1 h 152"/>
                <a:gd name="T40" fmla="*/ 1 w 253"/>
                <a:gd name="T41" fmla="*/ 1 h 152"/>
                <a:gd name="T42" fmla="*/ 1 w 253"/>
                <a:gd name="T43" fmla="*/ 0 h 152"/>
                <a:gd name="T44" fmla="*/ 1 w 253"/>
                <a:gd name="T45" fmla="*/ 1 h 152"/>
                <a:gd name="T46" fmla="*/ 0 w 253"/>
                <a:gd name="T47" fmla="*/ 1 h 152"/>
                <a:gd name="T48" fmla="*/ 1 w 253"/>
                <a:gd name="T49" fmla="*/ 1 h 152"/>
                <a:gd name="T50" fmla="*/ 1 w 253"/>
                <a:gd name="T51" fmla="*/ 1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3"/>
                <a:gd name="T79" fmla="*/ 0 h 152"/>
                <a:gd name="T80" fmla="*/ 253 w 253"/>
                <a:gd name="T81" fmla="*/ 152 h 1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3" h="152">
                  <a:moveTo>
                    <a:pt x="16" y="13"/>
                  </a:moveTo>
                  <a:lnTo>
                    <a:pt x="4" y="15"/>
                  </a:lnTo>
                  <a:lnTo>
                    <a:pt x="21" y="29"/>
                  </a:lnTo>
                  <a:lnTo>
                    <a:pt x="43" y="43"/>
                  </a:lnTo>
                  <a:lnTo>
                    <a:pt x="73" y="58"/>
                  </a:lnTo>
                  <a:lnTo>
                    <a:pt x="103" y="75"/>
                  </a:lnTo>
                  <a:lnTo>
                    <a:pt x="138" y="92"/>
                  </a:lnTo>
                  <a:lnTo>
                    <a:pt x="172" y="113"/>
                  </a:lnTo>
                  <a:lnTo>
                    <a:pt x="208" y="132"/>
                  </a:lnTo>
                  <a:lnTo>
                    <a:pt x="243" y="152"/>
                  </a:lnTo>
                  <a:lnTo>
                    <a:pt x="253" y="135"/>
                  </a:lnTo>
                  <a:lnTo>
                    <a:pt x="215" y="115"/>
                  </a:lnTo>
                  <a:lnTo>
                    <a:pt x="179" y="96"/>
                  </a:lnTo>
                  <a:lnTo>
                    <a:pt x="145" y="75"/>
                  </a:lnTo>
                  <a:lnTo>
                    <a:pt x="110" y="58"/>
                  </a:lnTo>
                  <a:lnTo>
                    <a:pt x="79" y="41"/>
                  </a:lnTo>
                  <a:lnTo>
                    <a:pt x="54" y="25"/>
                  </a:lnTo>
                  <a:lnTo>
                    <a:pt x="31" y="12"/>
                  </a:lnTo>
                  <a:lnTo>
                    <a:pt x="14" y="1"/>
                  </a:lnTo>
                  <a:lnTo>
                    <a:pt x="2" y="3"/>
                  </a:lnTo>
                  <a:lnTo>
                    <a:pt x="14" y="1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4" y="15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1" name="Freeform 177"/>
            <p:cNvSpPr>
              <a:spLocks/>
            </p:cNvSpPr>
            <p:nvPr/>
          </p:nvSpPr>
          <p:spPr bwMode="auto">
            <a:xfrm>
              <a:off x="6251" y="3268"/>
              <a:ext cx="84" cy="66"/>
            </a:xfrm>
            <a:custGeom>
              <a:avLst/>
              <a:gdLst>
                <a:gd name="T0" fmla="*/ 0 w 169"/>
                <a:gd name="T1" fmla="*/ 1 h 132"/>
                <a:gd name="T2" fmla="*/ 0 w 169"/>
                <a:gd name="T3" fmla="*/ 1 h 132"/>
                <a:gd name="T4" fmla="*/ 0 w 169"/>
                <a:gd name="T5" fmla="*/ 3 h 132"/>
                <a:gd name="T6" fmla="*/ 0 w 169"/>
                <a:gd name="T7" fmla="*/ 5 h 132"/>
                <a:gd name="T8" fmla="*/ 1 w 169"/>
                <a:gd name="T9" fmla="*/ 7 h 132"/>
                <a:gd name="T10" fmla="*/ 3 w 169"/>
                <a:gd name="T11" fmla="*/ 7 h 132"/>
                <a:gd name="T12" fmla="*/ 5 w 169"/>
                <a:gd name="T13" fmla="*/ 8 h 132"/>
                <a:gd name="T14" fmla="*/ 7 w 169"/>
                <a:gd name="T15" fmla="*/ 7 h 132"/>
                <a:gd name="T16" fmla="*/ 9 w 169"/>
                <a:gd name="T17" fmla="*/ 6 h 132"/>
                <a:gd name="T18" fmla="*/ 10 w 169"/>
                <a:gd name="T19" fmla="*/ 5 h 132"/>
                <a:gd name="T20" fmla="*/ 9 w 169"/>
                <a:gd name="T21" fmla="*/ 4 h 132"/>
                <a:gd name="T22" fmla="*/ 8 w 169"/>
                <a:gd name="T23" fmla="*/ 6 h 132"/>
                <a:gd name="T24" fmla="*/ 7 w 169"/>
                <a:gd name="T25" fmla="*/ 6 h 132"/>
                <a:gd name="T26" fmla="*/ 5 w 169"/>
                <a:gd name="T27" fmla="*/ 7 h 132"/>
                <a:gd name="T28" fmla="*/ 3 w 169"/>
                <a:gd name="T29" fmla="*/ 6 h 132"/>
                <a:gd name="T30" fmla="*/ 2 w 169"/>
                <a:gd name="T31" fmla="*/ 6 h 132"/>
                <a:gd name="T32" fmla="*/ 1 w 169"/>
                <a:gd name="T33" fmla="*/ 4 h 132"/>
                <a:gd name="T34" fmla="*/ 1 w 169"/>
                <a:gd name="T35" fmla="*/ 3 h 132"/>
                <a:gd name="T36" fmla="*/ 1 w 169"/>
                <a:gd name="T37" fmla="*/ 1 h 132"/>
                <a:gd name="T38" fmla="*/ 0 w 169"/>
                <a:gd name="T39" fmla="*/ 0 h 132"/>
                <a:gd name="T40" fmla="*/ 1 w 169"/>
                <a:gd name="T41" fmla="*/ 1 h 132"/>
                <a:gd name="T42" fmla="*/ 1 w 169"/>
                <a:gd name="T43" fmla="*/ 1 h 132"/>
                <a:gd name="T44" fmla="*/ 0 w 169"/>
                <a:gd name="T45" fmla="*/ 0 h 132"/>
                <a:gd name="T46" fmla="*/ 0 w 169"/>
                <a:gd name="T47" fmla="*/ 1 h 132"/>
                <a:gd name="T48" fmla="*/ 0 w 169"/>
                <a:gd name="T49" fmla="*/ 1 h 132"/>
                <a:gd name="T50" fmla="*/ 0 w 169"/>
                <a:gd name="T51" fmla="*/ 1 h 1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132"/>
                <a:gd name="T80" fmla="*/ 169 w 169"/>
                <a:gd name="T81" fmla="*/ 132 h 1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132">
                  <a:moveTo>
                    <a:pt x="7" y="17"/>
                  </a:moveTo>
                  <a:lnTo>
                    <a:pt x="2" y="7"/>
                  </a:lnTo>
                  <a:lnTo>
                    <a:pt x="0" y="50"/>
                  </a:lnTo>
                  <a:lnTo>
                    <a:pt x="9" y="86"/>
                  </a:lnTo>
                  <a:lnTo>
                    <a:pt x="30" y="112"/>
                  </a:lnTo>
                  <a:lnTo>
                    <a:pt x="57" y="127"/>
                  </a:lnTo>
                  <a:lnTo>
                    <a:pt x="85" y="132"/>
                  </a:lnTo>
                  <a:lnTo>
                    <a:pt x="115" y="126"/>
                  </a:lnTo>
                  <a:lnTo>
                    <a:pt x="145" y="110"/>
                  </a:lnTo>
                  <a:lnTo>
                    <a:pt x="169" y="84"/>
                  </a:lnTo>
                  <a:lnTo>
                    <a:pt x="155" y="74"/>
                  </a:lnTo>
                  <a:lnTo>
                    <a:pt x="134" y="96"/>
                  </a:lnTo>
                  <a:lnTo>
                    <a:pt x="112" y="108"/>
                  </a:lnTo>
                  <a:lnTo>
                    <a:pt x="85" y="112"/>
                  </a:lnTo>
                  <a:lnTo>
                    <a:pt x="60" y="110"/>
                  </a:lnTo>
                  <a:lnTo>
                    <a:pt x="40" y="98"/>
                  </a:lnTo>
                  <a:lnTo>
                    <a:pt x="26" y="79"/>
                  </a:lnTo>
                  <a:lnTo>
                    <a:pt x="17" y="50"/>
                  </a:lnTo>
                  <a:lnTo>
                    <a:pt x="19" y="10"/>
                  </a:lnTo>
                  <a:lnTo>
                    <a:pt x="14" y="0"/>
                  </a:lnTo>
                  <a:lnTo>
                    <a:pt x="19" y="10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5" y="2"/>
                  </a:lnTo>
                  <a:lnTo>
                    <a:pt x="2" y="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2" name="Freeform 178"/>
            <p:cNvSpPr>
              <a:spLocks/>
            </p:cNvSpPr>
            <p:nvPr/>
          </p:nvSpPr>
          <p:spPr bwMode="auto">
            <a:xfrm>
              <a:off x="6166" y="3232"/>
              <a:ext cx="92" cy="44"/>
            </a:xfrm>
            <a:custGeom>
              <a:avLst/>
              <a:gdLst>
                <a:gd name="T0" fmla="*/ 1 w 182"/>
                <a:gd name="T1" fmla="*/ 2 h 87"/>
                <a:gd name="T2" fmla="*/ 1 w 182"/>
                <a:gd name="T3" fmla="*/ 2 h 87"/>
                <a:gd name="T4" fmla="*/ 2 w 182"/>
                <a:gd name="T5" fmla="*/ 2 h 87"/>
                <a:gd name="T6" fmla="*/ 4 w 182"/>
                <a:gd name="T7" fmla="*/ 3 h 87"/>
                <a:gd name="T8" fmla="*/ 5 w 182"/>
                <a:gd name="T9" fmla="*/ 3 h 87"/>
                <a:gd name="T10" fmla="*/ 7 w 182"/>
                <a:gd name="T11" fmla="*/ 4 h 87"/>
                <a:gd name="T12" fmla="*/ 8 w 182"/>
                <a:gd name="T13" fmla="*/ 4 h 87"/>
                <a:gd name="T14" fmla="*/ 9 w 182"/>
                <a:gd name="T15" fmla="*/ 5 h 87"/>
                <a:gd name="T16" fmla="*/ 10 w 182"/>
                <a:gd name="T17" fmla="*/ 5 h 87"/>
                <a:gd name="T18" fmla="*/ 11 w 182"/>
                <a:gd name="T19" fmla="*/ 6 h 87"/>
                <a:gd name="T20" fmla="*/ 12 w 182"/>
                <a:gd name="T21" fmla="*/ 5 h 87"/>
                <a:gd name="T22" fmla="*/ 11 w 182"/>
                <a:gd name="T23" fmla="*/ 4 h 87"/>
                <a:gd name="T24" fmla="*/ 10 w 182"/>
                <a:gd name="T25" fmla="*/ 4 h 87"/>
                <a:gd name="T26" fmla="*/ 8 w 182"/>
                <a:gd name="T27" fmla="*/ 3 h 87"/>
                <a:gd name="T28" fmla="*/ 7 w 182"/>
                <a:gd name="T29" fmla="*/ 3 h 87"/>
                <a:gd name="T30" fmla="*/ 6 w 182"/>
                <a:gd name="T31" fmla="*/ 2 h 87"/>
                <a:gd name="T32" fmla="*/ 4 w 182"/>
                <a:gd name="T33" fmla="*/ 2 h 87"/>
                <a:gd name="T34" fmla="*/ 3 w 182"/>
                <a:gd name="T35" fmla="*/ 1 h 87"/>
                <a:gd name="T36" fmla="*/ 1 w 182"/>
                <a:gd name="T37" fmla="*/ 0 h 87"/>
                <a:gd name="T38" fmla="*/ 1 w 182"/>
                <a:gd name="T39" fmla="*/ 0 h 87"/>
                <a:gd name="T40" fmla="*/ 1 w 182"/>
                <a:gd name="T41" fmla="*/ 0 h 87"/>
                <a:gd name="T42" fmla="*/ 1 w 182"/>
                <a:gd name="T43" fmla="*/ 0 h 87"/>
                <a:gd name="T44" fmla="*/ 1 w 182"/>
                <a:gd name="T45" fmla="*/ 1 h 87"/>
                <a:gd name="T46" fmla="*/ 0 w 182"/>
                <a:gd name="T47" fmla="*/ 1 h 87"/>
                <a:gd name="T48" fmla="*/ 1 w 182"/>
                <a:gd name="T49" fmla="*/ 2 h 87"/>
                <a:gd name="T50" fmla="*/ 1 w 182"/>
                <a:gd name="T51" fmla="*/ 2 h 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2"/>
                <a:gd name="T79" fmla="*/ 0 h 87"/>
                <a:gd name="T80" fmla="*/ 182 w 182"/>
                <a:gd name="T81" fmla="*/ 87 h 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2" h="87">
                  <a:moveTo>
                    <a:pt x="7" y="17"/>
                  </a:moveTo>
                  <a:lnTo>
                    <a:pt x="5" y="17"/>
                  </a:lnTo>
                  <a:lnTo>
                    <a:pt x="29" y="26"/>
                  </a:lnTo>
                  <a:lnTo>
                    <a:pt x="53" y="36"/>
                  </a:lnTo>
                  <a:lnTo>
                    <a:pt x="75" y="44"/>
                  </a:lnTo>
                  <a:lnTo>
                    <a:pt x="98" y="55"/>
                  </a:lnTo>
                  <a:lnTo>
                    <a:pt x="120" y="63"/>
                  </a:lnTo>
                  <a:lnTo>
                    <a:pt x="141" y="72"/>
                  </a:lnTo>
                  <a:lnTo>
                    <a:pt x="158" y="80"/>
                  </a:lnTo>
                  <a:lnTo>
                    <a:pt x="175" y="87"/>
                  </a:lnTo>
                  <a:lnTo>
                    <a:pt x="182" y="70"/>
                  </a:lnTo>
                  <a:lnTo>
                    <a:pt x="165" y="63"/>
                  </a:lnTo>
                  <a:lnTo>
                    <a:pt x="148" y="55"/>
                  </a:lnTo>
                  <a:lnTo>
                    <a:pt x="127" y="46"/>
                  </a:lnTo>
                  <a:lnTo>
                    <a:pt x="105" y="38"/>
                  </a:lnTo>
                  <a:lnTo>
                    <a:pt x="82" y="27"/>
                  </a:lnTo>
                  <a:lnTo>
                    <a:pt x="60" y="19"/>
                  </a:lnTo>
                  <a:lnTo>
                    <a:pt x="36" y="8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1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3" name="Freeform 179"/>
            <p:cNvSpPr>
              <a:spLocks/>
            </p:cNvSpPr>
            <p:nvPr/>
          </p:nvSpPr>
          <p:spPr bwMode="auto">
            <a:xfrm>
              <a:off x="5946" y="3231"/>
              <a:ext cx="226" cy="86"/>
            </a:xfrm>
            <a:custGeom>
              <a:avLst/>
              <a:gdLst>
                <a:gd name="T0" fmla="*/ 1 w 450"/>
                <a:gd name="T1" fmla="*/ 10 h 172"/>
                <a:gd name="T2" fmla="*/ 2 w 450"/>
                <a:gd name="T3" fmla="*/ 11 h 172"/>
                <a:gd name="T4" fmla="*/ 2 w 450"/>
                <a:gd name="T5" fmla="*/ 10 h 172"/>
                <a:gd name="T6" fmla="*/ 4 w 450"/>
                <a:gd name="T7" fmla="*/ 9 h 172"/>
                <a:gd name="T8" fmla="*/ 5 w 450"/>
                <a:gd name="T9" fmla="*/ 9 h 172"/>
                <a:gd name="T10" fmla="*/ 7 w 450"/>
                <a:gd name="T11" fmla="*/ 7 h 172"/>
                <a:gd name="T12" fmla="*/ 9 w 450"/>
                <a:gd name="T13" fmla="*/ 6 h 172"/>
                <a:gd name="T14" fmla="*/ 11 w 450"/>
                <a:gd name="T15" fmla="*/ 5 h 172"/>
                <a:gd name="T16" fmla="*/ 13 w 450"/>
                <a:gd name="T17" fmla="*/ 5 h 172"/>
                <a:gd name="T18" fmla="*/ 15 w 450"/>
                <a:gd name="T19" fmla="*/ 3 h 172"/>
                <a:gd name="T20" fmla="*/ 17 w 450"/>
                <a:gd name="T21" fmla="*/ 3 h 172"/>
                <a:gd name="T22" fmla="*/ 19 w 450"/>
                <a:gd name="T23" fmla="*/ 3 h 172"/>
                <a:gd name="T24" fmla="*/ 21 w 450"/>
                <a:gd name="T25" fmla="*/ 3 h 172"/>
                <a:gd name="T26" fmla="*/ 23 w 450"/>
                <a:gd name="T27" fmla="*/ 1 h 172"/>
                <a:gd name="T28" fmla="*/ 24 w 450"/>
                <a:gd name="T29" fmla="*/ 1 h 172"/>
                <a:gd name="T30" fmla="*/ 26 w 450"/>
                <a:gd name="T31" fmla="*/ 1 h 172"/>
                <a:gd name="T32" fmla="*/ 27 w 450"/>
                <a:gd name="T33" fmla="*/ 1 h 172"/>
                <a:gd name="T34" fmla="*/ 28 w 450"/>
                <a:gd name="T35" fmla="*/ 1 h 172"/>
                <a:gd name="T36" fmla="*/ 29 w 450"/>
                <a:gd name="T37" fmla="*/ 1 h 172"/>
                <a:gd name="T38" fmla="*/ 27 w 450"/>
                <a:gd name="T39" fmla="*/ 0 h 172"/>
                <a:gd name="T40" fmla="*/ 26 w 450"/>
                <a:gd name="T41" fmla="*/ 1 h 172"/>
                <a:gd name="T42" fmla="*/ 24 w 450"/>
                <a:gd name="T43" fmla="*/ 1 h 172"/>
                <a:gd name="T44" fmla="*/ 23 w 450"/>
                <a:gd name="T45" fmla="*/ 1 h 172"/>
                <a:gd name="T46" fmla="*/ 21 w 450"/>
                <a:gd name="T47" fmla="*/ 1 h 172"/>
                <a:gd name="T48" fmla="*/ 19 w 450"/>
                <a:gd name="T49" fmla="*/ 1 h 172"/>
                <a:gd name="T50" fmla="*/ 17 w 450"/>
                <a:gd name="T51" fmla="*/ 3 h 172"/>
                <a:gd name="T52" fmla="*/ 14 w 450"/>
                <a:gd name="T53" fmla="*/ 3 h 172"/>
                <a:gd name="T54" fmla="*/ 12 w 450"/>
                <a:gd name="T55" fmla="*/ 3 h 172"/>
                <a:gd name="T56" fmla="*/ 10 w 450"/>
                <a:gd name="T57" fmla="*/ 5 h 172"/>
                <a:gd name="T58" fmla="*/ 8 w 450"/>
                <a:gd name="T59" fmla="*/ 5 h 172"/>
                <a:gd name="T60" fmla="*/ 6 w 450"/>
                <a:gd name="T61" fmla="*/ 6 h 172"/>
                <a:gd name="T62" fmla="*/ 5 w 450"/>
                <a:gd name="T63" fmla="*/ 7 h 172"/>
                <a:gd name="T64" fmla="*/ 3 w 450"/>
                <a:gd name="T65" fmla="*/ 7 h 172"/>
                <a:gd name="T66" fmla="*/ 2 w 450"/>
                <a:gd name="T67" fmla="*/ 9 h 172"/>
                <a:gd name="T68" fmla="*/ 1 w 450"/>
                <a:gd name="T69" fmla="*/ 10 h 172"/>
                <a:gd name="T70" fmla="*/ 1 w 450"/>
                <a:gd name="T71" fmla="*/ 11 h 172"/>
                <a:gd name="T72" fmla="*/ 1 w 450"/>
                <a:gd name="T73" fmla="*/ 10 h 172"/>
                <a:gd name="T74" fmla="*/ 0 w 450"/>
                <a:gd name="T75" fmla="*/ 11 h 172"/>
                <a:gd name="T76" fmla="*/ 1 w 450"/>
                <a:gd name="T77" fmla="*/ 11 h 172"/>
                <a:gd name="T78" fmla="*/ 1 w 450"/>
                <a:gd name="T79" fmla="*/ 11 h 172"/>
                <a:gd name="T80" fmla="*/ 2 w 450"/>
                <a:gd name="T81" fmla="*/ 11 h 172"/>
                <a:gd name="T82" fmla="*/ 1 w 450"/>
                <a:gd name="T83" fmla="*/ 10 h 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0"/>
                <a:gd name="T127" fmla="*/ 0 h 172"/>
                <a:gd name="T128" fmla="*/ 450 w 450"/>
                <a:gd name="T129" fmla="*/ 172 h 1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0" h="172">
                  <a:moveTo>
                    <a:pt x="10" y="153"/>
                  </a:moveTo>
                  <a:lnTo>
                    <a:pt x="17" y="169"/>
                  </a:lnTo>
                  <a:lnTo>
                    <a:pt x="31" y="155"/>
                  </a:lnTo>
                  <a:lnTo>
                    <a:pt x="51" y="143"/>
                  </a:lnTo>
                  <a:lnTo>
                    <a:pt x="74" y="129"/>
                  </a:lnTo>
                  <a:lnTo>
                    <a:pt x="99" y="115"/>
                  </a:lnTo>
                  <a:lnTo>
                    <a:pt x="130" y="102"/>
                  </a:lnTo>
                  <a:lnTo>
                    <a:pt x="161" y="88"/>
                  </a:lnTo>
                  <a:lnTo>
                    <a:pt x="194" y="74"/>
                  </a:lnTo>
                  <a:lnTo>
                    <a:pt x="227" y="62"/>
                  </a:lnTo>
                  <a:lnTo>
                    <a:pt x="261" y="52"/>
                  </a:lnTo>
                  <a:lnTo>
                    <a:pt x="294" y="42"/>
                  </a:lnTo>
                  <a:lnTo>
                    <a:pt x="326" y="33"/>
                  </a:lnTo>
                  <a:lnTo>
                    <a:pt x="357" y="28"/>
                  </a:lnTo>
                  <a:lnTo>
                    <a:pt x="383" y="23"/>
                  </a:lnTo>
                  <a:lnTo>
                    <a:pt x="409" y="19"/>
                  </a:lnTo>
                  <a:lnTo>
                    <a:pt x="431" y="21"/>
                  </a:lnTo>
                  <a:lnTo>
                    <a:pt x="447" y="21"/>
                  </a:lnTo>
                  <a:lnTo>
                    <a:pt x="450" y="4"/>
                  </a:lnTo>
                  <a:lnTo>
                    <a:pt x="431" y="0"/>
                  </a:lnTo>
                  <a:lnTo>
                    <a:pt x="409" y="2"/>
                  </a:lnTo>
                  <a:lnTo>
                    <a:pt x="383" y="5"/>
                  </a:lnTo>
                  <a:lnTo>
                    <a:pt x="354" y="11"/>
                  </a:lnTo>
                  <a:lnTo>
                    <a:pt x="323" y="16"/>
                  </a:lnTo>
                  <a:lnTo>
                    <a:pt x="290" y="24"/>
                  </a:lnTo>
                  <a:lnTo>
                    <a:pt x="258" y="35"/>
                  </a:lnTo>
                  <a:lnTo>
                    <a:pt x="223" y="45"/>
                  </a:lnTo>
                  <a:lnTo>
                    <a:pt x="187" y="57"/>
                  </a:lnTo>
                  <a:lnTo>
                    <a:pt x="154" y="71"/>
                  </a:lnTo>
                  <a:lnTo>
                    <a:pt x="123" y="84"/>
                  </a:lnTo>
                  <a:lnTo>
                    <a:pt x="92" y="98"/>
                  </a:lnTo>
                  <a:lnTo>
                    <a:pt x="67" y="112"/>
                  </a:lnTo>
                  <a:lnTo>
                    <a:pt x="41" y="126"/>
                  </a:lnTo>
                  <a:lnTo>
                    <a:pt x="20" y="141"/>
                  </a:lnTo>
                  <a:lnTo>
                    <a:pt x="3" y="155"/>
                  </a:lnTo>
                  <a:lnTo>
                    <a:pt x="10" y="170"/>
                  </a:lnTo>
                  <a:lnTo>
                    <a:pt x="3" y="155"/>
                  </a:lnTo>
                  <a:lnTo>
                    <a:pt x="0" y="162"/>
                  </a:lnTo>
                  <a:lnTo>
                    <a:pt x="3" y="169"/>
                  </a:lnTo>
                  <a:lnTo>
                    <a:pt x="10" y="172"/>
                  </a:lnTo>
                  <a:lnTo>
                    <a:pt x="17" y="169"/>
                  </a:lnTo>
                  <a:lnTo>
                    <a:pt x="10" y="1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4" name="Freeform 180"/>
            <p:cNvSpPr>
              <a:spLocks/>
            </p:cNvSpPr>
            <p:nvPr/>
          </p:nvSpPr>
          <p:spPr bwMode="auto">
            <a:xfrm>
              <a:off x="5951" y="3307"/>
              <a:ext cx="504" cy="72"/>
            </a:xfrm>
            <a:custGeom>
              <a:avLst/>
              <a:gdLst>
                <a:gd name="T0" fmla="*/ 63 w 1008"/>
                <a:gd name="T1" fmla="*/ 9 h 144"/>
                <a:gd name="T2" fmla="*/ 63 w 1008"/>
                <a:gd name="T3" fmla="*/ 7 h 144"/>
                <a:gd name="T4" fmla="*/ 60 w 1008"/>
                <a:gd name="T5" fmla="*/ 7 h 144"/>
                <a:gd name="T6" fmla="*/ 58 w 1008"/>
                <a:gd name="T7" fmla="*/ 7 h 144"/>
                <a:gd name="T8" fmla="*/ 54 w 1008"/>
                <a:gd name="T9" fmla="*/ 6 h 144"/>
                <a:gd name="T10" fmla="*/ 51 w 1008"/>
                <a:gd name="T11" fmla="*/ 6 h 144"/>
                <a:gd name="T12" fmla="*/ 47 w 1008"/>
                <a:gd name="T13" fmla="*/ 5 h 144"/>
                <a:gd name="T14" fmla="*/ 42 w 1008"/>
                <a:gd name="T15" fmla="*/ 5 h 144"/>
                <a:gd name="T16" fmla="*/ 38 w 1008"/>
                <a:gd name="T17" fmla="*/ 5 h 144"/>
                <a:gd name="T18" fmla="*/ 34 w 1008"/>
                <a:gd name="T19" fmla="*/ 5 h 144"/>
                <a:gd name="T20" fmla="*/ 29 w 1008"/>
                <a:gd name="T21" fmla="*/ 3 h 144"/>
                <a:gd name="T22" fmla="*/ 25 w 1008"/>
                <a:gd name="T23" fmla="*/ 3 h 144"/>
                <a:gd name="T24" fmla="*/ 20 w 1008"/>
                <a:gd name="T25" fmla="*/ 2 h 144"/>
                <a:gd name="T26" fmla="*/ 16 w 1008"/>
                <a:gd name="T27" fmla="*/ 2 h 144"/>
                <a:gd name="T28" fmla="*/ 12 w 1008"/>
                <a:gd name="T29" fmla="*/ 1 h 144"/>
                <a:gd name="T30" fmla="*/ 8 w 1008"/>
                <a:gd name="T31" fmla="*/ 1 h 144"/>
                <a:gd name="T32" fmla="*/ 4 w 1008"/>
                <a:gd name="T33" fmla="*/ 1 h 144"/>
                <a:gd name="T34" fmla="*/ 0 w 1008"/>
                <a:gd name="T35" fmla="*/ 0 h 144"/>
                <a:gd name="T36" fmla="*/ 0 w 1008"/>
                <a:gd name="T37" fmla="*/ 1 h 144"/>
                <a:gd name="T38" fmla="*/ 4 w 1008"/>
                <a:gd name="T39" fmla="*/ 1 h 144"/>
                <a:gd name="T40" fmla="*/ 8 w 1008"/>
                <a:gd name="T41" fmla="*/ 2 h 144"/>
                <a:gd name="T42" fmla="*/ 12 w 1008"/>
                <a:gd name="T43" fmla="*/ 2 h 144"/>
                <a:gd name="T44" fmla="*/ 16 w 1008"/>
                <a:gd name="T45" fmla="*/ 3 h 144"/>
                <a:gd name="T46" fmla="*/ 20 w 1008"/>
                <a:gd name="T47" fmla="*/ 3 h 144"/>
                <a:gd name="T48" fmla="*/ 25 w 1008"/>
                <a:gd name="T49" fmla="*/ 5 h 144"/>
                <a:gd name="T50" fmla="*/ 29 w 1008"/>
                <a:gd name="T51" fmla="*/ 5 h 144"/>
                <a:gd name="T52" fmla="*/ 34 w 1008"/>
                <a:gd name="T53" fmla="*/ 5 h 144"/>
                <a:gd name="T54" fmla="*/ 38 w 1008"/>
                <a:gd name="T55" fmla="*/ 5 h 144"/>
                <a:gd name="T56" fmla="*/ 42 w 1008"/>
                <a:gd name="T57" fmla="*/ 6 h 144"/>
                <a:gd name="T58" fmla="*/ 47 w 1008"/>
                <a:gd name="T59" fmla="*/ 7 h 144"/>
                <a:gd name="T60" fmla="*/ 51 w 1008"/>
                <a:gd name="T61" fmla="*/ 7 h 144"/>
                <a:gd name="T62" fmla="*/ 54 w 1008"/>
                <a:gd name="T63" fmla="*/ 7 h 144"/>
                <a:gd name="T64" fmla="*/ 58 w 1008"/>
                <a:gd name="T65" fmla="*/ 9 h 144"/>
                <a:gd name="T66" fmla="*/ 60 w 1008"/>
                <a:gd name="T67" fmla="*/ 9 h 144"/>
                <a:gd name="T68" fmla="*/ 63 w 1008"/>
                <a:gd name="T69" fmla="*/ 9 h 144"/>
                <a:gd name="T70" fmla="*/ 63 w 1008"/>
                <a:gd name="T71" fmla="*/ 7 h 144"/>
                <a:gd name="T72" fmla="*/ 63 w 1008"/>
                <a:gd name="T73" fmla="*/ 9 h 144"/>
                <a:gd name="T74" fmla="*/ 63 w 1008"/>
                <a:gd name="T75" fmla="*/ 9 h 144"/>
                <a:gd name="T76" fmla="*/ 63 w 1008"/>
                <a:gd name="T77" fmla="*/ 9 h 144"/>
                <a:gd name="T78" fmla="*/ 63 w 1008"/>
                <a:gd name="T79" fmla="*/ 9 h 144"/>
                <a:gd name="T80" fmla="*/ 63 w 1008"/>
                <a:gd name="T81" fmla="*/ 7 h 144"/>
                <a:gd name="T82" fmla="*/ 63 w 1008"/>
                <a:gd name="T83" fmla="*/ 9 h 1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8"/>
                <a:gd name="T127" fmla="*/ 0 h 144"/>
                <a:gd name="T128" fmla="*/ 1008 w 1008"/>
                <a:gd name="T129" fmla="*/ 144 h 1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8" h="144">
                  <a:moveTo>
                    <a:pt x="994" y="144"/>
                  </a:moveTo>
                  <a:lnTo>
                    <a:pt x="999" y="127"/>
                  </a:lnTo>
                  <a:lnTo>
                    <a:pt x="959" y="122"/>
                  </a:lnTo>
                  <a:lnTo>
                    <a:pt x="913" y="115"/>
                  </a:lnTo>
                  <a:lnTo>
                    <a:pt x="860" y="108"/>
                  </a:lnTo>
                  <a:lnTo>
                    <a:pt x="801" y="102"/>
                  </a:lnTo>
                  <a:lnTo>
                    <a:pt x="739" y="95"/>
                  </a:lnTo>
                  <a:lnTo>
                    <a:pt x="672" y="86"/>
                  </a:lnTo>
                  <a:lnTo>
                    <a:pt x="602" y="77"/>
                  </a:lnTo>
                  <a:lnTo>
                    <a:pt x="531" y="69"/>
                  </a:lnTo>
                  <a:lnTo>
                    <a:pt x="459" y="60"/>
                  </a:lnTo>
                  <a:lnTo>
                    <a:pt x="387" y="52"/>
                  </a:lnTo>
                  <a:lnTo>
                    <a:pt x="315" y="43"/>
                  </a:lnTo>
                  <a:lnTo>
                    <a:pt x="244" y="33"/>
                  </a:lnTo>
                  <a:lnTo>
                    <a:pt x="177" y="24"/>
                  </a:lnTo>
                  <a:lnTo>
                    <a:pt x="113" y="16"/>
                  </a:lnTo>
                  <a:lnTo>
                    <a:pt x="53" y="9"/>
                  </a:lnTo>
                  <a:lnTo>
                    <a:pt x="0" y="0"/>
                  </a:lnTo>
                  <a:lnTo>
                    <a:pt x="0" y="17"/>
                  </a:lnTo>
                  <a:lnTo>
                    <a:pt x="53" y="26"/>
                  </a:lnTo>
                  <a:lnTo>
                    <a:pt x="113" y="33"/>
                  </a:lnTo>
                  <a:lnTo>
                    <a:pt x="177" y="41"/>
                  </a:lnTo>
                  <a:lnTo>
                    <a:pt x="244" y="50"/>
                  </a:lnTo>
                  <a:lnTo>
                    <a:pt x="315" y="60"/>
                  </a:lnTo>
                  <a:lnTo>
                    <a:pt x="387" y="69"/>
                  </a:lnTo>
                  <a:lnTo>
                    <a:pt x="459" y="77"/>
                  </a:lnTo>
                  <a:lnTo>
                    <a:pt x="531" y="86"/>
                  </a:lnTo>
                  <a:lnTo>
                    <a:pt x="602" y="95"/>
                  </a:lnTo>
                  <a:lnTo>
                    <a:pt x="672" y="103"/>
                  </a:lnTo>
                  <a:lnTo>
                    <a:pt x="739" y="112"/>
                  </a:lnTo>
                  <a:lnTo>
                    <a:pt x="801" y="119"/>
                  </a:lnTo>
                  <a:lnTo>
                    <a:pt x="860" y="126"/>
                  </a:lnTo>
                  <a:lnTo>
                    <a:pt x="913" y="132"/>
                  </a:lnTo>
                  <a:lnTo>
                    <a:pt x="959" y="139"/>
                  </a:lnTo>
                  <a:lnTo>
                    <a:pt x="999" y="144"/>
                  </a:lnTo>
                  <a:lnTo>
                    <a:pt x="1004" y="127"/>
                  </a:lnTo>
                  <a:lnTo>
                    <a:pt x="999" y="144"/>
                  </a:lnTo>
                  <a:lnTo>
                    <a:pt x="1004" y="141"/>
                  </a:lnTo>
                  <a:lnTo>
                    <a:pt x="1008" y="136"/>
                  </a:lnTo>
                  <a:lnTo>
                    <a:pt x="1004" y="131"/>
                  </a:lnTo>
                  <a:lnTo>
                    <a:pt x="999" y="127"/>
                  </a:lnTo>
                  <a:lnTo>
                    <a:pt x="994" y="14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5" name="Freeform 181"/>
            <p:cNvSpPr>
              <a:spLocks/>
            </p:cNvSpPr>
            <p:nvPr/>
          </p:nvSpPr>
          <p:spPr bwMode="auto">
            <a:xfrm>
              <a:off x="6002" y="3411"/>
              <a:ext cx="38" cy="62"/>
            </a:xfrm>
            <a:custGeom>
              <a:avLst/>
              <a:gdLst>
                <a:gd name="T0" fmla="*/ 0 w 76"/>
                <a:gd name="T1" fmla="*/ 8 h 124"/>
                <a:gd name="T2" fmla="*/ 1 w 76"/>
                <a:gd name="T3" fmla="*/ 8 h 124"/>
                <a:gd name="T4" fmla="*/ 2 w 76"/>
                <a:gd name="T5" fmla="*/ 7 h 124"/>
                <a:gd name="T6" fmla="*/ 2 w 76"/>
                <a:gd name="T7" fmla="*/ 6 h 124"/>
                <a:gd name="T8" fmla="*/ 2 w 76"/>
                <a:gd name="T9" fmla="*/ 4 h 124"/>
                <a:gd name="T10" fmla="*/ 2 w 76"/>
                <a:gd name="T11" fmla="*/ 3 h 124"/>
                <a:gd name="T12" fmla="*/ 2 w 76"/>
                <a:gd name="T13" fmla="*/ 2 h 124"/>
                <a:gd name="T14" fmla="*/ 1 w 76"/>
                <a:gd name="T15" fmla="*/ 1 h 124"/>
                <a:gd name="T16" fmla="*/ 1 w 76"/>
                <a:gd name="T17" fmla="*/ 1 h 124"/>
                <a:gd name="T18" fmla="*/ 1 w 76"/>
                <a:gd name="T19" fmla="*/ 0 h 124"/>
                <a:gd name="T20" fmla="*/ 1 w 76"/>
                <a:gd name="T21" fmla="*/ 0 h 124"/>
                <a:gd name="T22" fmla="*/ 1 w 76"/>
                <a:gd name="T23" fmla="*/ 0 h 124"/>
                <a:gd name="T24" fmla="*/ 1 w 76"/>
                <a:gd name="T25" fmla="*/ 0 h 124"/>
                <a:gd name="T26" fmla="*/ 1 w 76"/>
                <a:gd name="T27" fmla="*/ 1 h 124"/>
                <a:gd name="T28" fmla="*/ 2 w 76"/>
                <a:gd name="T29" fmla="*/ 1 h 124"/>
                <a:gd name="T30" fmla="*/ 3 w 76"/>
                <a:gd name="T31" fmla="*/ 1 h 124"/>
                <a:gd name="T32" fmla="*/ 3 w 76"/>
                <a:gd name="T33" fmla="*/ 2 h 124"/>
                <a:gd name="T34" fmla="*/ 5 w 76"/>
                <a:gd name="T35" fmla="*/ 2 h 124"/>
                <a:gd name="T36" fmla="*/ 5 w 76"/>
                <a:gd name="T37" fmla="*/ 3 h 124"/>
                <a:gd name="T38" fmla="*/ 5 w 76"/>
                <a:gd name="T39" fmla="*/ 4 h 124"/>
                <a:gd name="T40" fmla="*/ 5 w 76"/>
                <a:gd name="T41" fmla="*/ 4 h 124"/>
                <a:gd name="T42" fmla="*/ 5 w 76"/>
                <a:gd name="T43" fmla="*/ 5 h 124"/>
                <a:gd name="T44" fmla="*/ 5 w 76"/>
                <a:gd name="T45" fmla="*/ 6 h 124"/>
                <a:gd name="T46" fmla="*/ 5 w 76"/>
                <a:gd name="T47" fmla="*/ 6 h 124"/>
                <a:gd name="T48" fmla="*/ 3 w 76"/>
                <a:gd name="T49" fmla="*/ 7 h 124"/>
                <a:gd name="T50" fmla="*/ 3 w 76"/>
                <a:gd name="T51" fmla="*/ 8 h 124"/>
                <a:gd name="T52" fmla="*/ 2 w 76"/>
                <a:gd name="T53" fmla="*/ 8 h 124"/>
                <a:gd name="T54" fmla="*/ 1 w 76"/>
                <a:gd name="T55" fmla="*/ 8 h 124"/>
                <a:gd name="T56" fmla="*/ 1 w 76"/>
                <a:gd name="T57" fmla="*/ 8 h 124"/>
                <a:gd name="T58" fmla="*/ 1 w 76"/>
                <a:gd name="T59" fmla="*/ 8 h 124"/>
                <a:gd name="T60" fmla="*/ 1 w 76"/>
                <a:gd name="T61" fmla="*/ 8 h 124"/>
                <a:gd name="T62" fmla="*/ 1 w 76"/>
                <a:gd name="T63" fmla="*/ 8 h 124"/>
                <a:gd name="T64" fmla="*/ 0 w 76"/>
                <a:gd name="T65" fmla="*/ 8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24"/>
                <a:gd name="T101" fmla="*/ 76 w 76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24">
                  <a:moveTo>
                    <a:pt x="0" y="122"/>
                  </a:moveTo>
                  <a:lnTo>
                    <a:pt x="19" y="113"/>
                  </a:lnTo>
                  <a:lnTo>
                    <a:pt x="33" y="100"/>
                  </a:lnTo>
                  <a:lnTo>
                    <a:pt x="43" y="82"/>
                  </a:lnTo>
                  <a:lnTo>
                    <a:pt x="47" y="62"/>
                  </a:lnTo>
                  <a:lnTo>
                    <a:pt x="43" y="41"/>
                  </a:lnTo>
                  <a:lnTo>
                    <a:pt x="35" y="24"/>
                  </a:lnTo>
                  <a:lnTo>
                    <a:pt x="19" y="10"/>
                  </a:lnTo>
                  <a:lnTo>
                    <a:pt x="2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26" y="2"/>
                  </a:lnTo>
                  <a:lnTo>
                    <a:pt x="38" y="5"/>
                  </a:lnTo>
                  <a:lnTo>
                    <a:pt x="49" y="10"/>
                  </a:lnTo>
                  <a:lnTo>
                    <a:pt x="59" y="17"/>
                  </a:lnTo>
                  <a:lnTo>
                    <a:pt x="66" y="28"/>
                  </a:lnTo>
                  <a:lnTo>
                    <a:pt x="71" y="38"/>
                  </a:lnTo>
                  <a:lnTo>
                    <a:pt x="74" y="50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1" y="86"/>
                  </a:lnTo>
                  <a:lnTo>
                    <a:pt x="66" y="96"/>
                  </a:lnTo>
                  <a:lnTo>
                    <a:pt x="59" y="105"/>
                  </a:lnTo>
                  <a:lnTo>
                    <a:pt x="49" y="113"/>
                  </a:lnTo>
                  <a:lnTo>
                    <a:pt x="38" y="119"/>
                  </a:lnTo>
                  <a:lnTo>
                    <a:pt x="26" y="122"/>
                  </a:lnTo>
                  <a:lnTo>
                    <a:pt x="14" y="124"/>
                  </a:lnTo>
                  <a:lnTo>
                    <a:pt x="11" y="124"/>
                  </a:lnTo>
                  <a:lnTo>
                    <a:pt x="7" y="124"/>
                  </a:lnTo>
                  <a:lnTo>
                    <a:pt x="4" y="124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6" name="Freeform 182"/>
            <p:cNvSpPr>
              <a:spLocks/>
            </p:cNvSpPr>
            <p:nvPr/>
          </p:nvSpPr>
          <p:spPr bwMode="auto">
            <a:xfrm>
              <a:off x="6001" y="3442"/>
              <a:ext cx="30" cy="34"/>
            </a:xfrm>
            <a:custGeom>
              <a:avLst/>
              <a:gdLst>
                <a:gd name="T0" fmla="*/ 3 w 58"/>
                <a:gd name="T1" fmla="*/ 0 h 69"/>
                <a:gd name="T2" fmla="*/ 3 w 58"/>
                <a:gd name="T3" fmla="*/ 0 h 69"/>
                <a:gd name="T4" fmla="*/ 3 w 58"/>
                <a:gd name="T5" fmla="*/ 1 h 69"/>
                <a:gd name="T6" fmla="*/ 2 w 58"/>
                <a:gd name="T7" fmla="*/ 2 h 69"/>
                <a:gd name="T8" fmla="*/ 1 w 58"/>
                <a:gd name="T9" fmla="*/ 2 h 69"/>
                <a:gd name="T10" fmla="*/ 0 w 58"/>
                <a:gd name="T11" fmla="*/ 3 h 69"/>
                <a:gd name="T12" fmla="*/ 1 w 58"/>
                <a:gd name="T13" fmla="*/ 4 h 69"/>
                <a:gd name="T14" fmla="*/ 2 w 58"/>
                <a:gd name="T15" fmla="*/ 3 h 69"/>
                <a:gd name="T16" fmla="*/ 3 w 58"/>
                <a:gd name="T17" fmla="*/ 2 h 69"/>
                <a:gd name="T18" fmla="*/ 4 w 58"/>
                <a:gd name="T19" fmla="*/ 1 h 69"/>
                <a:gd name="T20" fmla="*/ 4 w 58"/>
                <a:gd name="T21" fmla="*/ 0 h 69"/>
                <a:gd name="T22" fmla="*/ 4 w 58"/>
                <a:gd name="T23" fmla="*/ 0 h 69"/>
                <a:gd name="T24" fmla="*/ 3 w 58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69"/>
                <a:gd name="T41" fmla="*/ 58 w 58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69">
                  <a:moveTo>
                    <a:pt x="37" y="0"/>
                  </a:moveTo>
                  <a:lnTo>
                    <a:pt x="37" y="0"/>
                  </a:lnTo>
                  <a:lnTo>
                    <a:pt x="36" y="17"/>
                  </a:lnTo>
                  <a:lnTo>
                    <a:pt x="27" y="33"/>
                  </a:lnTo>
                  <a:lnTo>
                    <a:pt x="15" y="45"/>
                  </a:lnTo>
                  <a:lnTo>
                    <a:pt x="0" y="51"/>
                  </a:lnTo>
                  <a:lnTo>
                    <a:pt x="3" y="69"/>
                  </a:lnTo>
                  <a:lnTo>
                    <a:pt x="25" y="58"/>
                  </a:lnTo>
                  <a:lnTo>
                    <a:pt x="41" y="43"/>
                  </a:lnTo>
                  <a:lnTo>
                    <a:pt x="53" y="24"/>
                  </a:lnTo>
                  <a:lnTo>
                    <a:pt x="58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7" name="Freeform 183"/>
            <p:cNvSpPr>
              <a:spLocks/>
            </p:cNvSpPr>
            <p:nvPr/>
          </p:nvSpPr>
          <p:spPr bwMode="auto">
            <a:xfrm>
              <a:off x="6000" y="3408"/>
              <a:ext cx="31" cy="34"/>
            </a:xfrm>
            <a:custGeom>
              <a:avLst/>
              <a:gdLst>
                <a:gd name="T0" fmla="*/ 1 w 62"/>
                <a:gd name="T1" fmla="*/ 0 h 69"/>
                <a:gd name="T2" fmla="*/ 1 w 62"/>
                <a:gd name="T3" fmla="*/ 1 h 69"/>
                <a:gd name="T4" fmla="*/ 2 w 62"/>
                <a:gd name="T5" fmla="*/ 1 h 69"/>
                <a:gd name="T6" fmla="*/ 3 w 62"/>
                <a:gd name="T7" fmla="*/ 2 h 69"/>
                <a:gd name="T8" fmla="*/ 3 w 62"/>
                <a:gd name="T9" fmla="*/ 3 h 69"/>
                <a:gd name="T10" fmla="*/ 3 w 62"/>
                <a:gd name="T11" fmla="*/ 4 h 69"/>
                <a:gd name="T12" fmla="*/ 4 w 62"/>
                <a:gd name="T13" fmla="*/ 4 h 69"/>
                <a:gd name="T14" fmla="*/ 4 w 62"/>
                <a:gd name="T15" fmla="*/ 2 h 69"/>
                <a:gd name="T16" fmla="*/ 3 w 62"/>
                <a:gd name="T17" fmla="*/ 1 h 69"/>
                <a:gd name="T18" fmla="*/ 2 w 62"/>
                <a:gd name="T19" fmla="*/ 0 h 69"/>
                <a:gd name="T20" fmla="*/ 1 w 62"/>
                <a:gd name="T21" fmla="*/ 0 h 69"/>
                <a:gd name="T22" fmla="*/ 1 w 62"/>
                <a:gd name="T23" fmla="*/ 1 h 69"/>
                <a:gd name="T24" fmla="*/ 1 w 62"/>
                <a:gd name="T25" fmla="*/ 0 h 69"/>
                <a:gd name="T26" fmla="*/ 1 w 62"/>
                <a:gd name="T27" fmla="*/ 0 h 69"/>
                <a:gd name="T28" fmla="*/ 0 w 62"/>
                <a:gd name="T29" fmla="*/ 0 h 69"/>
                <a:gd name="T30" fmla="*/ 0 w 62"/>
                <a:gd name="T31" fmla="*/ 0 h 69"/>
                <a:gd name="T32" fmla="*/ 1 w 62"/>
                <a:gd name="T33" fmla="*/ 1 h 69"/>
                <a:gd name="T34" fmla="*/ 1 w 62"/>
                <a:gd name="T35" fmla="*/ 0 h 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"/>
                <a:gd name="T55" fmla="*/ 0 h 69"/>
                <a:gd name="T56" fmla="*/ 62 w 62"/>
                <a:gd name="T57" fmla="*/ 69 h 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" h="69">
                  <a:moveTo>
                    <a:pt x="4" y="0"/>
                  </a:moveTo>
                  <a:lnTo>
                    <a:pt x="5" y="17"/>
                  </a:lnTo>
                  <a:lnTo>
                    <a:pt x="19" y="24"/>
                  </a:lnTo>
                  <a:lnTo>
                    <a:pt x="33" y="36"/>
                  </a:lnTo>
                  <a:lnTo>
                    <a:pt x="40" y="50"/>
                  </a:lnTo>
                  <a:lnTo>
                    <a:pt x="41" y="69"/>
                  </a:lnTo>
                  <a:lnTo>
                    <a:pt x="62" y="69"/>
                  </a:lnTo>
                  <a:lnTo>
                    <a:pt x="57" y="47"/>
                  </a:lnTo>
                  <a:lnTo>
                    <a:pt x="47" y="26"/>
                  </a:lnTo>
                  <a:lnTo>
                    <a:pt x="29" y="10"/>
                  </a:lnTo>
                  <a:lnTo>
                    <a:pt x="9" y="0"/>
                  </a:lnTo>
                  <a:lnTo>
                    <a:pt x="11" y="17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8" name="Freeform 184"/>
            <p:cNvSpPr>
              <a:spLocks/>
            </p:cNvSpPr>
            <p:nvPr/>
          </p:nvSpPr>
          <p:spPr bwMode="auto">
            <a:xfrm>
              <a:off x="6001" y="3406"/>
              <a:ext cx="8" cy="10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0 h 20"/>
                <a:gd name="T4" fmla="*/ 1 w 15"/>
                <a:gd name="T5" fmla="*/ 0 h 20"/>
                <a:gd name="T6" fmla="*/ 1 w 15"/>
                <a:gd name="T7" fmla="*/ 0 h 20"/>
                <a:gd name="T8" fmla="*/ 1 w 15"/>
                <a:gd name="T9" fmla="*/ 1 h 20"/>
                <a:gd name="T10" fmla="*/ 0 w 15"/>
                <a:gd name="T11" fmla="*/ 1 h 20"/>
                <a:gd name="T12" fmla="*/ 1 w 15"/>
                <a:gd name="T13" fmla="*/ 1 h 20"/>
                <a:gd name="T14" fmla="*/ 1 w 15"/>
                <a:gd name="T15" fmla="*/ 1 h 20"/>
                <a:gd name="T16" fmla="*/ 1 w 15"/>
                <a:gd name="T17" fmla="*/ 1 h 20"/>
                <a:gd name="T18" fmla="*/ 1 w 15"/>
                <a:gd name="T19" fmla="*/ 1 h 20"/>
                <a:gd name="T20" fmla="*/ 1 w 15"/>
                <a:gd name="T21" fmla="*/ 1 h 20"/>
                <a:gd name="T22" fmla="*/ 1 w 15"/>
                <a:gd name="T23" fmla="*/ 1 h 20"/>
                <a:gd name="T24" fmla="*/ 1 w 15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0"/>
                <a:gd name="T41" fmla="*/ 15 w 15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7" y="20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9" name="Freeform 185"/>
            <p:cNvSpPr>
              <a:spLocks/>
            </p:cNvSpPr>
            <p:nvPr/>
          </p:nvSpPr>
          <p:spPr bwMode="auto">
            <a:xfrm>
              <a:off x="6009" y="3406"/>
              <a:ext cx="36" cy="36"/>
            </a:xfrm>
            <a:custGeom>
              <a:avLst/>
              <a:gdLst>
                <a:gd name="T0" fmla="*/ 5 w 72"/>
                <a:gd name="T1" fmla="*/ 5 h 72"/>
                <a:gd name="T2" fmla="*/ 5 w 72"/>
                <a:gd name="T3" fmla="*/ 5 h 72"/>
                <a:gd name="T4" fmla="*/ 5 w 72"/>
                <a:gd name="T5" fmla="*/ 3 h 72"/>
                <a:gd name="T6" fmla="*/ 5 w 72"/>
                <a:gd name="T7" fmla="*/ 2 h 72"/>
                <a:gd name="T8" fmla="*/ 3 w 72"/>
                <a:gd name="T9" fmla="*/ 2 h 72"/>
                <a:gd name="T10" fmla="*/ 3 w 72"/>
                <a:gd name="T11" fmla="*/ 1 h 72"/>
                <a:gd name="T12" fmla="*/ 2 w 72"/>
                <a:gd name="T13" fmla="*/ 1 h 72"/>
                <a:gd name="T14" fmla="*/ 1 w 72"/>
                <a:gd name="T15" fmla="*/ 1 h 72"/>
                <a:gd name="T16" fmla="*/ 1 w 72"/>
                <a:gd name="T17" fmla="*/ 1 h 72"/>
                <a:gd name="T18" fmla="*/ 0 w 72"/>
                <a:gd name="T19" fmla="*/ 0 h 72"/>
                <a:gd name="T20" fmla="*/ 0 w 72"/>
                <a:gd name="T21" fmla="*/ 1 h 72"/>
                <a:gd name="T22" fmla="*/ 1 w 72"/>
                <a:gd name="T23" fmla="*/ 1 h 72"/>
                <a:gd name="T24" fmla="*/ 1 w 72"/>
                <a:gd name="T25" fmla="*/ 1 h 72"/>
                <a:gd name="T26" fmla="*/ 1 w 72"/>
                <a:gd name="T27" fmla="*/ 1 h 72"/>
                <a:gd name="T28" fmla="*/ 2 w 72"/>
                <a:gd name="T29" fmla="*/ 2 h 72"/>
                <a:gd name="T30" fmla="*/ 2 w 72"/>
                <a:gd name="T31" fmla="*/ 2 h 72"/>
                <a:gd name="T32" fmla="*/ 3 w 72"/>
                <a:gd name="T33" fmla="*/ 3 h 72"/>
                <a:gd name="T34" fmla="*/ 3 w 72"/>
                <a:gd name="T35" fmla="*/ 3 h 72"/>
                <a:gd name="T36" fmla="*/ 3 w 72"/>
                <a:gd name="T37" fmla="*/ 5 h 72"/>
                <a:gd name="T38" fmla="*/ 3 w 72"/>
                <a:gd name="T39" fmla="*/ 5 h 72"/>
                <a:gd name="T40" fmla="*/ 5 w 72"/>
                <a:gd name="T41" fmla="*/ 5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72" y="72"/>
                  </a:moveTo>
                  <a:lnTo>
                    <a:pt x="72" y="72"/>
                  </a:lnTo>
                  <a:lnTo>
                    <a:pt x="69" y="58"/>
                  </a:lnTo>
                  <a:lnTo>
                    <a:pt x="65" y="44"/>
                  </a:lnTo>
                  <a:lnTo>
                    <a:pt x="60" y="32"/>
                  </a:lnTo>
                  <a:lnTo>
                    <a:pt x="52" y="20"/>
                  </a:lnTo>
                  <a:lnTo>
                    <a:pt x="40" y="12"/>
                  </a:lnTo>
                  <a:lnTo>
                    <a:pt x="28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21" y="24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43" y="43"/>
                  </a:lnTo>
                  <a:lnTo>
                    <a:pt x="48" y="51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0" name="Freeform 186"/>
            <p:cNvSpPr>
              <a:spLocks/>
            </p:cNvSpPr>
            <p:nvPr/>
          </p:nvSpPr>
          <p:spPr bwMode="auto">
            <a:xfrm>
              <a:off x="6009" y="3442"/>
              <a:ext cx="36" cy="36"/>
            </a:xfrm>
            <a:custGeom>
              <a:avLst/>
              <a:gdLst>
                <a:gd name="T0" fmla="*/ 0 w 72"/>
                <a:gd name="T1" fmla="*/ 5 h 72"/>
                <a:gd name="T2" fmla="*/ 0 w 72"/>
                <a:gd name="T3" fmla="*/ 5 h 72"/>
                <a:gd name="T4" fmla="*/ 1 w 72"/>
                <a:gd name="T5" fmla="*/ 5 h 72"/>
                <a:gd name="T6" fmla="*/ 1 w 72"/>
                <a:gd name="T7" fmla="*/ 5 h 72"/>
                <a:gd name="T8" fmla="*/ 2 w 72"/>
                <a:gd name="T9" fmla="*/ 3 h 72"/>
                <a:gd name="T10" fmla="*/ 3 w 72"/>
                <a:gd name="T11" fmla="*/ 3 h 72"/>
                <a:gd name="T12" fmla="*/ 3 w 72"/>
                <a:gd name="T13" fmla="*/ 2 h 72"/>
                <a:gd name="T14" fmla="*/ 5 w 72"/>
                <a:gd name="T15" fmla="*/ 1 h 72"/>
                <a:gd name="T16" fmla="*/ 5 w 72"/>
                <a:gd name="T17" fmla="*/ 1 h 72"/>
                <a:gd name="T18" fmla="*/ 5 w 72"/>
                <a:gd name="T19" fmla="*/ 0 h 72"/>
                <a:gd name="T20" fmla="*/ 3 w 72"/>
                <a:gd name="T21" fmla="*/ 0 h 72"/>
                <a:gd name="T22" fmla="*/ 3 w 72"/>
                <a:gd name="T23" fmla="*/ 1 h 72"/>
                <a:gd name="T24" fmla="*/ 3 w 72"/>
                <a:gd name="T25" fmla="*/ 1 h 72"/>
                <a:gd name="T26" fmla="*/ 2 w 72"/>
                <a:gd name="T27" fmla="*/ 1 h 72"/>
                <a:gd name="T28" fmla="*/ 2 w 72"/>
                <a:gd name="T29" fmla="*/ 2 h 72"/>
                <a:gd name="T30" fmla="*/ 1 w 72"/>
                <a:gd name="T31" fmla="*/ 2 h 72"/>
                <a:gd name="T32" fmla="*/ 1 w 72"/>
                <a:gd name="T33" fmla="*/ 3 h 72"/>
                <a:gd name="T34" fmla="*/ 1 w 72"/>
                <a:gd name="T35" fmla="*/ 3 h 72"/>
                <a:gd name="T36" fmla="*/ 0 w 72"/>
                <a:gd name="T37" fmla="*/ 3 h 72"/>
                <a:gd name="T38" fmla="*/ 0 w 72"/>
                <a:gd name="T39" fmla="*/ 3 h 72"/>
                <a:gd name="T40" fmla="*/ 0 w 72"/>
                <a:gd name="T41" fmla="*/ 5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0" y="72"/>
                  </a:moveTo>
                  <a:lnTo>
                    <a:pt x="0" y="72"/>
                  </a:lnTo>
                  <a:lnTo>
                    <a:pt x="14" y="69"/>
                  </a:lnTo>
                  <a:lnTo>
                    <a:pt x="28" y="65"/>
                  </a:lnTo>
                  <a:lnTo>
                    <a:pt x="40" y="58"/>
                  </a:lnTo>
                  <a:lnTo>
                    <a:pt x="52" y="50"/>
                  </a:lnTo>
                  <a:lnTo>
                    <a:pt x="60" y="39"/>
                  </a:lnTo>
                  <a:lnTo>
                    <a:pt x="65" y="27"/>
                  </a:lnTo>
                  <a:lnTo>
                    <a:pt x="69" y="14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3" y="29"/>
                  </a:lnTo>
                  <a:lnTo>
                    <a:pt x="38" y="36"/>
                  </a:lnTo>
                  <a:lnTo>
                    <a:pt x="29" y="45"/>
                  </a:lnTo>
                  <a:lnTo>
                    <a:pt x="21" y="48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1" name="Freeform 187"/>
            <p:cNvSpPr>
              <a:spLocks/>
            </p:cNvSpPr>
            <p:nvPr/>
          </p:nvSpPr>
          <p:spPr bwMode="auto">
            <a:xfrm>
              <a:off x="5998" y="3468"/>
              <a:ext cx="11" cy="10"/>
            </a:xfrm>
            <a:custGeom>
              <a:avLst/>
              <a:gdLst>
                <a:gd name="T0" fmla="*/ 1 w 22"/>
                <a:gd name="T1" fmla="*/ 0 h 21"/>
                <a:gd name="T2" fmla="*/ 1 w 22"/>
                <a:gd name="T3" fmla="*/ 1 h 21"/>
                <a:gd name="T4" fmla="*/ 1 w 22"/>
                <a:gd name="T5" fmla="*/ 1 h 21"/>
                <a:gd name="T6" fmla="*/ 1 w 22"/>
                <a:gd name="T7" fmla="*/ 1 h 21"/>
                <a:gd name="T8" fmla="*/ 1 w 22"/>
                <a:gd name="T9" fmla="*/ 1 h 21"/>
                <a:gd name="T10" fmla="*/ 1 w 22"/>
                <a:gd name="T11" fmla="*/ 1 h 21"/>
                <a:gd name="T12" fmla="*/ 1 w 22"/>
                <a:gd name="T13" fmla="*/ 0 h 21"/>
                <a:gd name="T14" fmla="*/ 1 w 22"/>
                <a:gd name="T15" fmla="*/ 0 h 21"/>
                <a:gd name="T16" fmla="*/ 1 w 22"/>
                <a:gd name="T17" fmla="*/ 0 h 21"/>
                <a:gd name="T18" fmla="*/ 1 w 22"/>
                <a:gd name="T19" fmla="*/ 0 h 21"/>
                <a:gd name="T20" fmla="*/ 1 w 22"/>
                <a:gd name="T21" fmla="*/ 0 h 21"/>
                <a:gd name="T22" fmla="*/ 1 w 22"/>
                <a:gd name="T23" fmla="*/ 1 h 21"/>
                <a:gd name="T24" fmla="*/ 1 w 22"/>
                <a:gd name="T25" fmla="*/ 0 h 21"/>
                <a:gd name="T26" fmla="*/ 1 w 22"/>
                <a:gd name="T27" fmla="*/ 0 h 21"/>
                <a:gd name="T28" fmla="*/ 1 w 22"/>
                <a:gd name="T29" fmla="*/ 0 h 21"/>
                <a:gd name="T30" fmla="*/ 0 w 22"/>
                <a:gd name="T31" fmla="*/ 0 h 21"/>
                <a:gd name="T32" fmla="*/ 1 w 22"/>
                <a:gd name="T33" fmla="*/ 1 h 21"/>
                <a:gd name="T34" fmla="*/ 1 w 22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21"/>
                <a:gd name="T56" fmla="*/ 22 w 22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21">
                  <a:moveTo>
                    <a:pt x="7" y="0"/>
                  </a:moveTo>
                  <a:lnTo>
                    <a:pt x="5" y="18"/>
                  </a:lnTo>
                  <a:lnTo>
                    <a:pt x="10" y="19"/>
                  </a:lnTo>
                  <a:lnTo>
                    <a:pt x="15" y="21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18"/>
                  </a:lnTo>
                  <a:lnTo>
                    <a:pt x="12" y="0"/>
                  </a:lnTo>
                  <a:lnTo>
                    <a:pt x="5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2" name="Freeform 188"/>
            <p:cNvSpPr>
              <a:spLocks/>
            </p:cNvSpPr>
            <p:nvPr/>
          </p:nvSpPr>
          <p:spPr bwMode="auto">
            <a:xfrm>
              <a:off x="6081" y="3424"/>
              <a:ext cx="116" cy="115"/>
            </a:xfrm>
            <a:custGeom>
              <a:avLst/>
              <a:gdLst>
                <a:gd name="T0" fmla="*/ 7 w 232"/>
                <a:gd name="T1" fmla="*/ 14 h 230"/>
                <a:gd name="T2" fmla="*/ 7 w 232"/>
                <a:gd name="T3" fmla="*/ 14 h 230"/>
                <a:gd name="T4" fmla="*/ 7 w 232"/>
                <a:gd name="T5" fmla="*/ 14 h 230"/>
                <a:gd name="T6" fmla="*/ 7 w 232"/>
                <a:gd name="T7" fmla="*/ 14 h 230"/>
                <a:gd name="T8" fmla="*/ 7 w 232"/>
                <a:gd name="T9" fmla="*/ 14 h 230"/>
                <a:gd name="T10" fmla="*/ 9 w 232"/>
                <a:gd name="T11" fmla="*/ 14 h 230"/>
                <a:gd name="T12" fmla="*/ 10 w 232"/>
                <a:gd name="T13" fmla="*/ 14 h 230"/>
                <a:gd name="T14" fmla="*/ 12 w 232"/>
                <a:gd name="T15" fmla="*/ 14 h 230"/>
                <a:gd name="T16" fmla="*/ 13 w 232"/>
                <a:gd name="T17" fmla="*/ 13 h 230"/>
                <a:gd name="T18" fmla="*/ 14 w 232"/>
                <a:gd name="T19" fmla="*/ 12 h 230"/>
                <a:gd name="T20" fmla="*/ 14 w 232"/>
                <a:gd name="T21" fmla="*/ 10 h 230"/>
                <a:gd name="T22" fmla="*/ 15 w 232"/>
                <a:gd name="T23" fmla="*/ 9 h 230"/>
                <a:gd name="T24" fmla="*/ 15 w 232"/>
                <a:gd name="T25" fmla="*/ 7 h 230"/>
                <a:gd name="T26" fmla="*/ 15 w 232"/>
                <a:gd name="T27" fmla="*/ 6 h 230"/>
                <a:gd name="T28" fmla="*/ 14 w 232"/>
                <a:gd name="T29" fmla="*/ 5 h 230"/>
                <a:gd name="T30" fmla="*/ 14 w 232"/>
                <a:gd name="T31" fmla="*/ 4 h 230"/>
                <a:gd name="T32" fmla="*/ 13 w 232"/>
                <a:gd name="T33" fmla="*/ 3 h 230"/>
                <a:gd name="T34" fmla="*/ 12 w 232"/>
                <a:gd name="T35" fmla="*/ 2 h 230"/>
                <a:gd name="T36" fmla="*/ 10 w 232"/>
                <a:gd name="T37" fmla="*/ 1 h 230"/>
                <a:gd name="T38" fmla="*/ 9 w 232"/>
                <a:gd name="T39" fmla="*/ 1 h 230"/>
                <a:gd name="T40" fmla="*/ 7 w 232"/>
                <a:gd name="T41" fmla="*/ 0 h 230"/>
                <a:gd name="T42" fmla="*/ 7 w 232"/>
                <a:gd name="T43" fmla="*/ 0 h 230"/>
                <a:gd name="T44" fmla="*/ 7 w 232"/>
                <a:gd name="T45" fmla="*/ 0 h 230"/>
                <a:gd name="T46" fmla="*/ 6 w 232"/>
                <a:gd name="T47" fmla="*/ 0 h 230"/>
                <a:gd name="T48" fmla="*/ 6 w 232"/>
                <a:gd name="T49" fmla="*/ 1 h 230"/>
                <a:gd name="T50" fmla="*/ 5 w 232"/>
                <a:gd name="T51" fmla="*/ 1 h 230"/>
                <a:gd name="T52" fmla="*/ 4 w 232"/>
                <a:gd name="T53" fmla="*/ 2 h 230"/>
                <a:gd name="T54" fmla="*/ 3 w 232"/>
                <a:gd name="T55" fmla="*/ 2 h 230"/>
                <a:gd name="T56" fmla="*/ 2 w 232"/>
                <a:gd name="T57" fmla="*/ 3 h 230"/>
                <a:gd name="T58" fmla="*/ 1 w 232"/>
                <a:gd name="T59" fmla="*/ 4 h 230"/>
                <a:gd name="T60" fmla="*/ 1 w 232"/>
                <a:gd name="T61" fmla="*/ 5 h 230"/>
                <a:gd name="T62" fmla="*/ 1 w 232"/>
                <a:gd name="T63" fmla="*/ 6 h 230"/>
                <a:gd name="T64" fmla="*/ 0 w 232"/>
                <a:gd name="T65" fmla="*/ 7 h 230"/>
                <a:gd name="T66" fmla="*/ 1 w 232"/>
                <a:gd name="T67" fmla="*/ 9 h 230"/>
                <a:gd name="T68" fmla="*/ 1 w 232"/>
                <a:gd name="T69" fmla="*/ 10 h 230"/>
                <a:gd name="T70" fmla="*/ 2 w 232"/>
                <a:gd name="T71" fmla="*/ 11 h 230"/>
                <a:gd name="T72" fmla="*/ 2 w 232"/>
                <a:gd name="T73" fmla="*/ 12 h 230"/>
                <a:gd name="T74" fmla="*/ 3 w 232"/>
                <a:gd name="T75" fmla="*/ 13 h 230"/>
                <a:gd name="T76" fmla="*/ 4 w 232"/>
                <a:gd name="T77" fmla="*/ 14 h 230"/>
                <a:gd name="T78" fmla="*/ 5 w 232"/>
                <a:gd name="T79" fmla="*/ 14 h 230"/>
                <a:gd name="T80" fmla="*/ 7 w 232"/>
                <a:gd name="T81" fmla="*/ 14 h 2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2"/>
                <a:gd name="T124" fmla="*/ 0 h 230"/>
                <a:gd name="T125" fmla="*/ 232 w 232"/>
                <a:gd name="T126" fmla="*/ 230 h 2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2" h="230">
                  <a:moveTo>
                    <a:pt x="98" y="230"/>
                  </a:moveTo>
                  <a:lnTo>
                    <a:pt x="101" y="230"/>
                  </a:lnTo>
                  <a:lnTo>
                    <a:pt x="106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39" y="228"/>
                  </a:lnTo>
                  <a:lnTo>
                    <a:pt x="159" y="221"/>
                  </a:lnTo>
                  <a:lnTo>
                    <a:pt x="180" y="211"/>
                  </a:lnTo>
                  <a:lnTo>
                    <a:pt x="197" y="196"/>
                  </a:lnTo>
                  <a:lnTo>
                    <a:pt x="211" y="178"/>
                  </a:lnTo>
                  <a:lnTo>
                    <a:pt x="223" y="160"/>
                  </a:lnTo>
                  <a:lnTo>
                    <a:pt x="230" y="139"/>
                  </a:lnTo>
                  <a:lnTo>
                    <a:pt x="232" y="115"/>
                  </a:lnTo>
                  <a:lnTo>
                    <a:pt x="230" y="91"/>
                  </a:lnTo>
                  <a:lnTo>
                    <a:pt x="223" y="70"/>
                  </a:lnTo>
                  <a:lnTo>
                    <a:pt x="211" y="51"/>
                  </a:lnTo>
                  <a:lnTo>
                    <a:pt x="197" y="34"/>
                  </a:lnTo>
                  <a:lnTo>
                    <a:pt x="180" y="19"/>
                  </a:lnTo>
                  <a:lnTo>
                    <a:pt x="159" y="8"/>
                  </a:lnTo>
                  <a:lnTo>
                    <a:pt x="139" y="2"/>
                  </a:lnTo>
                  <a:lnTo>
                    <a:pt x="115" y="0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70" y="8"/>
                  </a:lnTo>
                  <a:lnTo>
                    <a:pt x="53" y="17"/>
                  </a:lnTo>
                  <a:lnTo>
                    <a:pt x="37" y="29"/>
                  </a:lnTo>
                  <a:lnTo>
                    <a:pt x="25" y="43"/>
                  </a:lnTo>
                  <a:lnTo>
                    <a:pt x="15" y="58"/>
                  </a:lnTo>
                  <a:lnTo>
                    <a:pt x="6" y="75"/>
                  </a:lnTo>
                  <a:lnTo>
                    <a:pt x="1" y="94"/>
                  </a:lnTo>
                  <a:lnTo>
                    <a:pt x="0" y="115"/>
                  </a:lnTo>
                  <a:lnTo>
                    <a:pt x="1" y="135"/>
                  </a:lnTo>
                  <a:lnTo>
                    <a:pt x="6" y="156"/>
                  </a:lnTo>
                  <a:lnTo>
                    <a:pt x="17" y="175"/>
                  </a:lnTo>
                  <a:lnTo>
                    <a:pt x="29" y="190"/>
                  </a:lnTo>
                  <a:lnTo>
                    <a:pt x="43" y="206"/>
                  </a:lnTo>
                  <a:lnTo>
                    <a:pt x="60" y="216"/>
                  </a:lnTo>
                  <a:lnTo>
                    <a:pt x="77" y="225"/>
                  </a:lnTo>
                  <a:lnTo>
                    <a:pt x="98" y="23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3" name="Freeform 189"/>
            <p:cNvSpPr>
              <a:spLocks/>
            </p:cNvSpPr>
            <p:nvPr/>
          </p:nvSpPr>
          <p:spPr bwMode="auto">
            <a:xfrm>
              <a:off x="6130" y="3534"/>
              <a:ext cx="9" cy="10"/>
            </a:xfrm>
            <a:custGeom>
              <a:avLst/>
              <a:gdLst>
                <a:gd name="T0" fmla="*/ 2 w 17"/>
                <a:gd name="T1" fmla="*/ 0 h 20"/>
                <a:gd name="T2" fmla="*/ 2 w 17"/>
                <a:gd name="T3" fmla="*/ 0 h 20"/>
                <a:gd name="T4" fmla="*/ 1 w 17"/>
                <a:gd name="T5" fmla="*/ 0 h 20"/>
                <a:gd name="T6" fmla="*/ 1 w 17"/>
                <a:gd name="T7" fmla="*/ 0 h 20"/>
                <a:gd name="T8" fmla="*/ 1 w 17"/>
                <a:gd name="T9" fmla="*/ 0 h 20"/>
                <a:gd name="T10" fmla="*/ 0 w 17"/>
                <a:gd name="T11" fmla="*/ 0 h 20"/>
                <a:gd name="T12" fmla="*/ 0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2 w 17"/>
                <a:gd name="T21" fmla="*/ 1 h 20"/>
                <a:gd name="T22" fmla="*/ 2 w 17"/>
                <a:gd name="T23" fmla="*/ 1 h 20"/>
                <a:gd name="T24" fmla="*/ 2 w 17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0"/>
                <a:gd name="T41" fmla="*/ 17 w 17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8" y="20"/>
                  </a:lnTo>
                  <a:lnTo>
                    <a:pt x="13" y="20"/>
                  </a:lnTo>
                  <a:lnTo>
                    <a:pt x="17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4" name="Freeform 190"/>
            <p:cNvSpPr>
              <a:spLocks/>
            </p:cNvSpPr>
            <p:nvPr/>
          </p:nvSpPr>
          <p:spPr bwMode="auto">
            <a:xfrm>
              <a:off x="6139" y="3481"/>
              <a:ext cx="63" cy="63"/>
            </a:xfrm>
            <a:custGeom>
              <a:avLst/>
              <a:gdLst>
                <a:gd name="T0" fmla="*/ 6 w 127"/>
                <a:gd name="T1" fmla="*/ 0 h 125"/>
                <a:gd name="T2" fmla="*/ 6 w 127"/>
                <a:gd name="T3" fmla="*/ 0 h 125"/>
                <a:gd name="T4" fmla="*/ 6 w 127"/>
                <a:gd name="T5" fmla="*/ 2 h 125"/>
                <a:gd name="T6" fmla="*/ 6 w 127"/>
                <a:gd name="T7" fmla="*/ 3 h 125"/>
                <a:gd name="T8" fmla="*/ 5 w 127"/>
                <a:gd name="T9" fmla="*/ 4 h 125"/>
                <a:gd name="T10" fmla="*/ 4 w 127"/>
                <a:gd name="T11" fmla="*/ 5 h 125"/>
                <a:gd name="T12" fmla="*/ 3 w 127"/>
                <a:gd name="T13" fmla="*/ 6 h 125"/>
                <a:gd name="T14" fmla="*/ 2 w 127"/>
                <a:gd name="T15" fmla="*/ 7 h 125"/>
                <a:gd name="T16" fmla="*/ 1 w 127"/>
                <a:gd name="T17" fmla="*/ 7 h 125"/>
                <a:gd name="T18" fmla="*/ 0 w 127"/>
                <a:gd name="T19" fmla="*/ 7 h 125"/>
                <a:gd name="T20" fmla="*/ 0 w 127"/>
                <a:gd name="T21" fmla="*/ 8 h 125"/>
                <a:gd name="T22" fmla="*/ 1 w 127"/>
                <a:gd name="T23" fmla="*/ 8 h 125"/>
                <a:gd name="T24" fmla="*/ 3 w 127"/>
                <a:gd name="T25" fmla="*/ 8 h 125"/>
                <a:gd name="T26" fmla="*/ 4 w 127"/>
                <a:gd name="T27" fmla="*/ 7 h 125"/>
                <a:gd name="T28" fmla="*/ 5 w 127"/>
                <a:gd name="T29" fmla="*/ 6 h 125"/>
                <a:gd name="T30" fmla="*/ 6 w 127"/>
                <a:gd name="T31" fmla="*/ 5 h 125"/>
                <a:gd name="T32" fmla="*/ 7 w 127"/>
                <a:gd name="T33" fmla="*/ 3 h 125"/>
                <a:gd name="T34" fmla="*/ 7 w 127"/>
                <a:gd name="T35" fmla="*/ 2 h 125"/>
                <a:gd name="T36" fmla="*/ 7 w 127"/>
                <a:gd name="T37" fmla="*/ 0 h 125"/>
                <a:gd name="T38" fmla="*/ 7 w 127"/>
                <a:gd name="T39" fmla="*/ 0 h 125"/>
                <a:gd name="T40" fmla="*/ 6 w 127"/>
                <a:gd name="T41" fmla="*/ 0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125"/>
                <a:gd name="T65" fmla="*/ 127 w 127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125">
                  <a:moveTo>
                    <a:pt x="106" y="0"/>
                  </a:moveTo>
                  <a:lnTo>
                    <a:pt x="106" y="0"/>
                  </a:lnTo>
                  <a:lnTo>
                    <a:pt x="106" y="22"/>
                  </a:lnTo>
                  <a:lnTo>
                    <a:pt x="99" y="41"/>
                  </a:lnTo>
                  <a:lnTo>
                    <a:pt x="89" y="58"/>
                  </a:lnTo>
                  <a:lnTo>
                    <a:pt x="75" y="74"/>
                  </a:lnTo>
                  <a:lnTo>
                    <a:pt x="60" y="89"/>
                  </a:lnTo>
                  <a:lnTo>
                    <a:pt x="41" y="98"/>
                  </a:lnTo>
                  <a:lnTo>
                    <a:pt x="22" y="105"/>
                  </a:lnTo>
                  <a:lnTo>
                    <a:pt x="0" y="105"/>
                  </a:lnTo>
                  <a:lnTo>
                    <a:pt x="0" y="125"/>
                  </a:lnTo>
                  <a:lnTo>
                    <a:pt x="26" y="122"/>
                  </a:lnTo>
                  <a:lnTo>
                    <a:pt x="48" y="115"/>
                  </a:lnTo>
                  <a:lnTo>
                    <a:pt x="70" y="103"/>
                  </a:lnTo>
                  <a:lnTo>
                    <a:pt x="89" y="87"/>
                  </a:lnTo>
                  <a:lnTo>
                    <a:pt x="103" y="69"/>
                  </a:lnTo>
                  <a:lnTo>
                    <a:pt x="117" y="48"/>
                  </a:lnTo>
                  <a:lnTo>
                    <a:pt x="124" y="26"/>
                  </a:lnTo>
                  <a:lnTo>
                    <a:pt x="127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5" name="Freeform 191"/>
            <p:cNvSpPr>
              <a:spLocks/>
            </p:cNvSpPr>
            <p:nvPr/>
          </p:nvSpPr>
          <p:spPr bwMode="auto">
            <a:xfrm>
              <a:off x="6139" y="3419"/>
              <a:ext cx="63" cy="62"/>
            </a:xfrm>
            <a:custGeom>
              <a:avLst/>
              <a:gdLst>
                <a:gd name="T0" fmla="*/ 0 w 127"/>
                <a:gd name="T1" fmla="*/ 1 h 126"/>
                <a:gd name="T2" fmla="*/ 0 w 127"/>
                <a:gd name="T3" fmla="*/ 1 h 126"/>
                <a:gd name="T4" fmla="*/ 1 w 127"/>
                <a:gd name="T5" fmla="*/ 1 h 126"/>
                <a:gd name="T6" fmla="*/ 2 w 127"/>
                <a:gd name="T7" fmla="*/ 1 h 126"/>
                <a:gd name="T8" fmla="*/ 3 w 127"/>
                <a:gd name="T9" fmla="*/ 2 h 126"/>
                <a:gd name="T10" fmla="*/ 4 w 127"/>
                <a:gd name="T11" fmla="*/ 3 h 126"/>
                <a:gd name="T12" fmla="*/ 5 w 127"/>
                <a:gd name="T13" fmla="*/ 4 h 126"/>
                <a:gd name="T14" fmla="*/ 6 w 127"/>
                <a:gd name="T15" fmla="*/ 5 h 126"/>
                <a:gd name="T16" fmla="*/ 6 w 127"/>
                <a:gd name="T17" fmla="*/ 6 h 126"/>
                <a:gd name="T18" fmla="*/ 6 w 127"/>
                <a:gd name="T19" fmla="*/ 7 h 126"/>
                <a:gd name="T20" fmla="*/ 7 w 127"/>
                <a:gd name="T21" fmla="*/ 7 h 126"/>
                <a:gd name="T22" fmla="*/ 7 w 127"/>
                <a:gd name="T23" fmla="*/ 6 h 126"/>
                <a:gd name="T24" fmla="*/ 7 w 127"/>
                <a:gd name="T25" fmla="*/ 4 h 126"/>
                <a:gd name="T26" fmla="*/ 6 w 127"/>
                <a:gd name="T27" fmla="*/ 3 h 126"/>
                <a:gd name="T28" fmla="*/ 5 w 127"/>
                <a:gd name="T29" fmla="*/ 2 h 126"/>
                <a:gd name="T30" fmla="*/ 4 w 127"/>
                <a:gd name="T31" fmla="*/ 1 h 126"/>
                <a:gd name="T32" fmla="*/ 3 w 127"/>
                <a:gd name="T33" fmla="*/ 0 h 126"/>
                <a:gd name="T34" fmla="*/ 1 w 127"/>
                <a:gd name="T35" fmla="*/ 0 h 126"/>
                <a:gd name="T36" fmla="*/ 0 w 127"/>
                <a:gd name="T37" fmla="*/ 0 h 126"/>
                <a:gd name="T38" fmla="*/ 0 w 127"/>
                <a:gd name="T39" fmla="*/ 0 h 126"/>
                <a:gd name="T40" fmla="*/ 0 w 127"/>
                <a:gd name="T41" fmla="*/ 1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126"/>
                <a:gd name="T65" fmla="*/ 127 w 127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126">
                  <a:moveTo>
                    <a:pt x="0" y="21"/>
                  </a:moveTo>
                  <a:lnTo>
                    <a:pt x="0" y="21"/>
                  </a:lnTo>
                  <a:lnTo>
                    <a:pt x="22" y="21"/>
                  </a:lnTo>
                  <a:lnTo>
                    <a:pt x="41" y="28"/>
                  </a:lnTo>
                  <a:lnTo>
                    <a:pt x="60" y="37"/>
                  </a:lnTo>
                  <a:lnTo>
                    <a:pt x="75" y="52"/>
                  </a:lnTo>
                  <a:lnTo>
                    <a:pt x="89" y="67"/>
                  </a:lnTo>
                  <a:lnTo>
                    <a:pt x="99" y="85"/>
                  </a:lnTo>
                  <a:lnTo>
                    <a:pt x="106" y="104"/>
                  </a:lnTo>
                  <a:lnTo>
                    <a:pt x="106" y="126"/>
                  </a:lnTo>
                  <a:lnTo>
                    <a:pt x="127" y="126"/>
                  </a:lnTo>
                  <a:lnTo>
                    <a:pt x="124" y="100"/>
                  </a:lnTo>
                  <a:lnTo>
                    <a:pt x="117" y="78"/>
                  </a:lnTo>
                  <a:lnTo>
                    <a:pt x="103" y="57"/>
                  </a:lnTo>
                  <a:lnTo>
                    <a:pt x="89" y="38"/>
                  </a:lnTo>
                  <a:lnTo>
                    <a:pt x="70" y="23"/>
                  </a:lnTo>
                  <a:lnTo>
                    <a:pt x="48" y="11"/>
                  </a:lnTo>
                  <a:lnTo>
                    <a:pt x="26" y="4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6" name="Freeform 192"/>
            <p:cNvSpPr>
              <a:spLocks/>
            </p:cNvSpPr>
            <p:nvPr/>
          </p:nvSpPr>
          <p:spPr bwMode="auto">
            <a:xfrm>
              <a:off x="6125" y="3419"/>
              <a:ext cx="14" cy="10"/>
            </a:xfrm>
            <a:custGeom>
              <a:avLst/>
              <a:gdLst>
                <a:gd name="T0" fmla="*/ 1 w 28"/>
                <a:gd name="T1" fmla="*/ 1 h 21"/>
                <a:gd name="T2" fmla="*/ 1 w 28"/>
                <a:gd name="T3" fmla="*/ 1 h 21"/>
                <a:gd name="T4" fmla="*/ 1 w 28"/>
                <a:gd name="T5" fmla="*/ 1 h 21"/>
                <a:gd name="T6" fmla="*/ 1 w 28"/>
                <a:gd name="T7" fmla="*/ 1 h 21"/>
                <a:gd name="T8" fmla="*/ 2 w 28"/>
                <a:gd name="T9" fmla="*/ 1 h 21"/>
                <a:gd name="T10" fmla="*/ 2 w 28"/>
                <a:gd name="T11" fmla="*/ 1 h 21"/>
                <a:gd name="T12" fmla="*/ 2 w 28"/>
                <a:gd name="T13" fmla="*/ 0 h 21"/>
                <a:gd name="T14" fmla="*/ 2 w 28"/>
                <a:gd name="T15" fmla="*/ 0 h 21"/>
                <a:gd name="T16" fmla="*/ 1 w 28"/>
                <a:gd name="T17" fmla="*/ 0 h 21"/>
                <a:gd name="T18" fmla="*/ 1 w 28"/>
                <a:gd name="T19" fmla="*/ 0 h 21"/>
                <a:gd name="T20" fmla="*/ 0 w 28"/>
                <a:gd name="T21" fmla="*/ 0 h 21"/>
                <a:gd name="T22" fmla="*/ 0 w 28"/>
                <a:gd name="T23" fmla="*/ 0 h 21"/>
                <a:gd name="T24" fmla="*/ 1 w 28"/>
                <a:gd name="T25" fmla="*/ 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1"/>
                <a:gd name="T41" fmla="*/ 28 w 2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1">
                  <a:moveTo>
                    <a:pt x="4" y="21"/>
                  </a:moveTo>
                  <a:lnTo>
                    <a:pt x="4" y="21"/>
                  </a:lnTo>
                  <a:lnTo>
                    <a:pt x="9" y="19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0" y="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7" name="Freeform 193"/>
            <p:cNvSpPr>
              <a:spLocks/>
            </p:cNvSpPr>
            <p:nvPr/>
          </p:nvSpPr>
          <p:spPr bwMode="auto">
            <a:xfrm>
              <a:off x="6076" y="3420"/>
              <a:ext cx="51" cy="61"/>
            </a:xfrm>
            <a:custGeom>
              <a:avLst/>
              <a:gdLst>
                <a:gd name="T0" fmla="*/ 2 w 102"/>
                <a:gd name="T1" fmla="*/ 8 h 122"/>
                <a:gd name="T2" fmla="*/ 2 w 102"/>
                <a:gd name="T3" fmla="*/ 8 h 122"/>
                <a:gd name="T4" fmla="*/ 2 w 102"/>
                <a:gd name="T5" fmla="*/ 7 h 122"/>
                <a:gd name="T6" fmla="*/ 2 w 102"/>
                <a:gd name="T7" fmla="*/ 6 h 122"/>
                <a:gd name="T8" fmla="*/ 3 w 102"/>
                <a:gd name="T9" fmla="*/ 5 h 122"/>
                <a:gd name="T10" fmla="*/ 3 w 102"/>
                <a:gd name="T11" fmla="*/ 4 h 122"/>
                <a:gd name="T12" fmla="*/ 3 w 102"/>
                <a:gd name="T13" fmla="*/ 3 h 122"/>
                <a:gd name="T14" fmla="*/ 5 w 102"/>
                <a:gd name="T15" fmla="*/ 3 h 122"/>
                <a:gd name="T16" fmla="*/ 6 w 102"/>
                <a:gd name="T17" fmla="*/ 2 h 122"/>
                <a:gd name="T18" fmla="*/ 6 w 102"/>
                <a:gd name="T19" fmla="*/ 2 h 122"/>
                <a:gd name="T20" fmla="*/ 6 w 102"/>
                <a:gd name="T21" fmla="*/ 0 h 122"/>
                <a:gd name="T22" fmla="*/ 5 w 102"/>
                <a:gd name="T23" fmla="*/ 1 h 122"/>
                <a:gd name="T24" fmla="*/ 3 w 102"/>
                <a:gd name="T25" fmla="*/ 1 h 122"/>
                <a:gd name="T26" fmla="*/ 3 w 102"/>
                <a:gd name="T27" fmla="*/ 2 h 122"/>
                <a:gd name="T28" fmla="*/ 2 w 102"/>
                <a:gd name="T29" fmla="*/ 3 h 122"/>
                <a:gd name="T30" fmla="*/ 2 w 102"/>
                <a:gd name="T31" fmla="*/ 4 h 122"/>
                <a:gd name="T32" fmla="*/ 1 w 102"/>
                <a:gd name="T33" fmla="*/ 5 h 122"/>
                <a:gd name="T34" fmla="*/ 1 w 102"/>
                <a:gd name="T35" fmla="*/ 7 h 122"/>
                <a:gd name="T36" fmla="*/ 0 w 102"/>
                <a:gd name="T37" fmla="*/ 8 h 122"/>
                <a:gd name="T38" fmla="*/ 0 w 102"/>
                <a:gd name="T39" fmla="*/ 8 h 122"/>
                <a:gd name="T40" fmla="*/ 2 w 102"/>
                <a:gd name="T41" fmla="*/ 8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2"/>
                <a:gd name="T65" fmla="*/ 102 w 10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2">
                  <a:moveTo>
                    <a:pt x="21" y="122"/>
                  </a:moveTo>
                  <a:lnTo>
                    <a:pt x="21" y="122"/>
                  </a:lnTo>
                  <a:lnTo>
                    <a:pt x="21" y="103"/>
                  </a:lnTo>
                  <a:lnTo>
                    <a:pt x="26" y="86"/>
                  </a:lnTo>
                  <a:lnTo>
                    <a:pt x="35" y="70"/>
                  </a:lnTo>
                  <a:lnTo>
                    <a:pt x="43" y="55"/>
                  </a:lnTo>
                  <a:lnTo>
                    <a:pt x="55" y="43"/>
                  </a:lnTo>
                  <a:lnTo>
                    <a:pt x="69" y="33"/>
                  </a:lnTo>
                  <a:lnTo>
                    <a:pt x="84" y="24"/>
                  </a:lnTo>
                  <a:lnTo>
                    <a:pt x="102" y="17"/>
                  </a:lnTo>
                  <a:lnTo>
                    <a:pt x="98" y="0"/>
                  </a:lnTo>
                  <a:lnTo>
                    <a:pt x="78" y="7"/>
                  </a:lnTo>
                  <a:lnTo>
                    <a:pt x="59" y="15"/>
                  </a:lnTo>
                  <a:lnTo>
                    <a:pt x="41" y="29"/>
                  </a:lnTo>
                  <a:lnTo>
                    <a:pt x="29" y="45"/>
                  </a:lnTo>
                  <a:lnTo>
                    <a:pt x="17" y="60"/>
                  </a:lnTo>
                  <a:lnTo>
                    <a:pt x="9" y="79"/>
                  </a:lnTo>
                  <a:lnTo>
                    <a:pt x="4" y="100"/>
                  </a:lnTo>
                  <a:lnTo>
                    <a:pt x="0" y="122"/>
                  </a:lnTo>
                  <a:lnTo>
                    <a:pt x="21" y="1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8" name="Freeform 194"/>
            <p:cNvSpPr>
              <a:spLocks/>
            </p:cNvSpPr>
            <p:nvPr/>
          </p:nvSpPr>
          <p:spPr bwMode="auto">
            <a:xfrm>
              <a:off x="6076" y="3481"/>
              <a:ext cx="54" cy="63"/>
            </a:xfrm>
            <a:custGeom>
              <a:avLst/>
              <a:gdLst>
                <a:gd name="T0" fmla="*/ 6 w 109"/>
                <a:gd name="T1" fmla="*/ 7 h 125"/>
                <a:gd name="T2" fmla="*/ 6 w 109"/>
                <a:gd name="T3" fmla="*/ 7 h 125"/>
                <a:gd name="T4" fmla="*/ 5 w 109"/>
                <a:gd name="T5" fmla="*/ 7 h 125"/>
                <a:gd name="T6" fmla="*/ 4 w 109"/>
                <a:gd name="T7" fmla="*/ 6 h 125"/>
                <a:gd name="T8" fmla="*/ 3 w 109"/>
                <a:gd name="T9" fmla="*/ 6 h 125"/>
                <a:gd name="T10" fmla="*/ 2 w 109"/>
                <a:gd name="T11" fmla="*/ 5 h 125"/>
                <a:gd name="T12" fmla="*/ 2 w 109"/>
                <a:gd name="T13" fmla="*/ 4 h 125"/>
                <a:gd name="T14" fmla="*/ 1 w 109"/>
                <a:gd name="T15" fmla="*/ 3 h 125"/>
                <a:gd name="T16" fmla="*/ 1 w 109"/>
                <a:gd name="T17" fmla="*/ 2 h 125"/>
                <a:gd name="T18" fmla="*/ 1 w 109"/>
                <a:gd name="T19" fmla="*/ 0 h 125"/>
                <a:gd name="T20" fmla="*/ 0 w 109"/>
                <a:gd name="T21" fmla="*/ 0 h 125"/>
                <a:gd name="T22" fmla="*/ 0 w 109"/>
                <a:gd name="T23" fmla="*/ 2 h 125"/>
                <a:gd name="T24" fmla="*/ 0 w 109"/>
                <a:gd name="T25" fmla="*/ 3 h 125"/>
                <a:gd name="T26" fmla="*/ 1 w 109"/>
                <a:gd name="T27" fmla="*/ 5 h 125"/>
                <a:gd name="T28" fmla="*/ 2 w 109"/>
                <a:gd name="T29" fmla="*/ 6 h 125"/>
                <a:gd name="T30" fmla="*/ 3 w 109"/>
                <a:gd name="T31" fmla="*/ 7 h 125"/>
                <a:gd name="T32" fmla="*/ 4 w 109"/>
                <a:gd name="T33" fmla="*/ 7 h 125"/>
                <a:gd name="T34" fmla="*/ 5 w 109"/>
                <a:gd name="T35" fmla="*/ 8 h 125"/>
                <a:gd name="T36" fmla="*/ 6 w 109"/>
                <a:gd name="T37" fmla="*/ 8 h 125"/>
                <a:gd name="T38" fmla="*/ 6 w 109"/>
                <a:gd name="T39" fmla="*/ 8 h 125"/>
                <a:gd name="T40" fmla="*/ 6 w 109"/>
                <a:gd name="T41" fmla="*/ 7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9"/>
                <a:gd name="T64" fmla="*/ 0 h 125"/>
                <a:gd name="T65" fmla="*/ 109 w 109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9" h="125">
                  <a:moveTo>
                    <a:pt x="109" y="105"/>
                  </a:moveTo>
                  <a:lnTo>
                    <a:pt x="109" y="106"/>
                  </a:lnTo>
                  <a:lnTo>
                    <a:pt x="91" y="101"/>
                  </a:lnTo>
                  <a:lnTo>
                    <a:pt x="74" y="93"/>
                  </a:lnTo>
                  <a:lnTo>
                    <a:pt x="59" y="84"/>
                  </a:lnTo>
                  <a:lnTo>
                    <a:pt x="47" y="70"/>
                  </a:lnTo>
                  <a:lnTo>
                    <a:pt x="36" y="55"/>
                  </a:lnTo>
                  <a:lnTo>
                    <a:pt x="26" y="38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" y="20"/>
                  </a:lnTo>
                  <a:lnTo>
                    <a:pt x="9" y="45"/>
                  </a:lnTo>
                  <a:lnTo>
                    <a:pt x="19" y="65"/>
                  </a:lnTo>
                  <a:lnTo>
                    <a:pt x="33" y="81"/>
                  </a:lnTo>
                  <a:lnTo>
                    <a:pt x="48" y="98"/>
                  </a:lnTo>
                  <a:lnTo>
                    <a:pt x="67" y="110"/>
                  </a:lnTo>
                  <a:lnTo>
                    <a:pt x="84" y="118"/>
                  </a:lnTo>
                  <a:lnTo>
                    <a:pt x="109" y="124"/>
                  </a:lnTo>
                  <a:lnTo>
                    <a:pt x="109" y="125"/>
                  </a:lnTo>
                  <a:lnTo>
                    <a:pt x="109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9" name="Freeform 195"/>
            <p:cNvSpPr>
              <a:spLocks/>
            </p:cNvSpPr>
            <p:nvPr/>
          </p:nvSpPr>
          <p:spPr bwMode="auto">
            <a:xfrm>
              <a:off x="6127" y="3424"/>
              <a:ext cx="70" cy="115"/>
            </a:xfrm>
            <a:custGeom>
              <a:avLst/>
              <a:gdLst>
                <a:gd name="T0" fmla="*/ 0 w 141"/>
                <a:gd name="T1" fmla="*/ 1 h 230"/>
                <a:gd name="T2" fmla="*/ 1 w 141"/>
                <a:gd name="T3" fmla="*/ 1 h 230"/>
                <a:gd name="T4" fmla="*/ 2 w 141"/>
                <a:gd name="T5" fmla="*/ 1 h 230"/>
                <a:gd name="T6" fmla="*/ 3 w 141"/>
                <a:gd name="T7" fmla="*/ 2 h 230"/>
                <a:gd name="T8" fmla="*/ 4 w 141"/>
                <a:gd name="T9" fmla="*/ 3 h 230"/>
                <a:gd name="T10" fmla="*/ 4 w 141"/>
                <a:gd name="T11" fmla="*/ 4 h 230"/>
                <a:gd name="T12" fmla="*/ 5 w 141"/>
                <a:gd name="T13" fmla="*/ 5 h 230"/>
                <a:gd name="T14" fmla="*/ 5 w 141"/>
                <a:gd name="T15" fmla="*/ 6 h 230"/>
                <a:gd name="T16" fmla="*/ 5 w 141"/>
                <a:gd name="T17" fmla="*/ 7 h 230"/>
                <a:gd name="T18" fmla="*/ 5 w 141"/>
                <a:gd name="T19" fmla="*/ 9 h 230"/>
                <a:gd name="T20" fmla="*/ 5 w 141"/>
                <a:gd name="T21" fmla="*/ 10 h 230"/>
                <a:gd name="T22" fmla="*/ 4 w 141"/>
                <a:gd name="T23" fmla="*/ 11 h 230"/>
                <a:gd name="T24" fmla="*/ 4 w 141"/>
                <a:gd name="T25" fmla="*/ 12 h 230"/>
                <a:gd name="T26" fmla="*/ 3 w 141"/>
                <a:gd name="T27" fmla="*/ 13 h 230"/>
                <a:gd name="T28" fmla="*/ 2 w 141"/>
                <a:gd name="T29" fmla="*/ 14 h 230"/>
                <a:gd name="T30" fmla="*/ 1 w 141"/>
                <a:gd name="T31" fmla="*/ 14 h 230"/>
                <a:gd name="T32" fmla="*/ 0 w 141"/>
                <a:gd name="T33" fmla="*/ 14 h 230"/>
                <a:gd name="T34" fmla="*/ 0 w 141"/>
                <a:gd name="T35" fmla="*/ 14 h 230"/>
                <a:gd name="T36" fmla="*/ 0 w 141"/>
                <a:gd name="T37" fmla="*/ 14 h 230"/>
                <a:gd name="T38" fmla="*/ 1 w 141"/>
                <a:gd name="T39" fmla="*/ 14 h 230"/>
                <a:gd name="T40" fmla="*/ 1 w 141"/>
                <a:gd name="T41" fmla="*/ 14 h 230"/>
                <a:gd name="T42" fmla="*/ 3 w 141"/>
                <a:gd name="T43" fmla="*/ 14 h 230"/>
                <a:gd name="T44" fmla="*/ 4 w 141"/>
                <a:gd name="T45" fmla="*/ 14 h 230"/>
                <a:gd name="T46" fmla="*/ 5 w 141"/>
                <a:gd name="T47" fmla="*/ 14 h 230"/>
                <a:gd name="T48" fmla="*/ 6 w 141"/>
                <a:gd name="T49" fmla="*/ 13 h 230"/>
                <a:gd name="T50" fmla="*/ 7 w 141"/>
                <a:gd name="T51" fmla="*/ 12 h 230"/>
                <a:gd name="T52" fmla="*/ 8 w 141"/>
                <a:gd name="T53" fmla="*/ 10 h 230"/>
                <a:gd name="T54" fmla="*/ 8 w 141"/>
                <a:gd name="T55" fmla="*/ 9 h 230"/>
                <a:gd name="T56" fmla="*/ 8 w 141"/>
                <a:gd name="T57" fmla="*/ 7 h 230"/>
                <a:gd name="T58" fmla="*/ 8 w 141"/>
                <a:gd name="T59" fmla="*/ 6 h 230"/>
                <a:gd name="T60" fmla="*/ 8 w 141"/>
                <a:gd name="T61" fmla="*/ 5 h 230"/>
                <a:gd name="T62" fmla="*/ 7 w 141"/>
                <a:gd name="T63" fmla="*/ 4 h 230"/>
                <a:gd name="T64" fmla="*/ 6 w 141"/>
                <a:gd name="T65" fmla="*/ 3 h 230"/>
                <a:gd name="T66" fmla="*/ 5 w 141"/>
                <a:gd name="T67" fmla="*/ 2 h 230"/>
                <a:gd name="T68" fmla="*/ 4 w 141"/>
                <a:gd name="T69" fmla="*/ 1 h 230"/>
                <a:gd name="T70" fmla="*/ 3 w 141"/>
                <a:gd name="T71" fmla="*/ 1 h 230"/>
                <a:gd name="T72" fmla="*/ 1 w 141"/>
                <a:gd name="T73" fmla="*/ 0 h 230"/>
                <a:gd name="T74" fmla="*/ 1 w 141"/>
                <a:gd name="T75" fmla="*/ 0 h 230"/>
                <a:gd name="T76" fmla="*/ 0 w 141"/>
                <a:gd name="T77" fmla="*/ 0 h 230"/>
                <a:gd name="T78" fmla="*/ 0 w 141"/>
                <a:gd name="T79" fmla="*/ 0 h 230"/>
                <a:gd name="T80" fmla="*/ 0 w 141"/>
                <a:gd name="T81" fmla="*/ 1 h 2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1"/>
                <a:gd name="T124" fmla="*/ 0 h 230"/>
                <a:gd name="T125" fmla="*/ 141 w 141"/>
                <a:gd name="T126" fmla="*/ 230 h 2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1" h="230">
                  <a:moveTo>
                    <a:pt x="0" y="2"/>
                  </a:moveTo>
                  <a:lnTo>
                    <a:pt x="19" y="7"/>
                  </a:lnTo>
                  <a:lnTo>
                    <a:pt x="36" y="15"/>
                  </a:lnTo>
                  <a:lnTo>
                    <a:pt x="51" y="27"/>
                  </a:lnTo>
                  <a:lnTo>
                    <a:pt x="65" y="41"/>
                  </a:lnTo>
                  <a:lnTo>
                    <a:pt x="77" y="56"/>
                  </a:lnTo>
                  <a:lnTo>
                    <a:pt x="86" y="75"/>
                  </a:lnTo>
                  <a:lnTo>
                    <a:pt x="91" y="94"/>
                  </a:lnTo>
                  <a:lnTo>
                    <a:pt x="93" y="115"/>
                  </a:lnTo>
                  <a:lnTo>
                    <a:pt x="91" y="135"/>
                  </a:lnTo>
                  <a:lnTo>
                    <a:pt x="86" y="154"/>
                  </a:lnTo>
                  <a:lnTo>
                    <a:pt x="79" y="173"/>
                  </a:lnTo>
                  <a:lnTo>
                    <a:pt x="68" y="189"/>
                  </a:lnTo>
                  <a:lnTo>
                    <a:pt x="55" y="202"/>
                  </a:lnTo>
                  <a:lnTo>
                    <a:pt x="39" y="215"/>
                  </a:lnTo>
                  <a:lnTo>
                    <a:pt x="22" y="223"/>
                  </a:lnTo>
                  <a:lnTo>
                    <a:pt x="3" y="228"/>
                  </a:lnTo>
                  <a:lnTo>
                    <a:pt x="8" y="230"/>
                  </a:lnTo>
                  <a:lnTo>
                    <a:pt x="13" y="230"/>
                  </a:lnTo>
                  <a:lnTo>
                    <a:pt x="19" y="230"/>
                  </a:lnTo>
                  <a:lnTo>
                    <a:pt x="24" y="230"/>
                  </a:lnTo>
                  <a:lnTo>
                    <a:pt x="48" y="228"/>
                  </a:lnTo>
                  <a:lnTo>
                    <a:pt x="68" y="221"/>
                  </a:lnTo>
                  <a:lnTo>
                    <a:pt x="89" y="211"/>
                  </a:lnTo>
                  <a:lnTo>
                    <a:pt x="106" y="196"/>
                  </a:lnTo>
                  <a:lnTo>
                    <a:pt x="120" y="178"/>
                  </a:lnTo>
                  <a:lnTo>
                    <a:pt x="132" y="160"/>
                  </a:lnTo>
                  <a:lnTo>
                    <a:pt x="139" y="139"/>
                  </a:lnTo>
                  <a:lnTo>
                    <a:pt x="141" y="115"/>
                  </a:lnTo>
                  <a:lnTo>
                    <a:pt x="139" y="91"/>
                  </a:lnTo>
                  <a:lnTo>
                    <a:pt x="132" y="70"/>
                  </a:lnTo>
                  <a:lnTo>
                    <a:pt x="120" y="51"/>
                  </a:lnTo>
                  <a:lnTo>
                    <a:pt x="106" y="34"/>
                  </a:lnTo>
                  <a:lnTo>
                    <a:pt x="89" y="19"/>
                  </a:lnTo>
                  <a:lnTo>
                    <a:pt x="68" y="8"/>
                  </a:lnTo>
                  <a:lnTo>
                    <a:pt x="48" y="2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0" name="Freeform 196"/>
            <p:cNvSpPr>
              <a:spLocks/>
            </p:cNvSpPr>
            <p:nvPr/>
          </p:nvSpPr>
          <p:spPr bwMode="auto">
            <a:xfrm>
              <a:off x="6126" y="3420"/>
              <a:ext cx="52" cy="61"/>
            </a:xfrm>
            <a:custGeom>
              <a:avLst/>
              <a:gdLst>
                <a:gd name="T0" fmla="*/ 6 w 105"/>
                <a:gd name="T1" fmla="*/ 8 h 122"/>
                <a:gd name="T2" fmla="*/ 6 w 105"/>
                <a:gd name="T3" fmla="*/ 8 h 122"/>
                <a:gd name="T4" fmla="*/ 6 w 105"/>
                <a:gd name="T5" fmla="*/ 7 h 122"/>
                <a:gd name="T6" fmla="*/ 6 w 105"/>
                <a:gd name="T7" fmla="*/ 5 h 122"/>
                <a:gd name="T8" fmla="*/ 5 w 105"/>
                <a:gd name="T9" fmla="*/ 4 h 122"/>
                <a:gd name="T10" fmla="*/ 4 w 105"/>
                <a:gd name="T11" fmla="*/ 3 h 122"/>
                <a:gd name="T12" fmla="*/ 3 w 105"/>
                <a:gd name="T13" fmla="*/ 2 h 122"/>
                <a:gd name="T14" fmla="*/ 2 w 105"/>
                <a:gd name="T15" fmla="*/ 1 h 122"/>
                <a:gd name="T16" fmla="*/ 1 w 105"/>
                <a:gd name="T17" fmla="*/ 1 h 122"/>
                <a:gd name="T18" fmla="*/ 0 w 105"/>
                <a:gd name="T19" fmla="*/ 0 h 122"/>
                <a:gd name="T20" fmla="*/ 0 w 105"/>
                <a:gd name="T21" fmla="*/ 2 h 122"/>
                <a:gd name="T22" fmla="*/ 1 w 105"/>
                <a:gd name="T23" fmla="*/ 2 h 122"/>
                <a:gd name="T24" fmla="*/ 2 w 105"/>
                <a:gd name="T25" fmla="*/ 2 h 122"/>
                <a:gd name="T26" fmla="*/ 3 w 105"/>
                <a:gd name="T27" fmla="*/ 3 h 122"/>
                <a:gd name="T28" fmla="*/ 3 w 105"/>
                <a:gd name="T29" fmla="*/ 4 h 122"/>
                <a:gd name="T30" fmla="*/ 4 w 105"/>
                <a:gd name="T31" fmla="*/ 5 h 122"/>
                <a:gd name="T32" fmla="*/ 4 w 105"/>
                <a:gd name="T33" fmla="*/ 6 h 122"/>
                <a:gd name="T34" fmla="*/ 5 w 105"/>
                <a:gd name="T35" fmla="*/ 7 h 122"/>
                <a:gd name="T36" fmla="*/ 5 w 105"/>
                <a:gd name="T37" fmla="*/ 8 h 122"/>
                <a:gd name="T38" fmla="*/ 5 w 105"/>
                <a:gd name="T39" fmla="*/ 8 h 122"/>
                <a:gd name="T40" fmla="*/ 6 w 105"/>
                <a:gd name="T41" fmla="*/ 8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22"/>
                <a:gd name="T65" fmla="*/ 105 w 105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22">
                  <a:moveTo>
                    <a:pt x="105" y="122"/>
                  </a:moveTo>
                  <a:lnTo>
                    <a:pt x="105" y="122"/>
                  </a:lnTo>
                  <a:lnTo>
                    <a:pt x="101" y="100"/>
                  </a:lnTo>
                  <a:lnTo>
                    <a:pt x="96" y="79"/>
                  </a:lnTo>
                  <a:lnTo>
                    <a:pt x="88" y="58"/>
                  </a:lnTo>
                  <a:lnTo>
                    <a:pt x="74" y="43"/>
                  </a:lnTo>
                  <a:lnTo>
                    <a:pt x="58" y="27"/>
                  </a:lnTo>
                  <a:lnTo>
                    <a:pt x="43" y="14"/>
                  </a:lnTo>
                  <a:lnTo>
                    <a:pt x="24" y="5"/>
                  </a:lnTo>
                  <a:lnTo>
                    <a:pt x="3" y="0"/>
                  </a:lnTo>
                  <a:lnTo>
                    <a:pt x="0" y="17"/>
                  </a:lnTo>
                  <a:lnTo>
                    <a:pt x="17" y="22"/>
                  </a:lnTo>
                  <a:lnTo>
                    <a:pt x="33" y="31"/>
                  </a:lnTo>
                  <a:lnTo>
                    <a:pt x="48" y="41"/>
                  </a:lnTo>
                  <a:lnTo>
                    <a:pt x="60" y="53"/>
                  </a:lnTo>
                  <a:lnTo>
                    <a:pt x="70" y="69"/>
                  </a:lnTo>
                  <a:lnTo>
                    <a:pt x="79" y="86"/>
                  </a:lnTo>
                  <a:lnTo>
                    <a:pt x="84" y="103"/>
                  </a:lnTo>
                  <a:lnTo>
                    <a:pt x="84" y="122"/>
                  </a:lnTo>
                  <a:lnTo>
                    <a:pt x="105" y="1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1" name="Freeform 197"/>
            <p:cNvSpPr>
              <a:spLocks/>
            </p:cNvSpPr>
            <p:nvPr/>
          </p:nvSpPr>
          <p:spPr bwMode="auto">
            <a:xfrm>
              <a:off x="6125" y="3481"/>
              <a:ext cx="53" cy="61"/>
            </a:xfrm>
            <a:custGeom>
              <a:avLst/>
              <a:gdLst>
                <a:gd name="T0" fmla="*/ 0 w 107"/>
                <a:gd name="T1" fmla="*/ 7 h 122"/>
                <a:gd name="T2" fmla="*/ 0 w 107"/>
                <a:gd name="T3" fmla="*/ 8 h 122"/>
                <a:gd name="T4" fmla="*/ 1 w 107"/>
                <a:gd name="T5" fmla="*/ 8 h 122"/>
                <a:gd name="T6" fmla="*/ 3 w 107"/>
                <a:gd name="T7" fmla="*/ 7 h 122"/>
                <a:gd name="T8" fmla="*/ 4 w 107"/>
                <a:gd name="T9" fmla="*/ 6 h 122"/>
                <a:gd name="T10" fmla="*/ 4 w 107"/>
                <a:gd name="T11" fmla="*/ 5 h 122"/>
                <a:gd name="T12" fmla="*/ 5 w 107"/>
                <a:gd name="T13" fmla="*/ 4 h 122"/>
                <a:gd name="T14" fmla="*/ 6 w 107"/>
                <a:gd name="T15" fmla="*/ 3 h 122"/>
                <a:gd name="T16" fmla="*/ 6 w 107"/>
                <a:gd name="T17" fmla="*/ 2 h 122"/>
                <a:gd name="T18" fmla="*/ 6 w 107"/>
                <a:gd name="T19" fmla="*/ 0 h 122"/>
                <a:gd name="T20" fmla="*/ 5 w 107"/>
                <a:gd name="T21" fmla="*/ 0 h 122"/>
                <a:gd name="T22" fmla="*/ 5 w 107"/>
                <a:gd name="T23" fmla="*/ 2 h 122"/>
                <a:gd name="T24" fmla="*/ 5 w 107"/>
                <a:gd name="T25" fmla="*/ 3 h 122"/>
                <a:gd name="T26" fmla="*/ 4 w 107"/>
                <a:gd name="T27" fmla="*/ 4 h 122"/>
                <a:gd name="T28" fmla="*/ 4 w 107"/>
                <a:gd name="T29" fmla="*/ 5 h 122"/>
                <a:gd name="T30" fmla="*/ 3 w 107"/>
                <a:gd name="T31" fmla="*/ 6 h 122"/>
                <a:gd name="T32" fmla="*/ 2 w 107"/>
                <a:gd name="T33" fmla="*/ 6 h 122"/>
                <a:gd name="T34" fmla="*/ 1 w 107"/>
                <a:gd name="T35" fmla="*/ 7 h 122"/>
                <a:gd name="T36" fmla="*/ 0 w 107"/>
                <a:gd name="T37" fmla="*/ 7 h 122"/>
                <a:gd name="T38" fmla="*/ 0 w 107"/>
                <a:gd name="T39" fmla="*/ 8 h 122"/>
                <a:gd name="T40" fmla="*/ 0 w 107"/>
                <a:gd name="T41" fmla="*/ 7 h 122"/>
                <a:gd name="T42" fmla="*/ 0 w 107"/>
                <a:gd name="T43" fmla="*/ 7 h 122"/>
                <a:gd name="T44" fmla="*/ 0 w 107"/>
                <a:gd name="T45" fmla="*/ 8 h 122"/>
                <a:gd name="T46" fmla="*/ 0 w 107"/>
                <a:gd name="T47" fmla="*/ 8 h 122"/>
                <a:gd name="T48" fmla="*/ 0 w 107"/>
                <a:gd name="T49" fmla="*/ 8 h 122"/>
                <a:gd name="T50" fmla="*/ 0 w 107"/>
                <a:gd name="T51" fmla="*/ 7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7"/>
                <a:gd name="T79" fmla="*/ 0 h 122"/>
                <a:gd name="T80" fmla="*/ 107 w 107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7" h="122">
                  <a:moveTo>
                    <a:pt x="9" y="105"/>
                  </a:moveTo>
                  <a:lnTo>
                    <a:pt x="9" y="122"/>
                  </a:lnTo>
                  <a:lnTo>
                    <a:pt x="29" y="117"/>
                  </a:lnTo>
                  <a:lnTo>
                    <a:pt x="48" y="108"/>
                  </a:lnTo>
                  <a:lnTo>
                    <a:pt x="64" y="94"/>
                  </a:lnTo>
                  <a:lnTo>
                    <a:pt x="79" y="79"/>
                  </a:lnTo>
                  <a:lnTo>
                    <a:pt x="91" y="62"/>
                  </a:lnTo>
                  <a:lnTo>
                    <a:pt x="98" y="41"/>
                  </a:lnTo>
                  <a:lnTo>
                    <a:pt x="103" y="22"/>
                  </a:lnTo>
                  <a:lnTo>
                    <a:pt x="107" y="0"/>
                  </a:lnTo>
                  <a:lnTo>
                    <a:pt x="86" y="0"/>
                  </a:lnTo>
                  <a:lnTo>
                    <a:pt x="86" y="19"/>
                  </a:lnTo>
                  <a:lnTo>
                    <a:pt x="81" y="38"/>
                  </a:lnTo>
                  <a:lnTo>
                    <a:pt x="74" y="55"/>
                  </a:lnTo>
                  <a:lnTo>
                    <a:pt x="66" y="69"/>
                  </a:lnTo>
                  <a:lnTo>
                    <a:pt x="54" y="81"/>
                  </a:lnTo>
                  <a:lnTo>
                    <a:pt x="38" y="91"/>
                  </a:lnTo>
                  <a:lnTo>
                    <a:pt x="23" y="100"/>
                  </a:lnTo>
                  <a:lnTo>
                    <a:pt x="5" y="105"/>
                  </a:lnTo>
                  <a:lnTo>
                    <a:pt x="5" y="122"/>
                  </a:lnTo>
                  <a:lnTo>
                    <a:pt x="5" y="105"/>
                  </a:lnTo>
                  <a:lnTo>
                    <a:pt x="0" y="108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9" y="122"/>
                  </a:lnTo>
                  <a:lnTo>
                    <a:pt x="9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2" name="Freeform 198"/>
            <p:cNvSpPr>
              <a:spLocks/>
            </p:cNvSpPr>
            <p:nvPr/>
          </p:nvSpPr>
          <p:spPr bwMode="auto">
            <a:xfrm>
              <a:off x="6128" y="3534"/>
              <a:ext cx="11" cy="10"/>
            </a:xfrm>
            <a:custGeom>
              <a:avLst/>
              <a:gdLst>
                <a:gd name="T0" fmla="*/ 1 w 23"/>
                <a:gd name="T1" fmla="*/ 0 h 20"/>
                <a:gd name="T2" fmla="*/ 1 w 23"/>
                <a:gd name="T3" fmla="*/ 0 h 20"/>
                <a:gd name="T4" fmla="*/ 1 w 23"/>
                <a:gd name="T5" fmla="*/ 0 h 20"/>
                <a:gd name="T6" fmla="*/ 0 w 23"/>
                <a:gd name="T7" fmla="*/ 0 h 20"/>
                <a:gd name="T8" fmla="*/ 0 w 23"/>
                <a:gd name="T9" fmla="*/ 1 h 20"/>
                <a:gd name="T10" fmla="*/ 0 w 23"/>
                <a:gd name="T11" fmla="*/ 0 h 20"/>
                <a:gd name="T12" fmla="*/ 0 w 23"/>
                <a:gd name="T13" fmla="*/ 1 h 20"/>
                <a:gd name="T14" fmla="*/ 0 w 23"/>
                <a:gd name="T15" fmla="*/ 1 h 20"/>
                <a:gd name="T16" fmla="*/ 0 w 23"/>
                <a:gd name="T17" fmla="*/ 1 h 20"/>
                <a:gd name="T18" fmla="*/ 1 w 23"/>
                <a:gd name="T19" fmla="*/ 1 h 20"/>
                <a:gd name="T20" fmla="*/ 1 w 23"/>
                <a:gd name="T21" fmla="*/ 1 h 20"/>
                <a:gd name="T22" fmla="*/ 1 w 23"/>
                <a:gd name="T23" fmla="*/ 1 h 20"/>
                <a:gd name="T24" fmla="*/ 1 w 23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20"/>
                <a:gd name="T41" fmla="*/ 23 w 23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20">
                  <a:moveTo>
                    <a:pt x="23" y="0"/>
                  </a:move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3" y="2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3" name="Freeform 199"/>
            <p:cNvSpPr>
              <a:spLocks/>
            </p:cNvSpPr>
            <p:nvPr/>
          </p:nvSpPr>
          <p:spPr bwMode="auto">
            <a:xfrm>
              <a:off x="6139" y="3481"/>
              <a:ext cx="63" cy="63"/>
            </a:xfrm>
            <a:custGeom>
              <a:avLst/>
              <a:gdLst>
                <a:gd name="T0" fmla="*/ 6 w 127"/>
                <a:gd name="T1" fmla="*/ 0 h 125"/>
                <a:gd name="T2" fmla="*/ 6 w 127"/>
                <a:gd name="T3" fmla="*/ 0 h 125"/>
                <a:gd name="T4" fmla="*/ 6 w 127"/>
                <a:gd name="T5" fmla="*/ 2 h 125"/>
                <a:gd name="T6" fmla="*/ 6 w 127"/>
                <a:gd name="T7" fmla="*/ 3 h 125"/>
                <a:gd name="T8" fmla="*/ 5 w 127"/>
                <a:gd name="T9" fmla="*/ 4 h 125"/>
                <a:gd name="T10" fmla="*/ 4 w 127"/>
                <a:gd name="T11" fmla="*/ 5 h 125"/>
                <a:gd name="T12" fmla="*/ 3 w 127"/>
                <a:gd name="T13" fmla="*/ 6 h 125"/>
                <a:gd name="T14" fmla="*/ 2 w 127"/>
                <a:gd name="T15" fmla="*/ 7 h 125"/>
                <a:gd name="T16" fmla="*/ 1 w 127"/>
                <a:gd name="T17" fmla="*/ 7 h 125"/>
                <a:gd name="T18" fmla="*/ 0 w 127"/>
                <a:gd name="T19" fmla="*/ 7 h 125"/>
                <a:gd name="T20" fmla="*/ 0 w 127"/>
                <a:gd name="T21" fmla="*/ 8 h 125"/>
                <a:gd name="T22" fmla="*/ 1 w 127"/>
                <a:gd name="T23" fmla="*/ 8 h 125"/>
                <a:gd name="T24" fmla="*/ 3 w 127"/>
                <a:gd name="T25" fmla="*/ 8 h 125"/>
                <a:gd name="T26" fmla="*/ 4 w 127"/>
                <a:gd name="T27" fmla="*/ 7 h 125"/>
                <a:gd name="T28" fmla="*/ 5 w 127"/>
                <a:gd name="T29" fmla="*/ 6 h 125"/>
                <a:gd name="T30" fmla="*/ 6 w 127"/>
                <a:gd name="T31" fmla="*/ 5 h 125"/>
                <a:gd name="T32" fmla="*/ 7 w 127"/>
                <a:gd name="T33" fmla="*/ 3 h 125"/>
                <a:gd name="T34" fmla="*/ 7 w 127"/>
                <a:gd name="T35" fmla="*/ 2 h 125"/>
                <a:gd name="T36" fmla="*/ 7 w 127"/>
                <a:gd name="T37" fmla="*/ 0 h 125"/>
                <a:gd name="T38" fmla="*/ 7 w 127"/>
                <a:gd name="T39" fmla="*/ 0 h 125"/>
                <a:gd name="T40" fmla="*/ 6 w 127"/>
                <a:gd name="T41" fmla="*/ 0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125"/>
                <a:gd name="T65" fmla="*/ 127 w 127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125">
                  <a:moveTo>
                    <a:pt x="106" y="0"/>
                  </a:moveTo>
                  <a:lnTo>
                    <a:pt x="106" y="0"/>
                  </a:lnTo>
                  <a:lnTo>
                    <a:pt x="106" y="22"/>
                  </a:lnTo>
                  <a:lnTo>
                    <a:pt x="99" y="41"/>
                  </a:lnTo>
                  <a:lnTo>
                    <a:pt x="89" y="58"/>
                  </a:lnTo>
                  <a:lnTo>
                    <a:pt x="75" y="74"/>
                  </a:lnTo>
                  <a:lnTo>
                    <a:pt x="60" y="89"/>
                  </a:lnTo>
                  <a:lnTo>
                    <a:pt x="41" y="98"/>
                  </a:lnTo>
                  <a:lnTo>
                    <a:pt x="22" y="105"/>
                  </a:lnTo>
                  <a:lnTo>
                    <a:pt x="0" y="105"/>
                  </a:lnTo>
                  <a:lnTo>
                    <a:pt x="0" y="125"/>
                  </a:lnTo>
                  <a:lnTo>
                    <a:pt x="26" y="122"/>
                  </a:lnTo>
                  <a:lnTo>
                    <a:pt x="48" y="115"/>
                  </a:lnTo>
                  <a:lnTo>
                    <a:pt x="70" y="103"/>
                  </a:lnTo>
                  <a:lnTo>
                    <a:pt x="89" y="87"/>
                  </a:lnTo>
                  <a:lnTo>
                    <a:pt x="103" y="69"/>
                  </a:lnTo>
                  <a:lnTo>
                    <a:pt x="117" y="48"/>
                  </a:lnTo>
                  <a:lnTo>
                    <a:pt x="124" y="26"/>
                  </a:lnTo>
                  <a:lnTo>
                    <a:pt x="127" y="0"/>
                  </a:lnTo>
                  <a:lnTo>
                    <a:pt x="10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4" name="Freeform 200"/>
            <p:cNvSpPr>
              <a:spLocks/>
            </p:cNvSpPr>
            <p:nvPr/>
          </p:nvSpPr>
          <p:spPr bwMode="auto">
            <a:xfrm>
              <a:off x="6139" y="3419"/>
              <a:ext cx="63" cy="62"/>
            </a:xfrm>
            <a:custGeom>
              <a:avLst/>
              <a:gdLst>
                <a:gd name="T0" fmla="*/ 0 w 127"/>
                <a:gd name="T1" fmla="*/ 1 h 126"/>
                <a:gd name="T2" fmla="*/ 0 w 127"/>
                <a:gd name="T3" fmla="*/ 1 h 126"/>
                <a:gd name="T4" fmla="*/ 1 w 127"/>
                <a:gd name="T5" fmla="*/ 1 h 126"/>
                <a:gd name="T6" fmla="*/ 2 w 127"/>
                <a:gd name="T7" fmla="*/ 1 h 126"/>
                <a:gd name="T8" fmla="*/ 3 w 127"/>
                <a:gd name="T9" fmla="*/ 2 h 126"/>
                <a:gd name="T10" fmla="*/ 4 w 127"/>
                <a:gd name="T11" fmla="*/ 3 h 126"/>
                <a:gd name="T12" fmla="*/ 5 w 127"/>
                <a:gd name="T13" fmla="*/ 4 h 126"/>
                <a:gd name="T14" fmla="*/ 6 w 127"/>
                <a:gd name="T15" fmla="*/ 5 h 126"/>
                <a:gd name="T16" fmla="*/ 6 w 127"/>
                <a:gd name="T17" fmla="*/ 6 h 126"/>
                <a:gd name="T18" fmla="*/ 6 w 127"/>
                <a:gd name="T19" fmla="*/ 7 h 126"/>
                <a:gd name="T20" fmla="*/ 7 w 127"/>
                <a:gd name="T21" fmla="*/ 7 h 126"/>
                <a:gd name="T22" fmla="*/ 7 w 127"/>
                <a:gd name="T23" fmla="*/ 6 h 126"/>
                <a:gd name="T24" fmla="*/ 7 w 127"/>
                <a:gd name="T25" fmla="*/ 4 h 126"/>
                <a:gd name="T26" fmla="*/ 6 w 127"/>
                <a:gd name="T27" fmla="*/ 3 h 126"/>
                <a:gd name="T28" fmla="*/ 5 w 127"/>
                <a:gd name="T29" fmla="*/ 2 h 126"/>
                <a:gd name="T30" fmla="*/ 4 w 127"/>
                <a:gd name="T31" fmla="*/ 1 h 126"/>
                <a:gd name="T32" fmla="*/ 3 w 127"/>
                <a:gd name="T33" fmla="*/ 0 h 126"/>
                <a:gd name="T34" fmla="*/ 1 w 127"/>
                <a:gd name="T35" fmla="*/ 0 h 126"/>
                <a:gd name="T36" fmla="*/ 0 w 127"/>
                <a:gd name="T37" fmla="*/ 0 h 126"/>
                <a:gd name="T38" fmla="*/ 0 w 127"/>
                <a:gd name="T39" fmla="*/ 0 h 126"/>
                <a:gd name="T40" fmla="*/ 0 w 127"/>
                <a:gd name="T41" fmla="*/ 1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126"/>
                <a:gd name="T65" fmla="*/ 127 w 127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126">
                  <a:moveTo>
                    <a:pt x="0" y="21"/>
                  </a:moveTo>
                  <a:lnTo>
                    <a:pt x="0" y="21"/>
                  </a:lnTo>
                  <a:lnTo>
                    <a:pt x="22" y="21"/>
                  </a:lnTo>
                  <a:lnTo>
                    <a:pt x="41" y="28"/>
                  </a:lnTo>
                  <a:lnTo>
                    <a:pt x="60" y="37"/>
                  </a:lnTo>
                  <a:lnTo>
                    <a:pt x="75" y="52"/>
                  </a:lnTo>
                  <a:lnTo>
                    <a:pt x="89" y="67"/>
                  </a:lnTo>
                  <a:lnTo>
                    <a:pt x="99" y="85"/>
                  </a:lnTo>
                  <a:lnTo>
                    <a:pt x="106" y="104"/>
                  </a:lnTo>
                  <a:lnTo>
                    <a:pt x="106" y="126"/>
                  </a:lnTo>
                  <a:lnTo>
                    <a:pt x="127" y="126"/>
                  </a:lnTo>
                  <a:lnTo>
                    <a:pt x="124" y="100"/>
                  </a:lnTo>
                  <a:lnTo>
                    <a:pt x="117" y="78"/>
                  </a:lnTo>
                  <a:lnTo>
                    <a:pt x="103" y="57"/>
                  </a:lnTo>
                  <a:lnTo>
                    <a:pt x="89" y="38"/>
                  </a:lnTo>
                  <a:lnTo>
                    <a:pt x="70" y="23"/>
                  </a:lnTo>
                  <a:lnTo>
                    <a:pt x="48" y="11"/>
                  </a:lnTo>
                  <a:lnTo>
                    <a:pt x="26" y="4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5" name="Freeform 201"/>
            <p:cNvSpPr>
              <a:spLocks/>
            </p:cNvSpPr>
            <p:nvPr/>
          </p:nvSpPr>
          <p:spPr bwMode="auto">
            <a:xfrm>
              <a:off x="6123" y="3419"/>
              <a:ext cx="16" cy="10"/>
            </a:xfrm>
            <a:custGeom>
              <a:avLst/>
              <a:gdLst>
                <a:gd name="T0" fmla="*/ 1 w 31"/>
                <a:gd name="T1" fmla="*/ 0 h 21"/>
                <a:gd name="T2" fmla="*/ 1 w 31"/>
                <a:gd name="T3" fmla="*/ 1 h 21"/>
                <a:gd name="T4" fmla="*/ 1 w 31"/>
                <a:gd name="T5" fmla="*/ 1 h 21"/>
                <a:gd name="T6" fmla="*/ 2 w 31"/>
                <a:gd name="T7" fmla="*/ 1 h 21"/>
                <a:gd name="T8" fmla="*/ 2 w 31"/>
                <a:gd name="T9" fmla="*/ 1 h 21"/>
                <a:gd name="T10" fmla="*/ 2 w 31"/>
                <a:gd name="T11" fmla="*/ 1 h 21"/>
                <a:gd name="T12" fmla="*/ 2 w 31"/>
                <a:gd name="T13" fmla="*/ 0 h 21"/>
                <a:gd name="T14" fmla="*/ 2 w 31"/>
                <a:gd name="T15" fmla="*/ 0 h 21"/>
                <a:gd name="T16" fmla="*/ 2 w 31"/>
                <a:gd name="T17" fmla="*/ 0 h 21"/>
                <a:gd name="T18" fmla="*/ 1 w 31"/>
                <a:gd name="T19" fmla="*/ 0 h 21"/>
                <a:gd name="T20" fmla="*/ 1 w 31"/>
                <a:gd name="T21" fmla="*/ 0 h 21"/>
                <a:gd name="T22" fmla="*/ 1 w 31"/>
                <a:gd name="T23" fmla="*/ 1 h 21"/>
                <a:gd name="T24" fmla="*/ 1 w 31"/>
                <a:gd name="T25" fmla="*/ 0 h 21"/>
                <a:gd name="T26" fmla="*/ 0 w 31"/>
                <a:gd name="T27" fmla="*/ 0 h 21"/>
                <a:gd name="T28" fmla="*/ 0 w 31"/>
                <a:gd name="T29" fmla="*/ 0 h 21"/>
                <a:gd name="T30" fmla="*/ 1 w 31"/>
                <a:gd name="T31" fmla="*/ 1 h 21"/>
                <a:gd name="T32" fmla="*/ 1 w 31"/>
                <a:gd name="T33" fmla="*/ 1 h 21"/>
                <a:gd name="T34" fmla="*/ 1 w 31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21"/>
                <a:gd name="T56" fmla="*/ 31 w 31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21">
                  <a:moveTo>
                    <a:pt x="8" y="4"/>
                  </a:moveTo>
                  <a:lnTo>
                    <a:pt x="8" y="21"/>
                  </a:lnTo>
                  <a:lnTo>
                    <a:pt x="14" y="19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31" y="21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5" y="4"/>
                  </a:lnTo>
                  <a:lnTo>
                    <a:pt x="5" y="21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8" y="2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6" name="Freeform 202"/>
            <p:cNvSpPr>
              <a:spLocks/>
            </p:cNvSpPr>
            <p:nvPr/>
          </p:nvSpPr>
          <p:spPr bwMode="auto">
            <a:xfrm>
              <a:off x="6043" y="3301"/>
              <a:ext cx="62" cy="62"/>
            </a:xfrm>
            <a:custGeom>
              <a:avLst/>
              <a:gdLst>
                <a:gd name="T0" fmla="*/ 3 w 124"/>
                <a:gd name="T1" fmla="*/ 8 h 124"/>
                <a:gd name="T2" fmla="*/ 4 w 124"/>
                <a:gd name="T3" fmla="*/ 8 h 124"/>
                <a:gd name="T4" fmla="*/ 4 w 124"/>
                <a:gd name="T5" fmla="*/ 8 h 124"/>
                <a:gd name="T6" fmla="*/ 4 w 124"/>
                <a:gd name="T7" fmla="*/ 8 h 124"/>
                <a:gd name="T8" fmla="*/ 4 w 124"/>
                <a:gd name="T9" fmla="*/ 8 h 124"/>
                <a:gd name="T10" fmla="*/ 5 w 124"/>
                <a:gd name="T11" fmla="*/ 8 h 124"/>
                <a:gd name="T12" fmla="*/ 6 w 124"/>
                <a:gd name="T13" fmla="*/ 8 h 124"/>
                <a:gd name="T14" fmla="*/ 6 w 124"/>
                <a:gd name="T15" fmla="*/ 8 h 124"/>
                <a:gd name="T16" fmla="*/ 7 w 124"/>
                <a:gd name="T17" fmla="*/ 7 h 124"/>
                <a:gd name="T18" fmla="*/ 8 w 124"/>
                <a:gd name="T19" fmla="*/ 6 h 124"/>
                <a:gd name="T20" fmla="*/ 8 w 124"/>
                <a:gd name="T21" fmla="*/ 6 h 124"/>
                <a:gd name="T22" fmla="*/ 8 w 124"/>
                <a:gd name="T23" fmla="*/ 5 h 124"/>
                <a:gd name="T24" fmla="*/ 8 w 124"/>
                <a:gd name="T25" fmla="*/ 4 h 124"/>
                <a:gd name="T26" fmla="*/ 8 w 124"/>
                <a:gd name="T27" fmla="*/ 4 h 124"/>
                <a:gd name="T28" fmla="*/ 8 w 124"/>
                <a:gd name="T29" fmla="*/ 3 h 124"/>
                <a:gd name="T30" fmla="*/ 8 w 124"/>
                <a:gd name="T31" fmla="*/ 2 h 124"/>
                <a:gd name="T32" fmla="*/ 7 w 124"/>
                <a:gd name="T33" fmla="*/ 2 h 124"/>
                <a:gd name="T34" fmla="*/ 6 w 124"/>
                <a:gd name="T35" fmla="*/ 1 h 124"/>
                <a:gd name="T36" fmla="*/ 6 w 124"/>
                <a:gd name="T37" fmla="*/ 1 h 124"/>
                <a:gd name="T38" fmla="*/ 5 w 124"/>
                <a:gd name="T39" fmla="*/ 1 h 124"/>
                <a:gd name="T40" fmla="*/ 4 w 124"/>
                <a:gd name="T41" fmla="*/ 0 h 124"/>
                <a:gd name="T42" fmla="*/ 4 w 124"/>
                <a:gd name="T43" fmla="*/ 0 h 124"/>
                <a:gd name="T44" fmla="*/ 4 w 124"/>
                <a:gd name="T45" fmla="*/ 1 h 124"/>
                <a:gd name="T46" fmla="*/ 3 w 124"/>
                <a:gd name="T47" fmla="*/ 1 h 124"/>
                <a:gd name="T48" fmla="*/ 3 w 124"/>
                <a:gd name="T49" fmla="*/ 1 h 124"/>
                <a:gd name="T50" fmla="*/ 2 w 124"/>
                <a:gd name="T51" fmla="*/ 1 h 124"/>
                <a:gd name="T52" fmla="*/ 1 w 124"/>
                <a:gd name="T53" fmla="*/ 2 h 124"/>
                <a:gd name="T54" fmla="*/ 1 w 124"/>
                <a:gd name="T55" fmla="*/ 3 h 124"/>
                <a:gd name="T56" fmla="*/ 0 w 124"/>
                <a:gd name="T57" fmla="*/ 4 h 124"/>
                <a:gd name="T58" fmla="*/ 1 w 124"/>
                <a:gd name="T59" fmla="*/ 6 h 124"/>
                <a:gd name="T60" fmla="*/ 1 w 124"/>
                <a:gd name="T61" fmla="*/ 7 h 124"/>
                <a:gd name="T62" fmla="*/ 2 w 124"/>
                <a:gd name="T63" fmla="*/ 8 h 124"/>
                <a:gd name="T64" fmla="*/ 3 w 124"/>
                <a:gd name="T65" fmla="*/ 8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124"/>
                <a:gd name="T101" fmla="*/ 124 w 124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124">
                  <a:moveTo>
                    <a:pt x="48" y="122"/>
                  </a:moveTo>
                  <a:lnTo>
                    <a:pt x="51" y="122"/>
                  </a:lnTo>
                  <a:lnTo>
                    <a:pt x="55" y="122"/>
                  </a:lnTo>
                  <a:lnTo>
                    <a:pt x="58" y="124"/>
                  </a:lnTo>
                  <a:lnTo>
                    <a:pt x="62" y="124"/>
                  </a:lnTo>
                  <a:lnTo>
                    <a:pt x="74" y="122"/>
                  </a:lnTo>
                  <a:lnTo>
                    <a:pt x="86" y="119"/>
                  </a:lnTo>
                  <a:lnTo>
                    <a:pt x="96" y="114"/>
                  </a:lnTo>
                  <a:lnTo>
                    <a:pt x="106" y="105"/>
                  </a:lnTo>
                  <a:lnTo>
                    <a:pt x="113" y="96"/>
                  </a:lnTo>
                  <a:lnTo>
                    <a:pt x="119" y="86"/>
                  </a:lnTo>
                  <a:lnTo>
                    <a:pt x="122" y="74"/>
                  </a:lnTo>
                  <a:lnTo>
                    <a:pt x="124" y="62"/>
                  </a:lnTo>
                  <a:lnTo>
                    <a:pt x="122" y="50"/>
                  </a:lnTo>
                  <a:lnTo>
                    <a:pt x="119" y="38"/>
                  </a:lnTo>
                  <a:lnTo>
                    <a:pt x="113" y="28"/>
                  </a:lnTo>
                  <a:lnTo>
                    <a:pt x="106" y="17"/>
                  </a:lnTo>
                  <a:lnTo>
                    <a:pt x="96" y="10"/>
                  </a:lnTo>
                  <a:lnTo>
                    <a:pt x="86" y="5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50" y="2"/>
                  </a:lnTo>
                  <a:lnTo>
                    <a:pt x="43" y="2"/>
                  </a:lnTo>
                  <a:lnTo>
                    <a:pt x="38" y="4"/>
                  </a:lnTo>
                  <a:lnTo>
                    <a:pt x="22" y="14"/>
                  </a:lnTo>
                  <a:lnTo>
                    <a:pt x="10" y="28"/>
                  </a:lnTo>
                  <a:lnTo>
                    <a:pt x="3" y="43"/>
                  </a:lnTo>
                  <a:lnTo>
                    <a:pt x="0" y="62"/>
                  </a:lnTo>
                  <a:lnTo>
                    <a:pt x="3" y="83"/>
                  </a:lnTo>
                  <a:lnTo>
                    <a:pt x="14" y="100"/>
                  </a:lnTo>
                  <a:lnTo>
                    <a:pt x="29" y="114"/>
                  </a:lnTo>
                  <a:lnTo>
                    <a:pt x="48" y="1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7" name="Freeform 203"/>
            <p:cNvSpPr>
              <a:spLocks/>
            </p:cNvSpPr>
            <p:nvPr/>
          </p:nvSpPr>
          <p:spPr bwMode="auto">
            <a:xfrm>
              <a:off x="6068" y="3357"/>
              <a:ext cx="6" cy="11"/>
            </a:xfrm>
            <a:custGeom>
              <a:avLst/>
              <a:gdLst>
                <a:gd name="T0" fmla="*/ 0 w 14"/>
                <a:gd name="T1" fmla="*/ 1 h 22"/>
                <a:gd name="T2" fmla="*/ 0 w 14"/>
                <a:gd name="T3" fmla="*/ 1 h 22"/>
                <a:gd name="T4" fmla="*/ 0 w 14"/>
                <a:gd name="T5" fmla="*/ 1 h 22"/>
                <a:gd name="T6" fmla="*/ 0 w 14"/>
                <a:gd name="T7" fmla="*/ 1 h 22"/>
                <a:gd name="T8" fmla="*/ 0 w 14"/>
                <a:gd name="T9" fmla="*/ 0 h 22"/>
                <a:gd name="T10" fmla="*/ 0 w 14"/>
                <a:gd name="T11" fmla="*/ 0 h 22"/>
                <a:gd name="T12" fmla="*/ 0 w 14"/>
                <a:gd name="T13" fmla="*/ 1 h 22"/>
                <a:gd name="T14" fmla="*/ 0 w 14"/>
                <a:gd name="T15" fmla="*/ 1 h 22"/>
                <a:gd name="T16" fmla="*/ 0 w 14"/>
                <a:gd name="T17" fmla="*/ 1 h 22"/>
                <a:gd name="T18" fmla="*/ 0 w 14"/>
                <a:gd name="T19" fmla="*/ 1 h 22"/>
                <a:gd name="T20" fmla="*/ 0 w 14"/>
                <a:gd name="T21" fmla="*/ 1 h 22"/>
                <a:gd name="T22" fmla="*/ 0 w 14"/>
                <a:gd name="T23" fmla="*/ 1 h 22"/>
                <a:gd name="T24" fmla="*/ 0 w 14"/>
                <a:gd name="T25" fmla="*/ 1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22"/>
                <a:gd name="T41" fmla="*/ 14 w 14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22">
                  <a:moveTo>
                    <a:pt x="14" y="2"/>
                  </a:moveTo>
                  <a:lnTo>
                    <a:pt x="14" y="2"/>
                  </a:lnTo>
                  <a:lnTo>
                    <a:pt x="12" y="3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4" y="2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8" name="Freeform 204"/>
            <p:cNvSpPr>
              <a:spLocks/>
            </p:cNvSpPr>
            <p:nvPr/>
          </p:nvSpPr>
          <p:spPr bwMode="auto">
            <a:xfrm>
              <a:off x="6074" y="3332"/>
              <a:ext cx="37" cy="36"/>
            </a:xfrm>
            <a:custGeom>
              <a:avLst/>
              <a:gdLst>
                <a:gd name="T0" fmla="*/ 4 w 72"/>
                <a:gd name="T1" fmla="*/ 0 h 72"/>
                <a:gd name="T2" fmla="*/ 4 w 72"/>
                <a:gd name="T3" fmla="*/ 0 h 72"/>
                <a:gd name="T4" fmla="*/ 4 w 72"/>
                <a:gd name="T5" fmla="*/ 1 h 72"/>
                <a:gd name="T6" fmla="*/ 4 w 72"/>
                <a:gd name="T7" fmla="*/ 1 h 72"/>
                <a:gd name="T8" fmla="*/ 3 w 72"/>
                <a:gd name="T9" fmla="*/ 1 h 72"/>
                <a:gd name="T10" fmla="*/ 3 w 72"/>
                <a:gd name="T11" fmla="*/ 2 h 72"/>
                <a:gd name="T12" fmla="*/ 2 w 72"/>
                <a:gd name="T13" fmla="*/ 2 h 72"/>
                <a:gd name="T14" fmla="*/ 2 w 72"/>
                <a:gd name="T15" fmla="*/ 3 h 72"/>
                <a:gd name="T16" fmla="*/ 1 w 72"/>
                <a:gd name="T17" fmla="*/ 3 h 72"/>
                <a:gd name="T18" fmla="*/ 0 w 72"/>
                <a:gd name="T19" fmla="*/ 3 h 72"/>
                <a:gd name="T20" fmla="*/ 0 w 72"/>
                <a:gd name="T21" fmla="*/ 5 h 72"/>
                <a:gd name="T22" fmla="*/ 1 w 72"/>
                <a:gd name="T23" fmla="*/ 5 h 72"/>
                <a:gd name="T24" fmla="*/ 2 w 72"/>
                <a:gd name="T25" fmla="*/ 5 h 72"/>
                <a:gd name="T26" fmla="*/ 3 w 72"/>
                <a:gd name="T27" fmla="*/ 3 h 72"/>
                <a:gd name="T28" fmla="*/ 4 w 72"/>
                <a:gd name="T29" fmla="*/ 3 h 72"/>
                <a:gd name="T30" fmla="*/ 4 w 72"/>
                <a:gd name="T31" fmla="*/ 2 h 72"/>
                <a:gd name="T32" fmla="*/ 5 w 72"/>
                <a:gd name="T33" fmla="*/ 1 h 72"/>
                <a:gd name="T34" fmla="*/ 5 w 72"/>
                <a:gd name="T35" fmla="*/ 1 h 72"/>
                <a:gd name="T36" fmla="*/ 5 w 72"/>
                <a:gd name="T37" fmla="*/ 0 h 72"/>
                <a:gd name="T38" fmla="*/ 5 w 72"/>
                <a:gd name="T39" fmla="*/ 0 h 72"/>
                <a:gd name="T40" fmla="*/ 4 w 72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51" y="0"/>
                  </a:moveTo>
                  <a:lnTo>
                    <a:pt x="51" y="0"/>
                  </a:lnTo>
                  <a:lnTo>
                    <a:pt x="51" y="10"/>
                  </a:lnTo>
                  <a:lnTo>
                    <a:pt x="48" y="21"/>
                  </a:lnTo>
                  <a:lnTo>
                    <a:pt x="43" y="29"/>
                  </a:lnTo>
                  <a:lnTo>
                    <a:pt x="38" y="36"/>
                  </a:lnTo>
                  <a:lnTo>
                    <a:pt x="29" y="45"/>
                  </a:lnTo>
                  <a:lnTo>
                    <a:pt x="20" y="48"/>
                  </a:lnTo>
                  <a:lnTo>
                    <a:pt x="10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14" y="69"/>
                  </a:lnTo>
                  <a:lnTo>
                    <a:pt x="27" y="65"/>
                  </a:lnTo>
                  <a:lnTo>
                    <a:pt x="39" y="58"/>
                  </a:lnTo>
                  <a:lnTo>
                    <a:pt x="51" y="50"/>
                  </a:lnTo>
                  <a:lnTo>
                    <a:pt x="60" y="40"/>
                  </a:lnTo>
                  <a:lnTo>
                    <a:pt x="65" y="27"/>
                  </a:lnTo>
                  <a:lnTo>
                    <a:pt x="69" y="14"/>
                  </a:lnTo>
                  <a:lnTo>
                    <a:pt x="7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9" name="Freeform 205"/>
            <p:cNvSpPr>
              <a:spLocks/>
            </p:cNvSpPr>
            <p:nvPr/>
          </p:nvSpPr>
          <p:spPr bwMode="auto">
            <a:xfrm>
              <a:off x="6074" y="3296"/>
              <a:ext cx="37" cy="36"/>
            </a:xfrm>
            <a:custGeom>
              <a:avLst/>
              <a:gdLst>
                <a:gd name="T0" fmla="*/ 0 w 72"/>
                <a:gd name="T1" fmla="*/ 1 h 72"/>
                <a:gd name="T2" fmla="*/ 0 w 72"/>
                <a:gd name="T3" fmla="*/ 1 h 72"/>
                <a:gd name="T4" fmla="*/ 1 w 72"/>
                <a:gd name="T5" fmla="*/ 1 h 72"/>
                <a:gd name="T6" fmla="*/ 2 w 72"/>
                <a:gd name="T7" fmla="*/ 1 h 72"/>
                <a:gd name="T8" fmla="*/ 2 w 72"/>
                <a:gd name="T9" fmla="*/ 1 h 72"/>
                <a:gd name="T10" fmla="*/ 3 w 72"/>
                <a:gd name="T11" fmla="*/ 2 h 72"/>
                <a:gd name="T12" fmla="*/ 3 w 72"/>
                <a:gd name="T13" fmla="*/ 2 h 72"/>
                <a:gd name="T14" fmla="*/ 4 w 72"/>
                <a:gd name="T15" fmla="*/ 3 h 72"/>
                <a:gd name="T16" fmla="*/ 4 w 72"/>
                <a:gd name="T17" fmla="*/ 3 h 72"/>
                <a:gd name="T18" fmla="*/ 4 w 72"/>
                <a:gd name="T19" fmla="*/ 5 h 72"/>
                <a:gd name="T20" fmla="*/ 5 w 72"/>
                <a:gd name="T21" fmla="*/ 5 h 72"/>
                <a:gd name="T22" fmla="*/ 5 w 72"/>
                <a:gd name="T23" fmla="*/ 3 h 72"/>
                <a:gd name="T24" fmla="*/ 5 w 72"/>
                <a:gd name="T25" fmla="*/ 2 h 72"/>
                <a:gd name="T26" fmla="*/ 4 w 72"/>
                <a:gd name="T27" fmla="*/ 2 h 72"/>
                <a:gd name="T28" fmla="*/ 4 w 72"/>
                <a:gd name="T29" fmla="*/ 1 h 72"/>
                <a:gd name="T30" fmla="*/ 3 w 72"/>
                <a:gd name="T31" fmla="*/ 1 h 72"/>
                <a:gd name="T32" fmla="*/ 2 w 72"/>
                <a:gd name="T33" fmla="*/ 1 h 72"/>
                <a:gd name="T34" fmla="*/ 1 w 72"/>
                <a:gd name="T35" fmla="*/ 1 h 72"/>
                <a:gd name="T36" fmla="*/ 0 w 72"/>
                <a:gd name="T37" fmla="*/ 0 h 72"/>
                <a:gd name="T38" fmla="*/ 0 w 72"/>
                <a:gd name="T39" fmla="*/ 0 h 72"/>
                <a:gd name="T40" fmla="*/ 0 w 72"/>
                <a:gd name="T41" fmla="*/ 1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0" y="20"/>
                  </a:moveTo>
                  <a:lnTo>
                    <a:pt x="0" y="20"/>
                  </a:lnTo>
                  <a:lnTo>
                    <a:pt x="10" y="20"/>
                  </a:lnTo>
                  <a:lnTo>
                    <a:pt x="20" y="24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43" y="43"/>
                  </a:lnTo>
                  <a:lnTo>
                    <a:pt x="48" y="51"/>
                  </a:lnTo>
                  <a:lnTo>
                    <a:pt x="51" y="62"/>
                  </a:lnTo>
                  <a:lnTo>
                    <a:pt x="51" y="72"/>
                  </a:lnTo>
                  <a:lnTo>
                    <a:pt x="72" y="72"/>
                  </a:lnTo>
                  <a:lnTo>
                    <a:pt x="69" y="58"/>
                  </a:lnTo>
                  <a:lnTo>
                    <a:pt x="65" y="45"/>
                  </a:lnTo>
                  <a:lnTo>
                    <a:pt x="60" y="32"/>
                  </a:lnTo>
                  <a:lnTo>
                    <a:pt x="51" y="20"/>
                  </a:lnTo>
                  <a:lnTo>
                    <a:pt x="39" y="12"/>
                  </a:lnTo>
                  <a:lnTo>
                    <a:pt x="27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0" name="Freeform 206"/>
            <p:cNvSpPr>
              <a:spLocks/>
            </p:cNvSpPr>
            <p:nvPr/>
          </p:nvSpPr>
          <p:spPr bwMode="auto">
            <a:xfrm>
              <a:off x="6061" y="3296"/>
              <a:ext cx="13" cy="11"/>
            </a:xfrm>
            <a:custGeom>
              <a:avLst/>
              <a:gdLst>
                <a:gd name="T0" fmla="*/ 0 w 28"/>
                <a:gd name="T1" fmla="*/ 1 h 22"/>
                <a:gd name="T2" fmla="*/ 0 w 28"/>
                <a:gd name="T3" fmla="*/ 1 h 22"/>
                <a:gd name="T4" fmla="*/ 0 w 28"/>
                <a:gd name="T5" fmla="*/ 1 h 22"/>
                <a:gd name="T6" fmla="*/ 0 w 28"/>
                <a:gd name="T7" fmla="*/ 1 h 22"/>
                <a:gd name="T8" fmla="*/ 1 w 28"/>
                <a:gd name="T9" fmla="*/ 1 h 22"/>
                <a:gd name="T10" fmla="*/ 1 w 28"/>
                <a:gd name="T11" fmla="*/ 1 h 22"/>
                <a:gd name="T12" fmla="*/ 1 w 28"/>
                <a:gd name="T13" fmla="*/ 0 h 22"/>
                <a:gd name="T14" fmla="*/ 1 w 28"/>
                <a:gd name="T15" fmla="*/ 1 h 22"/>
                <a:gd name="T16" fmla="*/ 0 w 28"/>
                <a:gd name="T17" fmla="*/ 1 h 22"/>
                <a:gd name="T18" fmla="*/ 0 w 28"/>
                <a:gd name="T19" fmla="*/ 1 h 22"/>
                <a:gd name="T20" fmla="*/ 0 w 28"/>
                <a:gd name="T21" fmla="*/ 1 h 22"/>
                <a:gd name="T22" fmla="*/ 0 w 28"/>
                <a:gd name="T23" fmla="*/ 1 h 22"/>
                <a:gd name="T24" fmla="*/ 0 w 28"/>
                <a:gd name="T25" fmla="*/ 1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2"/>
                <a:gd name="T41" fmla="*/ 28 w 2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2">
                  <a:moveTo>
                    <a:pt x="7" y="22"/>
                  </a:moveTo>
                  <a:lnTo>
                    <a:pt x="5" y="22"/>
                  </a:lnTo>
                  <a:lnTo>
                    <a:pt x="9" y="20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8" y="2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6" y="3"/>
                  </a:lnTo>
                  <a:lnTo>
                    <a:pt x="9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1" name="Freeform 207"/>
            <p:cNvSpPr>
              <a:spLocks/>
            </p:cNvSpPr>
            <p:nvPr/>
          </p:nvSpPr>
          <p:spPr bwMode="auto">
            <a:xfrm>
              <a:off x="6038" y="3299"/>
              <a:ext cx="26" cy="33"/>
            </a:xfrm>
            <a:custGeom>
              <a:avLst/>
              <a:gdLst>
                <a:gd name="T0" fmla="*/ 2 w 51"/>
                <a:gd name="T1" fmla="*/ 4 h 67"/>
                <a:gd name="T2" fmla="*/ 2 w 51"/>
                <a:gd name="T3" fmla="*/ 4 h 67"/>
                <a:gd name="T4" fmla="*/ 2 w 51"/>
                <a:gd name="T5" fmla="*/ 3 h 67"/>
                <a:gd name="T6" fmla="*/ 2 w 51"/>
                <a:gd name="T7" fmla="*/ 2 h 67"/>
                <a:gd name="T8" fmla="*/ 3 w 51"/>
                <a:gd name="T9" fmla="*/ 1 h 67"/>
                <a:gd name="T10" fmla="*/ 4 w 51"/>
                <a:gd name="T11" fmla="*/ 1 h 67"/>
                <a:gd name="T12" fmla="*/ 3 w 51"/>
                <a:gd name="T13" fmla="*/ 0 h 67"/>
                <a:gd name="T14" fmla="*/ 2 w 51"/>
                <a:gd name="T15" fmla="*/ 0 h 67"/>
                <a:gd name="T16" fmla="*/ 1 w 51"/>
                <a:gd name="T17" fmla="*/ 1 h 67"/>
                <a:gd name="T18" fmla="*/ 1 w 51"/>
                <a:gd name="T19" fmla="*/ 2 h 67"/>
                <a:gd name="T20" fmla="*/ 0 w 51"/>
                <a:gd name="T21" fmla="*/ 4 h 67"/>
                <a:gd name="T22" fmla="*/ 0 w 51"/>
                <a:gd name="T23" fmla="*/ 4 h 67"/>
                <a:gd name="T24" fmla="*/ 2 w 51"/>
                <a:gd name="T25" fmla="*/ 4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67"/>
                <a:gd name="T41" fmla="*/ 51 w 51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67">
                  <a:moveTo>
                    <a:pt x="20" y="67"/>
                  </a:moveTo>
                  <a:lnTo>
                    <a:pt x="20" y="67"/>
                  </a:lnTo>
                  <a:lnTo>
                    <a:pt x="22" y="50"/>
                  </a:lnTo>
                  <a:lnTo>
                    <a:pt x="29" y="38"/>
                  </a:lnTo>
                  <a:lnTo>
                    <a:pt x="37" y="26"/>
                  </a:lnTo>
                  <a:lnTo>
                    <a:pt x="51" y="17"/>
                  </a:lnTo>
                  <a:lnTo>
                    <a:pt x="44" y="0"/>
                  </a:lnTo>
                  <a:lnTo>
                    <a:pt x="27" y="12"/>
                  </a:lnTo>
                  <a:lnTo>
                    <a:pt x="12" y="27"/>
                  </a:lnTo>
                  <a:lnTo>
                    <a:pt x="5" y="46"/>
                  </a:lnTo>
                  <a:lnTo>
                    <a:pt x="0" y="67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2" name="Freeform 208"/>
            <p:cNvSpPr>
              <a:spLocks/>
            </p:cNvSpPr>
            <p:nvPr/>
          </p:nvSpPr>
          <p:spPr bwMode="auto">
            <a:xfrm>
              <a:off x="6038" y="3332"/>
              <a:ext cx="30" cy="35"/>
            </a:xfrm>
            <a:custGeom>
              <a:avLst/>
              <a:gdLst>
                <a:gd name="T0" fmla="*/ 4 w 60"/>
                <a:gd name="T1" fmla="*/ 3 h 70"/>
                <a:gd name="T2" fmla="*/ 4 w 60"/>
                <a:gd name="T3" fmla="*/ 3 h 70"/>
                <a:gd name="T4" fmla="*/ 3 w 60"/>
                <a:gd name="T5" fmla="*/ 2 h 70"/>
                <a:gd name="T6" fmla="*/ 2 w 60"/>
                <a:gd name="T7" fmla="*/ 2 h 70"/>
                <a:gd name="T8" fmla="*/ 2 w 60"/>
                <a:gd name="T9" fmla="*/ 1 h 70"/>
                <a:gd name="T10" fmla="*/ 2 w 60"/>
                <a:gd name="T11" fmla="*/ 0 h 70"/>
                <a:gd name="T12" fmla="*/ 0 w 60"/>
                <a:gd name="T13" fmla="*/ 0 h 70"/>
                <a:gd name="T14" fmla="*/ 1 w 60"/>
                <a:gd name="T15" fmla="*/ 1 h 70"/>
                <a:gd name="T16" fmla="*/ 2 w 60"/>
                <a:gd name="T17" fmla="*/ 2 h 70"/>
                <a:gd name="T18" fmla="*/ 3 w 60"/>
                <a:gd name="T19" fmla="*/ 3 h 70"/>
                <a:gd name="T20" fmla="*/ 4 w 60"/>
                <a:gd name="T21" fmla="*/ 4 h 70"/>
                <a:gd name="T22" fmla="*/ 4 w 60"/>
                <a:gd name="T23" fmla="*/ 4 h 70"/>
                <a:gd name="T24" fmla="*/ 4 w 60"/>
                <a:gd name="T25" fmla="*/ 3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70"/>
                <a:gd name="T41" fmla="*/ 60 w 60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70">
                  <a:moveTo>
                    <a:pt x="58" y="50"/>
                  </a:moveTo>
                  <a:lnTo>
                    <a:pt x="60" y="52"/>
                  </a:lnTo>
                  <a:lnTo>
                    <a:pt x="44" y="43"/>
                  </a:lnTo>
                  <a:lnTo>
                    <a:pt x="31" y="33"/>
                  </a:lnTo>
                  <a:lnTo>
                    <a:pt x="22" y="17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" y="24"/>
                  </a:lnTo>
                  <a:lnTo>
                    <a:pt x="17" y="43"/>
                  </a:lnTo>
                  <a:lnTo>
                    <a:pt x="34" y="60"/>
                  </a:lnTo>
                  <a:lnTo>
                    <a:pt x="56" y="69"/>
                  </a:lnTo>
                  <a:lnTo>
                    <a:pt x="58" y="70"/>
                  </a:lnTo>
                  <a:lnTo>
                    <a:pt x="58" y="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3" name="Freeform 209"/>
            <p:cNvSpPr>
              <a:spLocks/>
            </p:cNvSpPr>
            <p:nvPr/>
          </p:nvSpPr>
          <p:spPr bwMode="auto">
            <a:xfrm>
              <a:off x="6068" y="3301"/>
              <a:ext cx="37" cy="62"/>
            </a:xfrm>
            <a:custGeom>
              <a:avLst/>
              <a:gdLst>
                <a:gd name="T0" fmla="*/ 0 w 76"/>
                <a:gd name="T1" fmla="*/ 8 h 124"/>
                <a:gd name="T2" fmla="*/ 1 w 76"/>
                <a:gd name="T3" fmla="*/ 8 h 124"/>
                <a:gd name="T4" fmla="*/ 2 w 76"/>
                <a:gd name="T5" fmla="*/ 7 h 124"/>
                <a:gd name="T6" fmla="*/ 2 w 76"/>
                <a:gd name="T7" fmla="*/ 6 h 124"/>
                <a:gd name="T8" fmla="*/ 2 w 76"/>
                <a:gd name="T9" fmla="*/ 4 h 124"/>
                <a:gd name="T10" fmla="*/ 2 w 76"/>
                <a:gd name="T11" fmla="*/ 3 h 124"/>
                <a:gd name="T12" fmla="*/ 2 w 76"/>
                <a:gd name="T13" fmla="*/ 2 h 124"/>
                <a:gd name="T14" fmla="*/ 1 w 76"/>
                <a:gd name="T15" fmla="*/ 1 h 124"/>
                <a:gd name="T16" fmla="*/ 0 w 76"/>
                <a:gd name="T17" fmla="*/ 1 h 124"/>
                <a:gd name="T18" fmla="*/ 0 w 76"/>
                <a:gd name="T19" fmla="*/ 0 h 124"/>
                <a:gd name="T20" fmla="*/ 0 w 76"/>
                <a:gd name="T21" fmla="*/ 0 h 124"/>
                <a:gd name="T22" fmla="*/ 0 w 76"/>
                <a:gd name="T23" fmla="*/ 0 h 124"/>
                <a:gd name="T24" fmla="*/ 0 w 76"/>
                <a:gd name="T25" fmla="*/ 0 h 124"/>
                <a:gd name="T26" fmla="*/ 1 w 76"/>
                <a:gd name="T27" fmla="*/ 1 h 124"/>
                <a:gd name="T28" fmla="*/ 2 w 76"/>
                <a:gd name="T29" fmla="*/ 1 h 124"/>
                <a:gd name="T30" fmla="*/ 2 w 76"/>
                <a:gd name="T31" fmla="*/ 1 h 124"/>
                <a:gd name="T32" fmla="*/ 3 w 76"/>
                <a:gd name="T33" fmla="*/ 2 h 124"/>
                <a:gd name="T34" fmla="*/ 4 w 76"/>
                <a:gd name="T35" fmla="*/ 2 h 124"/>
                <a:gd name="T36" fmla="*/ 4 w 76"/>
                <a:gd name="T37" fmla="*/ 3 h 124"/>
                <a:gd name="T38" fmla="*/ 4 w 76"/>
                <a:gd name="T39" fmla="*/ 4 h 124"/>
                <a:gd name="T40" fmla="*/ 4 w 76"/>
                <a:gd name="T41" fmla="*/ 4 h 124"/>
                <a:gd name="T42" fmla="*/ 4 w 76"/>
                <a:gd name="T43" fmla="*/ 5 h 124"/>
                <a:gd name="T44" fmla="*/ 4 w 76"/>
                <a:gd name="T45" fmla="*/ 6 h 124"/>
                <a:gd name="T46" fmla="*/ 4 w 76"/>
                <a:gd name="T47" fmla="*/ 6 h 124"/>
                <a:gd name="T48" fmla="*/ 3 w 76"/>
                <a:gd name="T49" fmla="*/ 7 h 124"/>
                <a:gd name="T50" fmla="*/ 2 w 76"/>
                <a:gd name="T51" fmla="*/ 8 h 124"/>
                <a:gd name="T52" fmla="*/ 2 w 76"/>
                <a:gd name="T53" fmla="*/ 8 h 124"/>
                <a:gd name="T54" fmla="*/ 1 w 76"/>
                <a:gd name="T55" fmla="*/ 8 h 124"/>
                <a:gd name="T56" fmla="*/ 0 w 76"/>
                <a:gd name="T57" fmla="*/ 8 h 124"/>
                <a:gd name="T58" fmla="*/ 0 w 76"/>
                <a:gd name="T59" fmla="*/ 8 h 124"/>
                <a:gd name="T60" fmla="*/ 0 w 76"/>
                <a:gd name="T61" fmla="*/ 8 h 124"/>
                <a:gd name="T62" fmla="*/ 0 w 76"/>
                <a:gd name="T63" fmla="*/ 8 h 124"/>
                <a:gd name="T64" fmla="*/ 0 w 76"/>
                <a:gd name="T65" fmla="*/ 8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24"/>
                <a:gd name="T101" fmla="*/ 76 w 76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24">
                  <a:moveTo>
                    <a:pt x="0" y="122"/>
                  </a:moveTo>
                  <a:lnTo>
                    <a:pt x="19" y="114"/>
                  </a:lnTo>
                  <a:lnTo>
                    <a:pt x="34" y="100"/>
                  </a:lnTo>
                  <a:lnTo>
                    <a:pt x="43" y="83"/>
                  </a:lnTo>
                  <a:lnTo>
                    <a:pt x="46" y="62"/>
                  </a:lnTo>
                  <a:lnTo>
                    <a:pt x="43" y="41"/>
                  </a:lnTo>
                  <a:lnTo>
                    <a:pt x="34" y="24"/>
                  </a:lnTo>
                  <a:lnTo>
                    <a:pt x="19" y="10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6" y="2"/>
                  </a:lnTo>
                  <a:lnTo>
                    <a:pt x="38" y="5"/>
                  </a:lnTo>
                  <a:lnTo>
                    <a:pt x="48" y="10"/>
                  </a:lnTo>
                  <a:lnTo>
                    <a:pt x="58" y="17"/>
                  </a:lnTo>
                  <a:lnTo>
                    <a:pt x="65" y="28"/>
                  </a:lnTo>
                  <a:lnTo>
                    <a:pt x="71" y="38"/>
                  </a:lnTo>
                  <a:lnTo>
                    <a:pt x="74" y="50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1" y="86"/>
                  </a:lnTo>
                  <a:lnTo>
                    <a:pt x="65" y="96"/>
                  </a:lnTo>
                  <a:lnTo>
                    <a:pt x="58" y="105"/>
                  </a:lnTo>
                  <a:lnTo>
                    <a:pt x="48" y="114"/>
                  </a:lnTo>
                  <a:lnTo>
                    <a:pt x="38" y="119"/>
                  </a:lnTo>
                  <a:lnTo>
                    <a:pt x="26" y="122"/>
                  </a:lnTo>
                  <a:lnTo>
                    <a:pt x="14" y="124"/>
                  </a:lnTo>
                  <a:lnTo>
                    <a:pt x="10" y="124"/>
                  </a:lnTo>
                  <a:lnTo>
                    <a:pt x="7" y="122"/>
                  </a:lnTo>
                  <a:lnTo>
                    <a:pt x="3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4" name="Freeform 210"/>
            <p:cNvSpPr>
              <a:spLocks/>
            </p:cNvSpPr>
            <p:nvPr/>
          </p:nvSpPr>
          <p:spPr bwMode="auto">
            <a:xfrm>
              <a:off x="6067" y="3332"/>
              <a:ext cx="29" cy="34"/>
            </a:xfrm>
            <a:custGeom>
              <a:avLst/>
              <a:gdLst>
                <a:gd name="T0" fmla="*/ 2 w 59"/>
                <a:gd name="T1" fmla="*/ 0 h 69"/>
                <a:gd name="T2" fmla="*/ 2 w 59"/>
                <a:gd name="T3" fmla="*/ 0 h 69"/>
                <a:gd name="T4" fmla="*/ 2 w 59"/>
                <a:gd name="T5" fmla="*/ 1 h 69"/>
                <a:gd name="T6" fmla="*/ 1 w 59"/>
                <a:gd name="T7" fmla="*/ 2 h 69"/>
                <a:gd name="T8" fmla="*/ 1 w 59"/>
                <a:gd name="T9" fmla="*/ 2 h 69"/>
                <a:gd name="T10" fmla="*/ 0 w 59"/>
                <a:gd name="T11" fmla="*/ 3 h 69"/>
                <a:gd name="T12" fmla="*/ 0 w 59"/>
                <a:gd name="T13" fmla="*/ 4 h 69"/>
                <a:gd name="T14" fmla="*/ 1 w 59"/>
                <a:gd name="T15" fmla="*/ 3 h 69"/>
                <a:gd name="T16" fmla="*/ 2 w 59"/>
                <a:gd name="T17" fmla="*/ 2 h 69"/>
                <a:gd name="T18" fmla="*/ 3 w 59"/>
                <a:gd name="T19" fmla="*/ 1 h 69"/>
                <a:gd name="T20" fmla="*/ 3 w 59"/>
                <a:gd name="T21" fmla="*/ 0 h 69"/>
                <a:gd name="T22" fmla="*/ 3 w 59"/>
                <a:gd name="T23" fmla="*/ 0 h 69"/>
                <a:gd name="T24" fmla="*/ 2 w 59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69"/>
                <a:gd name="T41" fmla="*/ 59 w 59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69">
                  <a:moveTo>
                    <a:pt x="38" y="0"/>
                  </a:moveTo>
                  <a:lnTo>
                    <a:pt x="38" y="0"/>
                  </a:lnTo>
                  <a:lnTo>
                    <a:pt x="36" y="19"/>
                  </a:lnTo>
                  <a:lnTo>
                    <a:pt x="30" y="33"/>
                  </a:lnTo>
                  <a:lnTo>
                    <a:pt x="16" y="43"/>
                  </a:lnTo>
                  <a:lnTo>
                    <a:pt x="0" y="52"/>
                  </a:lnTo>
                  <a:lnTo>
                    <a:pt x="4" y="69"/>
                  </a:lnTo>
                  <a:lnTo>
                    <a:pt x="26" y="60"/>
                  </a:lnTo>
                  <a:lnTo>
                    <a:pt x="43" y="43"/>
                  </a:lnTo>
                  <a:lnTo>
                    <a:pt x="54" y="22"/>
                  </a:lnTo>
                  <a:lnTo>
                    <a:pt x="59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5" name="Freeform 211"/>
            <p:cNvSpPr>
              <a:spLocks/>
            </p:cNvSpPr>
            <p:nvPr/>
          </p:nvSpPr>
          <p:spPr bwMode="auto">
            <a:xfrm>
              <a:off x="6065" y="3298"/>
              <a:ext cx="31" cy="34"/>
            </a:xfrm>
            <a:custGeom>
              <a:avLst/>
              <a:gdLst>
                <a:gd name="T0" fmla="*/ 1 w 62"/>
                <a:gd name="T1" fmla="*/ 0 h 69"/>
                <a:gd name="T2" fmla="*/ 1 w 62"/>
                <a:gd name="T3" fmla="*/ 1 h 69"/>
                <a:gd name="T4" fmla="*/ 2 w 62"/>
                <a:gd name="T5" fmla="*/ 1 h 69"/>
                <a:gd name="T6" fmla="*/ 3 w 62"/>
                <a:gd name="T7" fmla="*/ 2 h 69"/>
                <a:gd name="T8" fmla="*/ 3 w 62"/>
                <a:gd name="T9" fmla="*/ 3 h 69"/>
                <a:gd name="T10" fmla="*/ 3 w 62"/>
                <a:gd name="T11" fmla="*/ 4 h 69"/>
                <a:gd name="T12" fmla="*/ 4 w 62"/>
                <a:gd name="T13" fmla="*/ 4 h 69"/>
                <a:gd name="T14" fmla="*/ 4 w 62"/>
                <a:gd name="T15" fmla="*/ 2 h 69"/>
                <a:gd name="T16" fmla="*/ 3 w 62"/>
                <a:gd name="T17" fmla="*/ 1 h 69"/>
                <a:gd name="T18" fmla="*/ 2 w 62"/>
                <a:gd name="T19" fmla="*/ 0 h 69"/>
                <a:gd name="T20" fmla="*/ 1 w 62"/>
                <a:gd name="T21" fmla="*/ 0 h 69"/>
                <a:gd name="T22" fmla="*/ 1 w 62"/>
                <a:gd name="T23" fmla="*/ 1 h 69"/>
                <a:gd name="T24" fmla="*/ 1 w 62"/>
                <a:gd name="T25" fmla="*/ 0 h 69"/>
                <a:gd name="T26" fmla="*/ 1 w 62"/>
                <a:gd name="T27" fmla="*/ 0 h 69"/>
                <a:gd name="T28" fmla="*/ 0 w 62"/>
                <a:gd name="T29" fmla="*/ 0 h 69"/>
                <a:gd name="T30" fmla="*/ 0 w 62"/>
                <a:gd name="T31" fmla="*/ 0 h 69"/>
                <a:gd name="T32" fmla="*/ 1 w 62"/>
                <a:gd name="T33" fmla="*/ 1 h 69"/>
                <a:gd name="T34" fmla="*/ 1 w 62"/>
                <a:gd name="T35" fmla="*/ 0 h 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"/>
                <a:gd name="T55" fmla="*/ 0 h 69"/>
                <a:gd name="T56" fmla="*/ 62 w 62"/>
                <a:gd name="T57" fmla="*/ 69 h 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" h="69">
                  <a:moveTo>
                    <a:pt x="5" y="0"/>
                  </a:moveTo>
                  <a:lnTo>
                    <a:pt x="5" y="17"/>
                  </a:lnTo>
                  <a:lnTo>
                    <a:pt x="19" y="24"/>
                  </a:lnTo>
                  <a:lnTo>
                    <a:pt x="33" y="36"/>
                  </a:lnTo>
                  <a:lnTo>
                    <a:pt x="39" y="50"/>
                  </a:lnTo>
                  <a:lnTo>
                    <a:pt x="41" y="69"/>
                  </a:lnTo>
                  <a:lnTo>
                    <a:pt x="62" y="69"/>
                  </a:lnTo>
                  <a:lnTo>
                    <a:pt x="57" y="47"/>
                  </a:lnTo>
                  <a:lnTo>
                    <a:pt x="46" y="26"/>
                  </a:lnTo>
                  <a:lnTo>
                    <a:pt x="29" y="11"/>
                  </a:lnTo>
                  <a:lnTo>
                    <a:pt x="8" y="0"/>
                  </a:lnTo>
                  <a:lnTo>
                    <a:pt x="8" y="17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6" name="Freeform 212"/>
            <p:cNvSpPr>
              <a:spLocks/>
            </p:cNvSpPr>
            <p:nvPr/>
          </p:nvSpPr>
          <p:spPr bwMode="auto">
            <a:xfrm>
              <a:off x="6068" y="3296"/>
              <a:ext cx="6" cy="10"/>
            </a:xfrm>
            <a:custGeom>
              <a:avLst/>
              <a:gdLst>
                <a:gd name="T0" fmla="*/ 0 w 14"/>
                <a:gd name="T1" fmla="*/ 0 h 20"/>
                <a:gd name="T2" fmla="*/ 0 w 14"/>
                <a:gd name="T3" fmla="*/ 0 h 20"/>
                <a:gd name="T4" fmla="*/ 0 w 14"/>
                <a:gd name="T5" fmla="*/ 0 h 20"/>
                <a:gd name="T6" fmla="*/ 0 w 14"/>
                <a:gd name="T7" fmla="*/ 0 h 20"/>
                <a:gd name="T8" fmla="*/ 0 w 14"/>
                <a:gd name="T9" fmla="*/ 1 h 20"/>
                <a:gd name="T10" fmla="*/ 0 w 14"/>
                <a:gd name="T11" fmla="*/ 1 h 20"/>
                <a:gd name="T12" fmla="*/ 0 w 14"/>
                <a:gd name="T13" fmla="*/ 1 h 20"/>
                <a:gd name="T14" fmla="*/ 0 w 14"/>
                <a:gd name="T15" fmla="*/ 1 h 20"/>
                <a:gd name="T16" fmla="*/ 0 w 14"/>
                <a:gd name="T17" fmla="*/ 1 h 20"/>
                <a:gd name="T18" fmla="*/ 0 w 14"/>
                <a:gd name="T19" fmla="*/ 1 h 20"/>
                <a:gd name="T20" fmla="*/ 0 w 14"/>
                <a:gd name="T21" fmla="*/ 1 h 20"/>
                <a:gd name="T22" fmla="*/ 0 w 14"/>
                <a:gd name="T23" fmla="*/ 1 h 20"/>
                <a:gd name="T24" fmla="*/ 0 w 14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20"/>
                <a:gd name="T41" fmla="*/ 14 w 14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20">
                  <a:moveTo>
                    <a:pt x="14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3" y="20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7" name="Freeform 213"/>
            <p:cNvSpPr>
              <a:spLocks/>
            </p:cNvSpPr>
            <p:nvPr/>
          </p:nvSpPr>
          <p:spPr bwMode="auto">
            <a:xfrm>
              <a:off x="6074" y="3296"/>
              <a:ext cx="37" cy="36"/>
            </a:xfrm>
            <a:custGeom>
              <a:avLst/>
              <a:gdLst>
                <a:gd name="T0" fmla="*/ 5 w 72"/>
                <a:gd name="T1" fmla="*/ 5 h 72"/>
                <a:gd name="T2" fmla="*/ 5 w 72"/>
                <a:gd name="T3" fmla="*/ 5 h 72"/>
                <a:gd name="T4" fmla="*/ 5 w 72"/>
                <a:gd name="T5" fmla="*/ 3 h 72"/>
                <a:gd name="T6" fmla="*/ 5 w 72"/>
                <a:gd name="T7" fmla="*/ 2 h 72"/>
                <a:gd name="T8" fmla="*/ 4 w 72"/>
                <a:gd name="T9" fmla="*/ 2 h 72"/>
                <a:gd name="T10" fmla="*/ 4 w 72"/>
                <a:gd name="T11" fmla="*/ 1 h 72"/>
                <a:gd name="T12" fmla="*/ 3 w 72"/>
                <a:gd name="T13" fmla="*/ 1 h 72"/>
                <a:gd name="T14" fmla="*/ 2 w 72"/>
                <a:gd name="T15" fmla="*/ 1 h 72"/>
                <a:gd name="T16" fmla="*/ 1 w 72"/>
                <a:gd name="T17" fmla="*/ 1 h 72"/>
                <a:gd name="T18" fmla="*/ 0 w 72"/>
                <a:gd name="T19" fmla="*/ 0 h 72"/>
                <a:gd name="T20" fmla="*/ 0 w 72"/>
                <a:gd name="T21" fmla="*/ 1 h 72"/>
                <a:gd name="T22" fmla="*/ 1 w 72"/>
                <a:gd name="T23" fmla="*/ 1 h 72"/>
                <a:gd name="T24" fmla="*/ 2 w 72"/>
                <a:gd name="T25" fmla="*/ 1 h 72"/>
                <a:gd name="T26" fmla="*/ 2 w 72"/>
                <a:gd name="T27" fmla="*/ 1 h 72"/>
                <a:gd name="T28" fmla="*/ 3 w 72"/>
                <a:gd name="T29" fmla="*/ 2 h 72"/>
                <a:gd name="T30" fmla="*/ 3 w 72"/>
                <a:gd name="T31" fmla="*/ 2 h 72"/>
                <a:gd name="T32" fmla="*/ 4 w 72"/>
                <a:gd name="T33" fmla="*/ 3 h 72"/>
                <a:gd name="T34" fmla="*/ 4 w 72"/>
                <a:gd name="T35" fmla="*/ 3 h 72"/>
                <a:gd name="T36" fmla="*/ 4 w 72"/>
                <a:gd name="T37" fmla="*/ 5 h 72"/>
                <a:gd name="T38" fmla="*/ 4 w 72"/>
                <a:gd name="T39" fmla="*/ 5 h 72"/>
                <a:gd name="T40" fmla="*/ 5 w 72"/>
                <a:gd name="T41" fmla="*/ 5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72" y="72"/>
                  </a:moveTo>
                  <a:lnTo>
                    <a:pt x="72" y="72"/>
                  </a:lnTo>
                  <a:lnTo>
                    <a:pt x="69" y="58"/>
                  </a:lnTo>
                  <a:lnTo>
                    <a:pt x="65" y="45"/>
                  </a:lnTo>
                  <a:lnTo>
                    <a:pt x="60" y="32"/>
                  </a:lnTo>
                  <a:lnTo>
                    <a:pt x="51" y="20"/>
                  </a:lnTo>
                  <a:lnTo>
                    <a:pt x="39" y="12"/>
                  </a:lnTo>
                  <a:lnTo>
                    <a:pt x="27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20" y="24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43" y="43"/>
                  </a:lnTo>
                  <a:lnTo>
                    <a:pt x="48" y="51"/>
                  </a:lnTo>
                  <a:lnTo>
                    <a:pt x="51" y="62"/>
                  </a:lnTo>
                  <a:lnTo>
                    <a:pt x="51" y="72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8" name="Freeform 214"/>
            <p:cNvSpPr>
              <a:spLocks/>
            </p:cNvSpPr>
            <p:nvPr/>
          </p:nvSpPr>
          <p:spPr bwMode="auto">
            <a:xfrm>
              <a:off x="6074" y="3332"/>
              <a:ext cx="37" cy="36"/>
            </a:xfrm>
            <a:custGeom>
              <a:avLst/>
              <a:gdLst>
                <a:gd name="T0" fmla="*/ 0 w 72"/>
                <a:gd name="T1" fmla="*/ 5 h 72"/>
                <a:gd name="T2" fmla="*/ 0 w 72"/>
                <a:gd name="T3" fmla="*/ 5 h 72"/>
                <a:gd name="T4" fmla="*/ 1 w 72"/>
                <a:gd name="T5" fmla="*/ 5 h 72"/>
                <a:gd name="T6" fmla="*/ 2 w 72"/>
                <a:gd name="T7" fmla="*/ 5 h 72"/>
                <a:gd name="T8" fmla="*/ 3 w 72"/>
                <a:gd name="T9" fmla="*/ 3 h 72"/>
                <a:gd name="T10" fmla="*/ 4 w 72"/>
                <a:gd name="T11" fmla="*/ 3 h 72"/>
                <a:gd name="T12" fmla="*/ 4 w 72"/>
                <a:gd name="T13" fmla="*/ 2 h 72"/>
                <a:gd name="T14" fmla="*/ 5 w 72"/>
                <a:gd name="T15" fmla="*/ 1 h 72"/>
                <a:gd name="T16" fmla="*/ 5 w 72"/>
                <a:gd name="T17" fmla="*/ 1 h 72"/>
                <a:gd name="T18" fmla="*/ 5 w 72"/>
                <a:gd name="T19" fmla="*/ 0 h 72"/>
                <a:gd name="T20" fmla="*/ 4 w 72"/>
                <a:gd name="T21" fmla="*/ 0 h 72"/>
                <a:gd name="T22" fmla="*/ 4 w 72"/>
                <a:gd name="T23" fmla="*/ 1 h 72"/>
                <a:gd name="T24" fmla="*/ 4 w 72"/>
                <a:gd name="T25" fmla="*/ 1 h 72"/>
                <a:gd name="T26" fmla="*/ 3 w 72"/>
                <a:gd name="T27" fmla="*/ 1 h 72"/>
                <a:gd name="T28" fmla="*/ 3 w 72"/>
                <a:gd name="T29" fmla="*/ 2 h 72"/>
                <a:gd name="T30" fmla="*/ 2 w 72"/>
                <a:gd name="T31" fmla="*/ 2 h 72"/>
                <a:gd name="T32" fmla="*/ 2 w 72"/>
                <a:gd name="T33" fmla="*/ 3 h 72"/>
                <a:gd name="T34" fmla="*/ 1 w 72"/>
                <a:gd name="T35" fmla="*/ 3 h 72"/>
                <a:gd name="T36" fmla="*/ 0 w 72"/>
                <a:gd name="T37" fmla="*/ 3 h 72"/>
                <a:gd name="T38" fmla="*/ 0 w 72"/>
                <a:gd name="T39" fmla="*/ 3 h 72"/>
                <a:gd name="T40" fmla="*/ 0 w 72"/>
                <a:gd name="T41" fmla="*/ 5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72"/>
                <a:gd name="T65" fmla="*/ 72 w 7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72">
                  <a:moveTo>
                    <a:pt x="0" y="72"/>
                  </a:moveTo>
                  <a:lnTo>
                    <a:pt x="0" y="72"/>
                  </a:lnTo>
                  <a:lnTo>
                    <a:pt x="14" y="69"/>
                  </a:lnTo>
                  <a:lnTo>
                    <a:pt x="27" y="65"/>
                  </a:lnTo>
                  <a:lnTo>
                    <a:pt x="39" y="58"/>
                  </a:lnTo>
                  <a:lnTo>
                    <a:pt x="51" y="50"/>
                  </a:lnTo>
                  <a:lnTo>
                    <a:pt x="60" y="40"/>
                  </a:lnTo>
                  <a:lnTo>
                    <a:pt x="65" y="27"/>
                  </a:lnTo>
                  <a:lnTo>
                    <a:pt x="69" y="14"/>
                  </a:lnTo>
                  <a:lnTo>
                    <a:pt x="72" y="0"/>
                  </a:lnTo>
                  <a:lnTo>
                    <a:pt x="51" y="0"/>
                  </a:lnTo>
                  <a:lnTo>
                    <a:pt x="51" y="10"/>
                  </a:lnTo>
                  <a:lnTo>
                    <a:pt x="48" y="21"/>
                  </a:lnTo>
                  <a:lnTo>
                    <a:pt x="43" y="29"/>
                  </a:lnTo>
                  <a:lnTo>
                    <a:pt x="38" y="36"/>
                  </a:lnTo>
                  <a:lnTo>
                    <a:pt x="29" y="45"/>
                  </a:lnTo>
                  <a:lnTo>
                    <a:pt x="20" y="48"/>
                  </a:lnTo>
                  <a:lnTo>
                    <a:pt x="10" y="52"/>
                  </a:lnTo>
                  <a:lnTo>
                    <a:pt x="0" y="5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9" name="Freeform 215"/>
            <p:cNvSpPr>
              <a:spLocks/>
            </p:cNvSpPr>
            <p:nvPr/>
          </p:nvSpPr>
          <p:spPr bwMode="auto">
            <a:xfrm>
              <a:off x="6062" y="3357"/>
              <a:ext cx="12" cy="11"/>
            </a:xfrm>
            <a:custGeom>
              <a:avLst/>
              <a:gdLst>
                <a:gd name="T0" fmla="*/ 1 w 24"/>
                <a:gd name="T1" fmla="*/ 1 h 22"/>
                <a:gd name="T2" fmla="*/ 1 w 24"/>
                <a:gd name="T3" fmla="*/ 1 h 22"/>
                <a:gd name="T4" fmla="*/ 1 w 24"/>
                <a:gd name="T5" fmla="*/ 1 h 22"/>
                <a:gd name="T6" fmla="*/ 1 w 24"/>
                <a:gd name="T7" fmla="*/ 1 h 22"/>
                <a:gd name="T8" fmla="*/ 2 w 24"/>
                <a:gd name="T9" fmla="*/ 1 h 22"/>
                <a:gd name="T10" fmla="*/ 2 w 24"/>
                <a:gd name="T11" fmla="*/ 1 h 22"/>
                <a:gd name="T12" fmla="*/ 2 w 24"/>
                <a:gd name="T13" fmla="*/ 1 h 22"/>
                <a:gd name="T14" fmla="*/ 2 w 24"/>
                <a:gd name="T15" fmla="*/ 1 h 22"/>
                <a:gd name="T16" fmla="*/ 2 w 24"/>
                <a:gd name="T17" fmla="*/ 1 h 22"/>
                <a:gd name="T18" fmla="*/ 1 w 24"/>
                <a:gd name="T19" fmla="*/ 0 h 22"/>
                <a:gd name="T20" fmla="*/ 1 w 24"/>
                <a:gd name="T21" fmla="*/ 0 h 22"/>
                <a:gd name="T22" fmla="*/ 1 w 24"/>
                <a:gd name="T23" fmla="*/ 1 h 22"/>
                <a:gd name="T24" fmla="*/ 1 w 24"/>
                <a:gd name="T25" fmla="*/ 0 h 22"/>
                <a:gd name="T26" fmla="*/ 1 w 24"/>
                <a:gd name="T27" fmla="*/ 1 h 22"/>
                <a:gd name="T28" fmla="*/ 0 w 24"/>
                <a:gd name="T29" fmla="*/ 1 h 22"/>
                <a:gd name="T30" fmla="*/ 1 w 24"/>
                <a:gd name="T31" fmla="*/ 1 h 22"/>
                <a:gd name="T32" fmla="*/ 1 w 24"/>
                <a:gd name="T33" fmla="*/ 1 h 22"/>
                <a:gd name="T34" fmla="*/ 1 w 24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2"/>
                <a:gd name="T56" fmla="*/ 24 w 24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2">
                  <a:moveTo>
                    <a:pt x="8" y="2"/>
                  </a:moveTo>
                  <a:lnTo>
                    <a:pt x="10" y="20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19" y="20"/>
                  </a:lnTo>
                  <a:lnTo>
                    <a:pt x="24" y="2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2" y="19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10" y="2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253" name="Picture 61" descr="HH01569_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598045" flipH="1">
            <a:off x="4572000" y="3284538"/>
            <a:ext cx="1152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026" descr="Gravura 51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4F9FD"/>
              </a:clrFrom>
              <a:clrTo>
                <a:srgbClr val="F4F9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20938"/>
            <a:ext cx="2449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232" descr="Апельсин2 copy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63615">
            <a:off x="2814638" y="2954338"/>
            <a:ext cx="123348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Oval 101"/>
          <p:cNvSpPr>
            <a:spLocks noChangeArrowheads="1"/>
          </p:cNvSpPr>
          <p:nvPr/>
        </p:nvSpPr>
        <p:spPr bwMode="auto">
          <a:xfrm>
            <a:off x="3708400" y="2565400"/>
            <a:ext cx="1008063" cy="935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57" name="Picture 12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420938"/>
            <a:ext cx="12954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297113" y="2943225"/>
            <a:ext cx="1728787" cy="706438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784475" y="2274888"/>
            <a:ext cx="2995613" cy="1614487"/>
            <a:chOff x="1330" y="1273"/>
            <a:chExt cx="1887" cy="1017"/>
          </a:xfrm>
        </p:grpSpPr>
        <p:grpSp>
          <p:nvGrpSpPr>
            <p:cNvPr id="11558" name="Group 91"/>
            <p:cNvGrpSpPr>
              <a:grpSpLocks/>
            </p:cNvGrpSpPr>
            <p:nvPr/>
          </p:nvGrpSpPr>
          <p:grpSpPr bwMode="auto">
            <a:xfrm rot="203311">
              <a:off x="1851" y="1273"/>
              <a:ext cx="544" cy="365"/>
              <a:chOff x="1888" y="3216"/>
              <a:chExt cx="848" cy="768"/>
            </a:xfrm>
          </p:grpSpPr>
          <p:grpSp>
            <p:nvGrpSpPr>
              <p:cNvPr id="11636" name="Group 9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639" name="Freeform 9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40" name="Freeform 9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41" name="Freeform 9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637" name="Line 9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38" name="Line 9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559" name="Group 98"/>
            <p:cNvGrpSpPr>
              <a:grpSpLocks/>
            </p:cNvGrpSpPr>
            <p:nvPr/>
          </p:nvGrpSpPr>
          <p:grpSpPr bwMode="auto">
            <a:xfrm rot="203311">
              <a:off x="1593" y="1434"/>
              <a:ext cx="544" cy="366"/>
              <a:chOff x="1888" y="3216"/>
              <a:chExt cx="848" cy="768"/>
            </a:xfrm>
          </p:grpSpPr>
          <p:grpSp>
            <p:nvGrpSpPr>
              <p:cNvPr id="11630" name="Group 9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633" name="Freeform 10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34" name="Freeform 10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35" name="Freeform 10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631" name="Line 10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32" name="Line 10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560" name="Group 105"/>
            <p:cNvGrpSpPr>
              <a:grpSpLocks/>
            </p:cNvGrpSpPr>
            <p:nvPr/>
          </p:nvGrpSpPr>
          <p:grpSpPr bwMode="auto">
            <a:xfrm rot="203311">
              <a:off x="1330" y="1596"/>
              <a:ext cx="544" cy="365"/>
              <a:chOff x="1888" y="3216"/>
              <a:chExt cx="848" cy="768"/>
            </a:xfrm>
          </p:grpSpPr>
          <p:grpSp>
            <p:nvGrpSpPr>
              <p:cNvPr id="11624" name="Group 10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627" name="Freeform 10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28" name="Freeform 10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29" name="Freeform 10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625" name="Line 11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26" name="Line 11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561" name="Group 112"/>
            <p:cNvGrpSpPr>
              <a:grpSpLocks/>
            </p:cNvGrpSpPr>
            <p:nvPr/>
          </p:nvGrpSpPr>
          <p:grpSpPr bwMode="auto">
            <a:xfrm rot="203311">
              <a:off x="2131" y="1383"/>
              <a:ext cx="544" cy="365"/>
              <a:chOff x="1888" y="3216"/>
              <a:chExt cx="848" cy="768"/>
            </a:xfrm>
          </p:grpSpPr>
          <p:grpSp>
            <p:nvGrpSpPr>
              <p:cNvPr id="11618" name="Group 11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621" name="Freeform 11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22" name="Freeform 11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23" name="Freeform 11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619" name="Line 11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20" name="Line 11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562" name="Group 119"/>
            <p:cNvGrpSpPr>
              <a:grpSpLocks/>
            </p:cNvGrpSpPr>
            <p:nvPr/>
          </p:nvGrpSpPr>
          <p:grpSpPr bwMode="auto">
            <a:xfrm rot="203311">
              <a:off x="1873" y="1544"/>
              <a:ext cx="545" cy="366"/>
              <a:chOff x="1888" y="3216"/>
              <a:chExt cx="848" cy="768"/>
            </a:xfrm>
          </p:grpSpPr>
          <p:grpSp>
            <p:nvGrpSpPr>
              <p:cNvPr id="11612" name="Group 12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615" name="Freeform 12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16" name="Freeform 12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17" name="Freeform 12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613" name="Line 12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14" name="Line 12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563" name="Group 126"/>
            <p:cNvGrpSpPr>
              <a:grpSpLocks/>
            </p:cNvGrpSpPr>
            <p:nvPr/>
          </p:nvGrpSpPr>
          <p:grpSpPr bwMode="auto">
            <a:xfrm rot="203311">
              <a:off x="1610" y="1706"/>
              <a:ext cx="546" cy="365"/>
              <a:chOff x="1888" y="3216"/>
              <a:chExt cx="848" cy="768"/>
            </a:xfrm>
          </p:grpSpPr>
          <p:grpSp>
            <p:nvGrpSpPr>
              <p:cNvPr id="11606" name="Group 12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609" name="Freeform 12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10" name="Freeform 12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11" name="Freeform 13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607" name="Line 13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08" name="Line 13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564" name="Group 133"/>
            <p:cNvGrpSpPr>
              <a:grpSpLocks/>
            </p:cNvGrpSpPr>
            <p:nvPr/>
          </p:nvGrpSpPr>
          <p:grpSpPr bwMode="auto">
            <a:xfrm rot="203311">
              <a:off x="2392" y="1492"/>
              <a:ext cx="544" cy="365"/>
              <a:chOff x="1888" y="3216"/>
              <a:chExt cx="848" cy="768"/>
            </a:xfrm>
          </p:grpSpPr>
          <p:grpSp>
            <p:nvGrpSpPr>
              <p:cNvPr id="11600" name="Group 13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603" name="Freeform 13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04" name="Freeform 13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05" name="Freeform 13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601" name="Line 13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02" name="Line 13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565" name="Group 140"/>
            <p:cNvGrpSpPr>
              <a:grpSpLocks/>
            </p:cNvGrpSpPr>
            <p:nvPr/>
          </p:nvGrpSpPr>
          <p:grpSpPr bwMode="auto">
            <a:xfrm rot="203311">
              <a:off x="2134" y="1653"/>
              <a:ext cx="544" cy="366"/>
              <a:chOff x="1888" y="3216"/>
              <a:chExt cx="848" cy="768"/>
            </a:xfrm>
          </p:grpSpPr>
          <p:grpSp>
            <p:nvGrpSpPr>
              <p:cNvPr id="11594" name="Group 14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97" name="Freeform 14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98" name="Freeform 14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99" name="Freeform 14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95" name="Line 14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96" name="Line 14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566" name="Group 147"/>
            <p:cNvGrpSpPr>
              <a:grpSpLocks/>
            </p:cNvGrpSpPr>
            <p:nvPr/>
          </p:nvGrpSpPr>
          <p:grpSpPr bwMode="auto">
            <a:xfrm rot="203311">
              <a:off x="1871" y="1815"/>
              <a:ext cx="544" cy="365"/>
              <a:chOff x="1888" y="3216"/>
              <a:chExt cx="848" cy="768"/>
            </a:xfrm>
          </p:grpSpPr>
          <p:grpSp>
            <p:nvGrpSpPr>
              <p:cNvPr id="11588" name="Group 14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91" name="Freeform 14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92" name="Freeform 15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93" name="Freeform 15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89" name="Line 15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90" name="Line 15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567" name="Group 154"/>
            <p:cNvGrpSpPr>
              <a:grpSpLocks/>
            </p:cNvGrpSpPr>
            <p:nvPr/>
          </p:nvGrpSpPr>
          <p:grpSpPr bwMode="auto">
            <a:xfrm rot="203311">
              <a:off x="2672" y="1602"/>
              <a:ext cx="545" cy="365"/>
              <a:chOff x="1888" y="3216"/>
              <a:chExt cx="848" cy="768"/>
            </a:xfrm>
          </p:grpSpPr>
          <p:grpSp>
            <p:nvGrpSpPr>
              <p:cNvPr id="11582" name="Group 15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85" name="Freeform 15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86" name="Freeform 15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87" name="Freeform 15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83" name="Line 15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84" name="Line 16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568" name="Group 161"/>
            <p:cNvGrpSpPr>
              <a:grpSpLocks/>
            </p:cNvGrpSpPr>
            <p:nvPr/>
          </p:nvGrpSpPr>
          <p:grpSpPr bwMode="auto">
            <a:xfrm rot="203311">
              <a:off x="2414" y="1764"/>
              <a:ext cx="545" cy="365"/>
              <a:chOff x="1888" y="3216"/>
              <a:chExt cx="848" cy="768"/>
            </a:xfrm>
          </p:grpSpPr>
          <p:grpSp>
            <p:nvGrpSpPr>
              <p:cNvPr id="11576" name="Group 16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79" name="Freeform 16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80" name="Freeform 16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81" name="Freeform 16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77" name="Line 16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8" name="Line 16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569" name="Group 168"/>
            <p:cNvGrpSpPr>
              <a:grpSpLocks/>
            </p:cNvGrpSpPr>
            <p:nvPr/>
          </p:nvGrpSpPr>
          <p:grpSpPr bwMode="auto">
            <a:xfrm rot="203311">
              <a:off x="2151" y="1925"/>
              <a:ext cx="545" cy="365"/>
              <a:chOff x="1888" y="3216"/>
              <a:chExt cx="848" cy="768"/>
            </a:xfrm>
          </p:grpSpPr>
          <p:grpSp>
            <p:nvGrpSpPr>
              <p:cNvPr id="11570" name="Group 16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73" name="Freeform 17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74" name="Freeform 17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75" name="Freeform 17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71" name="Line 17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" name="Line 17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7" name="Group 175"/>
          <p:cNvGrpSpPr>
            <a:grpSpLocks/>
          </p:cNvGrpSpPr>
          <p:nvPr/>
        </p:nvGrpSpPr>
        <p:grpSpPr bwMode="auto">
          <a:xfrm>
            <a:off x="1585913" y="3017838"/>
            <a:ext cx="2995612" cy="1616075"/>
            <a:chOff x="551" y="1757"/>
            <a:chExt cx="1887" cy="1018"/>
          </a:xfrm>
        </p:grpSpPr>
        <p:grpSp>
          <p:nvGrpSpPr>
            <p:cNvPr id="11474" name="Group 176"/>
            <p:cNvGrpSpPr>
              <a:grpSpLocks/>
            </p:cNvGrpSpPr>
            <p:nvPr/>
          </p:nvGrpSpPr>
          <p:grpSpPr bwMode="auto">
            <a:xfrm rot="203311">
              <a:off x="1072" y="1757"/>
              <a:ext cx="544" cy="366"/>
              <a:chOff x="1888" y="3216"/>
              <a:chExt cx="848" cy="768"/>
            </a:xfrm>
          </p:grpSpPr>
          <p:grpSp>
            <p:nvGrpSpPr>
              <p:cNvPr id="11552" name="Group 17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55" name="Freeform 17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56" name="Freeform 17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57" name="Freeform 18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53" name="Line 18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54" name="Line 18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75" name="Group 183"/>
            <p:cNvGrpSpPr>
              <a:grpSpLocks/>
            </p:cNvGrpSpPr>
            <p:nvPr/>
          </p:nvGrpSpPr>
          <p:grpSpPr bwMode="auto">
            <a:xfrm rot="203311">
              <a:off x="1353" y="1868"/>
              <a:ext cx="544" cy="365"/>
              <a:chOff x="1888" y="3216"/>
              <a:chExt cx="848" cy="768"/>
            </a:xfrm>
          </p:grpSpPr>
          <p:grpSp>
            <p:nvGrpSpPr>
              <p:cNvPr id="11546" name="Group 18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49" name="Freeform 18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50" name="Freeform 18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51" name="Freeform 18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47" name="Line 18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48" name="Line 18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76" name="Group 190"/>
            <p:cNvGrpSpPr>
              <a:grpSpLocks/>
            </p:cNvGrpSpPr>
            <p:nvPr/>
          </p:nvGrpSpPr>
          <p:grpSpPr bwMode="auto">
            <a:xfrm rot="203311">
              <a:off x="1613" y="1976"/>
              <a:ext cx="545" cy="366"/>
              <a:chOff x="1888" y="3216"/>
              <a:chExt cx="848" cy="768"/>
            </a:xfrm>
          </p:grpSpPr>
          <p:grpSp>
            <p:nvGrpSpPr>
              <p:cNvPr id="11540" name="Group 19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43" name="Freeform 19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44" name="Freeform 19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45" name="Freeform 19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41" name="Line 19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42" name="Line 19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77" name="Group 197"/>
            <p:cNvGrpSpPr>
              <a:grpSpLocks/>
            </p:cNvGrpSpPr>
            <p:nvPr/>
          </p:nvGrpSpPr>
          <p:grpSpPr bwMode="auto">
            <a:xfrm rot="203311">
              <a:off x="1894" y="2087"/>
              <a:ext cx="544" cy="366"/>
              <a:chOff x="1888" y="3216"/>
              <a:chExt cx="848" cy="768"/>
            </a:xfrm>
          </p:grpSpPr>
          <p:grpSp>
            <p:nvGrpSpPr>
              <p:cNvPr id="11534" name="Group 19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37" name="Freeform 19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38" name="Freeform 20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39" name="Freeform 20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35" name="Line 20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36" name="Line 20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78" name="Group 204"/>
            <p:cNvGrpSpPr>
              <a:grpSpLocks/>
            </p:cNvGrpSpPr>
            <p:nvPr/>
          </p:nvGrpSpPr>
          <p:grpSpPr bwMode="auto">
            <a:xfrm rot="203311">
              <a:off x="814" y="1919"/>
              <a:ext cx="545" cy="366"/>
              <a:chOff x="1888" y="3216"/>
              <a:chExt cx="848" cy="768"/>
            </a:xfrm>
          </p:grpSpPr>
          <p:grpSp>
            <p:nvGrpSpPr>
              <p:cNvPr id="11528" name="Group 20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31" name="Freeform 20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32" name="Freeform 20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33" name="Freeform 20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29" name="Line 20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30" name="Line 21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79" name="Group 211"/>
            <p:cNvGrpSpPr>
              <a:grpSpLocks/>
            </p:cNvGrpSpPr>
            <p:nvPr/>
          </p:nvGrpSpPr>
          <p:grpSpPr bwMode="auto">
            <a:xfrm rot="203311">
              <a:off x="551" y="2081"/>
              <a:ext cx="545" cy="365"/>
              <a:chOff x="1888" y="3216"/>
              <a:chExt cx="848" cy="768"/>
            </a:xfrm>
          </p:grpSpPr>
          <p:grpSp>
            <p:nvGrpSpPr>
              <p:cNvPr id="11522" name="Group 21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25" name="Freeform 21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26" name="Freeform 21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27" name="Freeform 21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23" name="Line 21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24" name="Line 21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80" name="Group 218"/>
            <p:cNvGrpSpPr>
              <a:grpSpLocks/>
            </p:cNvGrpSpPr>
            <p:nvPr/>
          </p:nvGrpSpPr>
          <p:grpSpPr bwMode="auto">
            <a:xfrm rot="203311">
              <a:off x="1095" y="2029"/>
              <a:ext cx="544" cy="366"/>
              <a:chOff x="1888" y="3216"/>
              <a:chExt cx="848" cy="768"/>
            </a:xfrm>
          </p:grpSpPr>
          <p:grpSp>
            <p:nvGrpSpPr>
              <p:cNvPr id="11516" name="Group 21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19" name="Freeform 22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20" name="Freeform 22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21" name="Freeform 22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17" name="Line 22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18" name="Line 22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81" name="Group 225"/>
            <p:cNvGrpSpPr>
              <a:grpSpLocks/>
            </p:cNvGrpSpPr>
            <p:nvPr/>
          </p:nvGrpSpPr>
          <p:grpSpPr bwMode="auto">
            <a:xfrm rot="203311">
              <a:off x="832" y="2190"/>
              <a:ext cx="544" cy="366"/>
              <a:chOff x="1888" y="3216"/>
              <a:chExt cx="848" cy="768"/>
            </a:xfrm>
          </p:grpSpPr>
          <p:grpSp>
            <p:nvGrpSpPr>
              <p:cNvPr id="11510" name="Group 22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13" name="Freeform 22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4" name="Freeform 22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5" name="Freeform 22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11" name="Line 23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12" name="Line 23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82" name="Group 232"/>
            <p:cNvGrpSpPr>
              <a:grpSpLocks/>
            </p:cNvGrpSpPr>
            <p:nvPr/>
          </p:nvGrpSpPr>
          <p:grpSpPr bwMode="auto">
            <a:xfrm rot="203311">
              <a:off x="1355" y="2139"/>
              <a:ext cx="545" cy="365"/>
              <a:chOff x="1888" y="3216"/>
              <a:chExt cx="848" cy="768"/>
            </a:xfrm>
          </p:grpSpPr>
          <p:grpSp>
            <p:nvGrpSpPr>
              <p:cNvPr id="11504" name="Group 23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07" name="Freeform 23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8" name="Freeform 23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9" name="Freeform 23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05" name="Line 23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06" name="Line 23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83" name="Group 239"/>
            <p:cNvGrpSpPr>
              <a:grpSpLocks/>
            </p:cNvGrpSpPr>
            <p:nvPr/>
          </p:nvGrpSpPr>
          <p:grpSpPr bwMode="auto">
            <a:xfrm rot="203311">
              <a:off x="1093" y="2300"/>
              <a:ext cx="544" cy="365"/>
              <a:chOff x="1888" y="3216"/>
              <a:chExt cx="848" cy="768"/>
            </a:xfrm>
          </p:grpSpPr>
          <p:grpSp>
            <p:nvGrpSpPr>
              <p:cNvPr id="11498" name="Group 24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501" name="Freeform 24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2" name="Freeform 24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3" name="Freeform 24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99" name="Line 24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00" name="Line 24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84" name="Group 246"/>
            <p:cNvGrpSpPr>
              <a:grpSpLocks/>
            </p:cNvGrpSpPr>
            <p:nvPr/>
          </p:nvGrpSpPr>
          <p:grpSpPr bwMode="auto">
            <a:xfrm rot="203311">
              <a:off x="1636" y="2249"/>
              <a:ext cx="545" cy="365"/>
              <a:chOff x="1888" y="3216"/>
              <a:chExt cx="848" cy="768"/>
            </a:xfrm>
          </p:grpSpPr>
          <p:grpSp>
            <p:nvGrpSpPr>
              <p:cNvPr id="11492" name="Group 24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495" name="Freeform 24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6" name="Freeform 24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7" name="Freeform 25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93" name="Line 25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94" name="Line 25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85" name="Group 253"/>
            <p:cNvGrpSpPr>
              <a:grpSpLocks/>
            </p:cNvGrpSpPr>
            <p:nvPr/>
          </p:nvGrpSpPr>
          <p:grpSpPr bwMode="auto">
            <a:xfrm rot="203311">
              <a:off x="1373" y="2410"/>
              <a:ext cx="544" cy="365"/>
              <a:chOff x="1888" y="3216"/>
              <a:chExt cx="848" cy="768"/>
            </a:xfrm>
          </p:grpSpPr>
          <p:grpSp>
            <p:nvGrpSpPr>
              <p:cNvPr id="11486" name="Group 25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489" name="Freeform 25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0" name="Freeform 25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1" name="Freeform 25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87" name="Line 25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88" name="Line 25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1269" name="Picture 261" descr="girl5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7950" y="3436938"/>
            <a:ext cx="954088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62" descr="girl4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1600" y="1797050"/>
            <a:ext cx="8874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181" name="Group 351"/>
          <p:cNvGrpSpPr>
            <a:grpSpLocks/>
          </p:cNvGrpSpPr>
          <p:nvPr/>
        </p:nvGrpSpPr>
        <p:grpSpPr bwMode="auto">
          <a:xfrm>
            <a:off x="2286000" y="2243138"/>
            <a:ext cx="2135188" cy="1263650"/>
            <a:chOff x="1443" y="1388"/>
            <a:chExt cx="1345" cy="796"/>
          </a:xfrm>
        </p:grpSpPr>
        <p:grpSp>
          <p:nvGrpSpPr>
            <p:cNvPr id="11432" name="Group 352"/>
            <p:cNvGrpSpPr>
              <a:grpSpLocks/>
            </p:cNvGrpSpPr>
            <p:nvPr/>
          </p:nvGrpSpPr>
          <p:grpSpPr bwMode="auto">
            <a:xfrm rot="203311">
              <a:off x="1943" y="1388"/>
              <a:ext cx="567" cy="365"/>
              <a:chOff x="1853" y="3217"/>
              <a:chExt cx="883" cy="767"/>
            </a:xfrm>
          </p:grpSpPr>
          <p:grpSp>
            <p:nvGrpSpPr>
              <p:cNvPr id="11468" name="Group 353"/>
              <p:cNvGrpSpPr>
                <a:grpSpLocks/>
              </p:cNvGrpSpPr>
              <p:nvPr/>
            </p:nvGrpSpPr>
            <p:grpSpPr bwMode="auto">
              <a:xfrm>
                <a:off x="1853" y="3217"/>
                <a:ext cx="883" cy="767"/>
                <a:chOff x="1853" y="3225"/>
                <a:chExt cx="883" cy="767"/>
              </a:xfrm>
            </p:grpSpPr>
            <p:sp>
              <p:nvSpPr>
                <p:cNvPr id="11471" name="Freeform 35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2" name="Freeform 35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3" name="Freeform 356"/>
                <p:cNvSpPr>
                  <a:spLocks/>
                </p:cNvSpPr>
                <p:nvPr/>
              </p:nvSpPr>
              <p:spPr bwMode="auto">
                <a:xfrm>
                  <a:off x="1853" y="3225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69" name="Line 35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0" name="Line 35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33" name="Group 359"/>
            <p:cNvGrpSpPr>
              <a:grpSpLocks/>
            </p:cNvGrpSpPr>
            <p:nvPr/>
          </p:nvGrpSpPr>
          <p:grpSpPr bwMode="auto">
            <a:xfrm rot="203311">
              <a:off x="1706" y="1547"/>
              <a:ext cx="544" cy="366"/>
              <a:chOff x="1888" y="3216"/>
              <a:chExt cx="848" cy="768"/>
            </a:xfrm>
          </p:grpSpPr>
          <p:grpSp>
            <p:nvGrpSpPr>
              <p:cNvPr id="11462" name="Group 36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465" name="Freeform 36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6" name="Freeform 36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7" name="Freeform 36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63" name="Line 36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4" name="Line 36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34" name="Group 366"/>
            <p:cNvGrpSpPr>
              <a:grpSpLocks/>
            </p:cNvGrpSpPr>
            <p:nvPr/>
          </p:nvGrpSpPr>
          <p:grpSpPr bwMode="auto">
            <a:xfrm rot="203311">
              <a:off x="1443" y="1709"/>
              <a:ext cx="544" cy="365"/>
              <a:chOff x="1888" y="3216"/>
              <a:chExt cx="848" cy="768"/>
            </a:xfrm>
          </p:grpSpPr>
          <p:grpSp>
            <p:nvGrpSpPr>
              <p:cNvPr id="11456" name="Group 36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459" name="Freeform 36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0" name="Freeform 36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1" name="Freeform 37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57" name="Line 37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58" name="Line 37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35" name="Group 373"/>
            <p:cNvGrpSpPr>
              <a:grpSpLocks/>
            </p:cNvGrpSpPr>
            <p:nvPr/>
          </p:nvGrpSpPr>
          <p:grpSpPr bwMode="auto">
            <a:xfrm rot="203311">
              <a:off x="2244" y="1496"/>
              <a:ext cx="544" cy="365"/>
              <a:chOff x="1888" y="3216"/>
              <a:chExt cx="848" cy="768"/>
            </a:xfrm>
          </p:grpSpPr>
          <p:grpSp>
            <p:nvGrpSpPr>
              <p:cNvPr id="11450" name="Group 37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453" name="Freeform 37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54" name="Freeform 37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55" name="Freeform 37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51" name="Line 37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52" name="Line 37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36" name="Group 380"/>
            <p:cNvGrpSpPr>
              <a:grpSpLocks/>
            </p:cNvGrpSpPr>
            <p:nvPr/>
          </p:nvGrpSpPr>
          <p:grpSpPr bwMode="auto">
            <a:xfrm rot="203311">
              <a:off x="1986" y="1657"/>
              <a:ext cx="545" cy="366"/>
              <a:chOff x="1888" y="3216"/>
              <a:chExt cx="848" cy="768"/>
            </a:xfrm>
          </p:grpSpPr>
          <p:grpSp>
            <p:nvGrpSpPr>
              <p:cNvPr id="11444" name="Group 38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447" name="Freeform 38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48" name="Freeform 38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49" name="Freeform 38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45" name="Line 38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46" name="Line 38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37" name="Group 387"/>
            <p:cNvGrpSpPr>
              <a:grpSpLocks/>
            </p:cNvGrpSpPr>
            <p:nvPr/>
          </p:nvGrpSpPr>
          <p:grpSpPr bwMode="auto">
            <a:xfrm rot="203311">
              <a:off x="1723" y="1819"/>
              <a:ext cx="546" cy="365"/>
              <a:chOff x="1888" y="3216"/>
              <a:chExt cx="848" cy="768"/>
            </a:xfrm>
          </p:grpSpPr>
          <p:grpSp>
            <p:nvGrpSpPr>
              <p:cNvPr id="11438" name="Group 38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441" name="Freeform 38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42" name="Freeform 39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43" name="Freeform 39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39" name="Line 39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40" name="Line 39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1267" name="Group 394"/>
          <p:cNvGrpSpPr>
            <a:grpSpLocks/>
          </p:cNvGrpSpPr>
          <p:nvPr/>
        </p:nvGrpSpPr>
        <p:grpSpPr bwMode="auto">
          <a:xfrm>
            <a:off x="3149600" y="2547938"/>
            <a:ext cx="2136775" cy="1266825"/>
            <a:chOff x="1984" y="1605"/>
            <a:chExt cx="1346" cy="798"/>
          </a:xfrm>
        </p:grpSpPr>
        <p:grpSp>
          <p:nvGrpSpPr>
            <p:cNvPr id="11390" name="Group 395"/>
            <p:cNvGrpSpPr>
              <a:grpSpLocks/>
            </p:cNvGrpSpPr>
            <p:nvPr/>
          </p:nvGrpSpPr>
          <p:grpSpPr bwMode="auto">
            <a:xfrm rot="203311">
              <a:off x="2505" y="1605"/>
              <a:ext cx="544" cy="365"/>
              <a:chOff x="1888" y="3216"/>
              <a:chExt cx="848" cy="768"/>
            </a:xfrm>
          </p:grpSpPr>
          <p:grpSp>
            <p:nvGrpSpPr>
              <p:cNvPr id="11426" name="Group 39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429" name="Freeform 39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30" name="Freeform 39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31" name="Freeform 39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27" name="Line 40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28" name="Line 40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" name="Group 402"/>
            <p:cNvGrpSpPr>
              <a:grpSpLocks/>
            </p:cNvGrpSpPr>
            <p:nvPr/>
          </p:nvGrpSpPr>
          <p:grpSpPr bwMode="auto">
            <a:xfrm rot="203311">
              <a:off x="2247" y="1766"/>
              <a:ext cx="544" cy="366"/>
              <a:chOff x="1888" y="3216"/>
              <a:chExt cx="848" cy="768"/>
            </a:xfrm>
          </p:grpSpPr>
          <p:grpSp>
            <p:nvGrpSpPr>
              <p:cNvPr id="11420" name="Group 40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423" name="Freeform 40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24" name="Freeform 40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25" name="Freeform 40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21" name="Line 40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22" name="Line 40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409"/>
            <p:cNvGrpSpPr>
              <a:grpSpLocks/>
            </p:cNvGrpSpPr>
            <p:nvPr/>
          </p:nvGrpSpPr>
          <p:grpSpPr bwMode="auto">
            <a:xfrm rot="203311">
              <a:off x="1984" y="1928"/>
              <a:ext cx="544" cy="365"/>
              <a:chOff x="1888" y="3216"/>
              <a:chExt cx="848" cy="768"/>
            </a:xfrm>
          </p:grpSpPr>
          <p:grpSp>
            <p:nvGrpSpPr>
              <p:cNvPr id="11414" name="Group 41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417" name="Freeform 41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18" name="Freeform 41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19" name="Freeform 41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15" name="Line 41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6" name="Line 41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416"/>
            <p:cNvGrpSpPr>
              <a:grpSpLocks/>
            </p:cNvGrpSpPr>
            <p:nvPr/>
          </p:nvGrpSpPr>
          <p:grpSpPr bwMode="auto">
            <a:xfrm rot="203311">
              <a:off x="2785" y="1715"/>
              <a:ext cx="545" cy="365"/>
              <a:chOff x="1888" y="3216"/>
              <a:chExt cx="848" cy="768"/>
            </a:xfrm>
          </p:grpSpPr>
          <p:grpSp>
            <p:nvGrpSpPr>
              <p:cNvPr id="11408" name="Group 41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411" name="Freeform 41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12" name="Freeform 41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13" name="Freeform 42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09" name="Line 42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10" name="Line 42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423"/>
            <p:cNvGrpSpPr>
              <a:grpSpLocks/>
            </p:cNvGrpSpPr>
            <p:nvPr/>
          </p:nvGrpSpPr>
          <p:grpSpPr bwMode="auto">
            <a:xfrm rot="203311">
              <a:off x="2527" y="1877"/>
              <a:ext cx="545" cy="365"/>
              <a:chOff x="1888" y="3216"/>
              <a:chExt cx="848" cy="768"/>
            </a:xfrm>
          </p:grpSpPr>
          <p:grpSp>
            <p:nvGrpSpPr>
              <p:cNvPr id="7" name="Group 42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405" name="Freeform 42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6" name="Freeform 42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" name="Freeform 42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03" name="Line 42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4" name="Line 42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430"/>
            <p:cNvGrpSpPr>
              <a:grpSpLocks/>
            </p:cNvGrpSpPr>
            <p:nvPr/>
          </p:nvGrpSpPr>
          <p:grpSpPr bwMode="auto">
            <a:xfrm rot="203311">
              <a:off x="2264" y="2038"/>
              <a:ext cx="545" cy="365"/>
              <a:chOff x="1888" y="3216"/>
              <a:chExt cx="848" cy="768"/>
            </a:xfrm>
          </p:grpSpPr>
          <p:grpSp>
            <p:nvGrpSpPr>
              <p:cNvPr id="9" name="Group 43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399" name="Freeform 43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0" name="Freeform 43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1" name="Freeform 43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97" name="Line 43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8" name="Line 43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1283" name="Group 437"/>
          <p:cNvGrpSpPr>
            <a:grpSpLocks/>
          </p:cNvGrpSpPr>
          <p:nvPr/>
        </p:nvGrpSpPr>
        <p:grpSpPr bwMode="auto">
          <a:xfrm>
            <a:off x="1054100" y="2968625"/>
            <a:ext cx="2136775" cy="1268413"/>
            <a:chOff x="664" y="1870"/>
            <a:chExt cx="1346" cy="799"/>
          </a:xfrm>
        </p:grpSpPr>
        <p:grpSp>
          <p:nvGrpSpPr>
            <p:cNvPr id="10" name="Group 438"/>
            <p:cNvGrpSpPr>
              <a:grpSpLocks/>
            </p:cNvGrpSpPr>
            <p:nvPr/>
          </p:nvGrpSpPr>
          <p:grpSpPr bwMode="auto">
            <a:xfrm rot="203311">
              <a:off x="1185" y="1870"/>
              <a:ext cx="544" cy="366"/>
              <a:chOff x="1888" y="3216"/>
              <a:chExt cx="848" cy="768"/>
            </a:xfrm>
          </p:grpSpPr>
          <p:grpSp>
            <p:nvGrpSpPr>
              <p:cNvPr id="11384" name="Group 43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387" name="Freeform 44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88" name="Freeform 44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89" name="Freeform 44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85" name="Line 44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6" name="Line 44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49" name="Group 445"/>
            <p:cNvGrpSpPr>
              <a:grpSpLocks/>
            </p:cNvGrpSpPr>
            <p:nvPr/>
          </p:nvGrpSpPr>
          <p:grpSpPr bwMode="auto">
            <a:xfrm rot="203311">
              <a:off x="1466" y="1981"/>
              <a:ext cx="544" cy="365"/>
              <a:chOff x="1888" y="3216"/>
              <a:chExt cx="848" cy="768"/>
            </a:xfrm>
          </p:grpSpPr>
          <p:grpSp>
            <p:nvGrpSpPr>
              <p:cNvPr id="11378" name="Group 44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381" name="Freeform 44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82" name="Freeform 44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83" name="Freeform 44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79" name="Line 45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80" name="Line 45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50" name="Group 452"/>
            <p:cNvGrpSpPr>
              <a:grpSpLocks/>
            </p:cNvGrpSpPr>
            <p:nvPr/>
          </p:nvGrpSpPr>
          <p:grpSpPr bwMode="auto">
            <a:xfrm rot="203311">
              <a:off x="927" y="2032"/>
              <a:ext cx="545" cy="366"/>
              <a:chOff x="1888" y="3216"/>
              <a:chExt cx="848" cy="768"/>
            </a:xfrm>
          </p:grpSpPr>
          <p:grpSp>
            <p:nvGrpSpPr>
              <p:cNvPr id="11372" name="Group 45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375" name="Freeform 45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6" name="Freeform 45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7" name="Freeform 45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73" name="Line 45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4" name="Line 45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51" name="Group 459"/>
            <p:cNvGrpSpPr>
              <a:grpSpLocks/>
            </p:cNvGrpSpPr>
            <p:nvPr/>
          </p:nvGrpSpPr>
          <p:grpSpPr bwMode="auto">
            <a:xfrm rot="203311">
              <a:off x="664" y="2194"/>
              <a:ext cx="545" cy="365"/>
              <a:chOff x="1888" y="3216"/>
              <a:chExt cx="848" cy="768"/>
            </a:xfrm>
          </p:grpSpPr>
          <p:grpSp>
            <p:nvGrpSpPr>
              <p:cNvPr id="11366" name="Group 46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369" name="Freeform 46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0" name="Freeform 46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1" name="Freeform 46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67" name="Line 46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8" name="Line 46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52" name="Group 466"/>
            <p:cNvGrpSpPr>
              <a:grpSpLocks/>
            </p:cNvGrpSpPr>
            <p:nvPr/>
          </p:nvGrpSpPr>
          <p:grpSpPr bwMode="auto">
            <a:xfrm rot="203311">
              <a:off x="1208" y="2142"/>
              <a:ext cx="544" cy="366"/>
              <a:chOff x="1888" y="3216"/>
              <a:chExt cx="848" cy="768"/>
            </a:xfrm>
          </p:grpSpPr>
          <p:grpSp>
            <p:nvGrpSpPr>
              <p:cNvPr id="11360" name="Group 46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363" name="Freeform 46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64" name="Freeform 46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65" name="Freeform 47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61" name="Line 47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62" name="Line 47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53" name="Group 473"/>
            <p:cNvGrpSpPr>
              <a:grpSpLocks/>
            </p:cNvGrpSpPr>
            <p:nvPr/>
          </p:nvGrpSpPr>
          <p:grpSpPr bwMode="auto">
            <a:xfrm rot="203311">
              <a:off x="945" y="2303"/>
              <a:ext cx="544" cy="366"/>
              <a:chOff x="1888" y="3216"/>
              <a:chExt cx="848" cy="768"/>
            </a:xfrm>
          </p:grpSpPr>
          <p:grpSp>
            <p:nvGrpSpPr>
              <p:cNvPr id="11354" name="Group 47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357" name="Freeform 47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58" name="Freeform 47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59" name="Freeform 47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55" name="Line 47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56" name="Line 47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1348" name="Group 480"/>
          <p:cNvGrpSpPr>
            <a:grpSpLocks/>
          </p:cNvGrpSpPr>
          <p:nvPr/>
        </p:nvGrpSpPr>
        <p:grpSpPr bwMode="auto">
          <a:xfrm>
            <a:off x="1914525" y="3316288"/>
            <a:ext cx="2135188" cy="1268412"/>
            <a:chOff x="1206" y="2089"/>
            <a:chExt cx="1345" cy="799"/>
          </a:xfrm>
        </p:grpSpPr>
        <p:grpSp>
          <p:nvGrpSpPr>
            <p:cNvPr id="11306" name="Group 481"/>
            <p:cNvGrpSpPr>
              <a:grpSpLocks/>
            </p:cNvGrpSpPr>
            <p:nvPr/>
          </p:nvGrpSpPr>
          <p:grpSpPr bwMode="auto">
            <a:xfrm rot="203311">
              <a:off x="1726" y="2089"/>
              <a:ext cx="545" cy="366"/>
              <a:chOff x="1888" y="3216"/>
              <a:chExt cx="848" cy="768"/>
            </a:xfrm>
          </p:grpSpPr>
          <p:grpSp>
            <p:nvGrpSpPr>
              <p:cNvPr id="11342" name="Group 482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345" name="Freeform 483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46" name="Freeform 484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47" name="Freeform 485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43" name="Line 486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44" name="Line 487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07" name="Group 488"/>
            <p:cNvGrpSpPr>
              <a:grpSpLocks/>
            </p:cNvGrpSpPr>
            <p:nvPr/>
          </p:nvGrpSpPr>
          <p:grpSpPr bwMode="auto">
            <a:xfrm rot="203311">
              <a:off x="2007" y="2200"/>
              <a:ext cx="544" cy="366"/>
              <a:chOff x="1888" y="3216"/>
              <a:chExt cx="848" cy="768"/>
            </a:xfrm>
          </p:grpSpPr>
          <p:grpSp>
            <p:nvGrpSpPr>
              <p:cNvPr id="11336" name="Group 489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339" name="Freeform 490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40" name="Freeform 491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41" name="Freeform 492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37" name="Line 493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8" name="Line 494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08" name="Group 495"/>
            <p:cNvGrpSpPr>
              <a:grpSpLocks/>
            </p:cNvGrpSpPr>
            <p:nvPr/>
          </p:nvGrpSpPr>
          <p:grpSpPr bwMode="auto">
            <a:xfrm rot="203311">
              <a:off x="1468" y="2252"/>
              <a:ext cx="545" cy="365"/>
              <a:chOff x="1888" y="3216"/>
              <a:chExt cx="848" cy="768"/>
            </a:xfrm>
          </p:grpSpPr>
          <p:grpSp>
            <p:nvGrpSpPr>
              <p:cNvPr id="11330" name="Group 496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333" name="Freeform 497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34" name="Freeform 498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35" name="Freeform 499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31" name="Line 500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2" name="Line 501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09" name="Group 502"/>
            <p:cNvGrpSpPr>
              <a:grpSpLocks/>
            </p:cNvGrpSpPr>
            <p:nvPr/>
          </p:nvGrpSpPr>
          <p:grpSpPr bwMode="auto">
            <a:xfrm rot="203311">
              <a:off x="1206" y="2413"/>
              <a:ext cx="544" cy="365"/>
              <a:chOff x="1888" y="3216"/>
              <a:chExt cx="848" cy="768"/>
            </a:xfrm>
          </p:grpSpPr>
          <p:grpSp>
            <p:nvGrpSpPr>
              <p:cNvPr id="11324" name="Group 503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327" name="Freeform 504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8" name="Freeform 505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9" name="Freeform 506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25" name="Line 507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6" name="Line 508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10" name="Group 509"/>
            <p:cNvGrpSpPr>
              <a:grpSpLocks/>
            </p:cNvGrpSpPr>
            <p:nvPr/>
          </p:nvGrpSpPr>
          <p:grpSpPr bwMode="auto">
            <a:xfrm rot="203311">
              <a:off x="1749" y="2362"/>
              <a:ext cx="545" cy="365"/>
              <a:chOff x="1888" y="3216"/>
              <a:chExt cx="848" cy="768"/>
            </a:xfrm>
          </p:grpSpPr>
          <p:grpSp>
            <p:nvGrpSpPr>
              <p:cNvPr id="11318" name="Group 51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321" name="Freeform 51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2" name="Freeform 51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3" name="Freeform 51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19" name="Line 51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0" name="Line 51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11" name="Group 516"/>
            <p:cNvGrpSpPr>
              <a:grpSpLocks/>
            </p:cNvGrpSpPr>
            <p:nvPr/>
          </p:nvGrpSpPr>
          <p:grpSpPr bwMode="auto">
            <a:xfrm rot="203311">
              <a:off x="1486" y="2523"/>
              <a:ext cx="544" cy="365"/>
              <a:chOff x="1888" y="3216"/>
              <a:chExt cx="848" cy="768"/>
            </a:xfrm>
          </p:grpSpPr>
          <p:grpSp>
            <p:nvGrpSpPr>
              <p:cNvPr id="11312" name="Group 51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11315" name="Freeform 51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0"/>
                    <a:gd name="T19" fmla="*/ 0 h 560"/>
                    <a:gd name="T20" fmla="*/ 400 w 400"/>
                    <a:gd name="T21" fmla="*/ 560 h 5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6" name="Freeform 51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7" name="Freeform 52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2"/>
                    <a:gd name="T16" fmla="*/ 0 h 560"/>
                    <a:gd name="T17" fmla="*/ 832 w 832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13" name="Line 52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4" name="Line 52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275" name="Line 527"/>
          <p:cNvSpPr>
            <a:spLocks noChangeShapeType="1"/>
          </p:cNvSpPr>
          <p:nvPr/>
        </p:nvSpPr>
        <p:spPr bwMode="auto">
          <a:xfrm>
            <a:off x="2308225" y="2941638"/>
            <a:ext cx="1728788" cy="706437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177" name="Line 529"/>
          <p:cNvSpPr>
            <a:spLocks noChangeShapeType="1"/>
          </p:cNvSpPr>
          <p:nvPr/>
        </p:nvSpPr>
        <p:spPr bwMode="auto">
          <a:xfrm flipH="1">
            <a:off x="1892300" y="2571750"/>
            <a:ext cx="2465388" cy="150495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391" name="Group 530"/>
          <p:cNvGrpSpPr>
            <a:grpSpLocks/>
          </p:cNvGrpSpPr>
          <p:nvPr/>
        </p:nvGrpSpPr>
        <p:grpSpPr bwMode="auto">
          <a:xfrm>
            <a:off x="0" y="1746250"/>
            <a:ext cx="2843213" cy="5111750"/>
            <a:chOff x="0" y="1100"/>
            <a:chExt cx="1791" cy="3220"/>
          </a:xfrm>
        </p:grpSpPr>
        <p:pic>
          <p:nvPicPr>
            <p:cNvPr id="11302" name="Picture 532" descr="girl4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100"/>
              <a:ext cx="559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3" name="Picture 533" descr="girl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253"/>
              <a:ext cx="625" cy="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4" name="Picture 534" descr="girl5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441"/>
              <a:ext cx="601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5" name="Picture 535" descr="girl4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32" y="3404"/>
              <a:ext cx="559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392" name="Group 562"/>
          <p:cNvGrpSpPr>
            <a:grpSpLocks/>
          </p:cNvGrpSpPr>
          <p:nvPr/>
        </p:nvGrpSpPr>
        <p:grpSpPr bwMode="auto">
          <a:xfrm>
            <a:off x="7019925" y="1773238"/>
            <a:ext cx="647700" cy="1439862"/>
            <a:chOff x="4286" y="164"/>
            <a:chExt cx="408" cy="907"/>
          </a:xfrm>
        </p:grpSpPr>
        <p:sp>
          <p:nvSpPr>
            <p:cNvPr id="11299" name="WordArt 563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1300" name="WordArt 564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1301" name="Line 565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393" name="Group 566"/>
          <p:cNvGrpSpPr>
            <a:grpSpLocks/>
          </p:cNvGrpSpPr>
          <p:nvPr/>
        </p:nvGrpSpPr>
        <p:grpSpPr bwMode="auto">
          <a:xfrm>
            <a:off x="7092950" y="3357563"/>
            <a:ext cx="647700" cy="1439862"/>
            <a:chOff x="4286" y="164"/>
            <a:chExt cx="408" cy="907"/>
          </a:xfrm>
        </p:grpSpPr>
        <p:sp>
          <p:nvSpPr>
            <p:cNvPr id="11296" name="WordArt 567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1297" name="WordArt 568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1298" name="Line 56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394" name="Group 574"/>
          <p:cNvGrpSpPr>
            <a:grpSpLocks/>
          </p:cNvGrpSpPr>
          <p:nvPr/>
        </p:nvGrpSpPr>
        <p:grpSpPr bwMode="auto">
          <a:xfrm>
            <a:off x="971550" y="1700213"/>
            <a:ext cx="647700" cy="1446212"/>
            <a:chOff x="4286" y="164"/>
            <a:chExt cx="408" cy="911"/>
          </a:xfrm>
        </p:grpSpPr>
        <p:sp>
          <p:nvSpPr>
            <p:cNvPr id="11293" name="WordArt 575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1294" name="WordArt 576"/>
            <p:cNvSpPr>
              <a:spLocks noChangeArrowheads="1" noChangeShapeType="1" noTextEdit="1"/>
            </p:cNvSpPr>
            <p:nvPr/>
          </p:nvSpPr>
          <p:spPr bwMode="auto">
            <a:xfrm>
              <a:off x="4394" y="713"/>
              <a:ext cx="227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11295" name="Line 577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395" name="Group 578"/>
          <p:cNvGrpSpPr>
            <a:grpSpLocks/>
          </p:cNvGrpSpPr>
          <p:nvPr/>
        </p:nvGrpSpPr>
        <p:grpSpPr bwMode="auto">
          <a:xfrm>
            <a:off x="827088" y="3716338"/>
            <a:ext cx="647700" cy="1439862"/>
            <a:chOff x="4286" y="164"/>
            <a:chExt cx="408" cy="907"/>
          </a:xfrm>
        </p:grpSpPr>
        <p:sp>
          <p:nvSpPr>
            <p:cNvPr id="11290" name="WordArt 579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1291" name="WordArt 580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11292" name="Line 581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396" name="Group 582"/>
          <p:cNvGrpSpPr>
            <a:grpSpLocks/>
          </p:cNvGrpSpPr>
          <p:nvPr/>
        </p:nvGrpSpPr>
        <p:grpSpPr bwMode="auto">
          <a:xfrm>
            <a:off x="971550" y="5418138"/>
            <a:ext cx="647700" cy="1439862"/>
            <a:chOff x="4286" y="164"/>
            <a:chExt cx="408" cy="907"/>
          </a:xfrm>
        </p:grpSpPr>
        <p:sp>
          <p:nvSpPr>
            <p:cNvPr id="11287" name="WordArt 583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1288" name="WordArt 584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11289" name="Line 585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402" name="Group 586"/>
          <p:cNvGrpSpPr>
            <a:grpSpLocks/>
          </p:cNvGrpSpPr>
          <p:nvPr/>
        </p:nvGrpSpPr>
        <p:grpSpPr bwMode="auto">
          <a:xfrm>
            <a:off x="3059113" y="5418138"/>
            <a:ext cx="647700" cy="1439862"/>
            <a:chOff x="4286" y="164"/>
            <a:chExt cx="408" cy="907"/>
          </a:xfrm>
        </p:grpSpPr>
        <p:sp>
          <p:nvSpPr>
            <p:cNvPr id="11284" name="WordArt 587"/>
            <p:cNvSpPr>
              <a:spLocks noChangeArrowheads="1" noChangeShapeType="1" noTextEdit="1"/>
            </p:cNvSpPr>
            <p:nvPr/>
          </p:nvSpPr>
          <p:spPr bwMode="auto">
            <a:xfrm>
              <a:off x="4377" y="164"/>
              <a:ext cx="136" cy="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1285" name="WordArt 588"/>
            <p:cNvSpPr>
              <a:spLocks noChangeArrowheads="1" noChangeShapeType="1" noTextEdit="1"/>
            </p:cNvSpPr>
            <p:nvPr/>
          </p:nvSpPr>
          <p:spPr bwMode="auto">
            <a:xfrm>
              <a:off x="4377" y="709"/>
              <a:ext cx="227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11286" name="Line 589"/>
            <p:cNvSpPr>
              <a:spLocks noChangeShapeType="1"/>
            </p:cNvSpPr>
            <p:nvPr/>
          </p:nvSpPr>
          <p:spPr bwMode="auto">
            <a:xfrm>
              <a:off x="4286" y="61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44167 0.137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175 0.2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4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07222 0.074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3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6945 -0.0555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2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10277 0.3925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77" grpId="0" animBg="1"/>
      <p:bldP spid="2817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958</TotalTime>
  <Words>312</Words>
  <Application>Microsoft Office PowerPoint</Application>
  <PresentationFormat>Экран (4:3)</PresentationFormat>
  <Paragraphs>151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Times New Roman</vt:lpstr>
      <vt:lpstr>Wingdings 2</vt:lpstr>
      <vt:lpstr>Wingdings</vt:lpstr>
      <vt:lpstr>Wingdings 3</vt:lpstr>
      <vt:lpstr>Comic Sans MS</vt:lpstr>
      <vt:lpstr>Arial Black</vt:lpstr>
      <vt:lpstr>Bookman Old Style</vt:lpstr>
      <vt:lpstr>Апекс</vt:lpstr>
      <vt:lpstr>Математическое  чаепитие. </vt:lpstr>
      <vt:lpstr>Слайд 2</vt:lpstr>
      <vt:lpstr>Приглашаем на чай!</vt:lpstr>
      <vt:lpstr>Разгадай шифр</vt:lpstr>
      <vt:lpstr>Апельсин</vt:lpstr>
      <vt:lpstr>Слайд 6</vt:lpstr>
      <vt:lpstr>А для волка - кожура.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SoffyJ</cp:lastModifiedBy>
  <cp:revision>69</cp:revision>
  <dcterms:created xsi:type="dcterms:W3CDTF">2008-01-14T17:18:30Z</dcterms:created>
  <dcterms:modified xsi:type="dcterms:W3CDTF">2012-01-30T14:32:11Z</dcterms:modified>
</cp:coreProperties>
</file>