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CD37-5116-4E9C-8E0F-0B04BE9644F9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C00-4390-4F08-B3AA-86B13182E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CD37-5116-4E9C-8E0F-0B04BE9644F9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C00-4390-4F08-B3AA-86B13182E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CD37-5116-4E9C-8E0F-0B04BE9644F9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C00-4390-4F08-B3AA-86B13182E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CD37-5116-4E9C-8E0F-0B04BE9644F9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C00-4390-4F08-B3AA-86B13182E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CD37-5116-4E9C-8E0F-0B04BE9644F9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C00-4390-4F08-B3AA-86B13182E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CD37-5116-4E9C-8E0F-0B04BE9644F9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C00-4390-4F08-B3AA-86B13182E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CD37-5116-4E9C-8E0F-0B04BE9644F9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C00-4390-4F08-B3AA-86B13182E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CD37-5116-4E9C-8E0F-0B04BE9644F9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C00-4390-4F08-B3AA-86B13182E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CD37-5116-4E9C-8E0F-0B04BE9644F9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C00-4390-4F08-B3AA-86B13182E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CD37-5116-4E9C-8E0F-0B04BE9644F9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C00-4390-4F08-B3AA-86B13182E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CD37-5116-4E9C-8E0F-0B04BE9644F9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C00-4390-4F08-B3AA-86B13182E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1CD37-5116-4E9C-8E0F-0B04BE9644F9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D3C00-4390-4F08-B3AA-86B13182E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abelfish.altavista.com/" TargetMode="External"/><Relationship Id="rId2" Type="http://schemas.openxmlformats.org/officeDocument/2006/relationships/hyperlink" Target="http://wikipedia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oogle.ru/" TargetMode="External"/><Relationship Id="rId4" Type="http://schemas.openxmlformats.org/officeDocument/2006/relationships/hyperlink" Target="http://www.yandex.ru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Open lesson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“How to become successful?”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4643446"/>
            <a:ext cx="6400800" cy="92869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The 18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4000" b="1" dirty="0" smtClean="0">
                <a:solidFill>
                  <a:schemeClr val="bg1"/>
                </a:solidFill>
              </a:rPr>
              <a:t> of April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72264" y="214290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8</a:t>
            </a:r>
            <a:r>
              <a:rPr lang="en-US" sz="4800" baseline="30000" dirty="0" smtClean="0">
                <a:solidFill>
                  <a:schemeClr val="bg1"/>
                </a:solidFill>
              </a:rPr>
              <a:t>th</a:t>
            </a:r>
            <a:r>
              <a:rPr lang="en-US" sz="4800" dirty="0" smtClean="0">
                <a:solidFill>
                  <a:schemeClr val="bg1"/>
                </a:solidFill>
              </a:rPr>
              <a:t> form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5768997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800" b="1" u="sng" dirty="0" smtClean="0"/>
              <a:t>Задание 1</a:t>
            </a:r>
            <a:endParaRPr lang="en-US" sz="2800" b="1" u="sng" dirty="0" smtClean="0"/>
          </a:p>
          <a:p>
            <a:pPr algn="just">
              <a:buNone/>
            </a:pPr>
            <a:r>
              <a:rPr lang="en-US" sz="2800" dirty="0"/>
              <a:t> </a:t>
            </a:r>
            <a:r>
              <a:rPr lang="en-US" sz="2800" dirty="0" smtClean="0"/>
              <a:t>  Write </a:t>
            </a:r>
            <a:r>
              <a:rPr lang="en-US" sz="2800" dirty="0"/>
              <a:t>down a list of words which characterize a successful person. Share your ideas with your classmates</a:t>
            </a:r>
            <a:r>
              <a:rPr lang="en-US" sz="2800" dirty="0" smtClean="0"/>
              <a:t>.</a:t>
            </a:r>
            <a:endParaRPr lang="ru-RU" sz="2800" dirty="0" smtClean="0"/>
          </a:p>
          <a:p>
            <a:pPr algn="just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Example: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>
                <a:solidFill>
                  <a:srgbClr val="FF0000"/>
                </a:solidFill>
              </a:rPr>
              <a:t>I believe that a successful person should be </a:t>
            </a:r>
            <a:r>
              <a:rPr lang="en-US" sz="2800" i="1" dirty="0" smtClean="0">
                <a:solidFill>
                  <a:srgbClr val="FF0000"/>
                </a:solidFill>
              </a:rPr>
              <a:t>…</a:t>
            </a:r>
            <a:endParaRPr lang="ru-RU" sz="2800" i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sz="2800" b="1" u="sng" dirty="0" smtClean="0"/>
              <a:t>Задание 2</a:t>
            </a:r>
          </a:p>
          <a:p>
            <a:pPr algn="just">
              <a:buNone/>
            </a:pPr>
            <a:r>
              <a:rPr lang="ru-RU" sz="2800" dirty="0" smtClean="0"/>
              <a:t>    </a:t>
            </a:r>
            <a:r>
              <a:rPr lang="en-US" sz="2800" dirty="0" smtClean="0"/>
              <a:t>Would </a:t>
            </a:r>
            <a:r>
              <a:rPr lang="en-US" sz="2800" dirty="0"/>
              <a:t>you like to become a successful person? Why? </a:t>
            </a:r>
            <a:r>
              <a:rPr lang="en-US" sz="2800" dirty="0" smtClean="0"/>
              <a:t>Think about </a:t>
            </a:r>
            <a:r>
              <a:rPr lang="en-US" sz="2800" dirty="0"/>
              <a:t>and say what traits of your character you should develop to become a successful person. What traits of your character would you like </a:t>
            </a:r>
            <a:r>
              <a:rPr lang="en-US" sz="2800" b="1" dirty="0"/>
              <a:t>to get rid </a:t>
            </a:r>
            <a:r>
              <a:rPr lang="en-US" sz="2800" b="1" dirty="0" smtClean="0"/>
              <a:t>of</a:t>
            </a:r>
            <a:r>
              <a:rPr lang="ru-RU" sz="2800" b="1" dirty="0" smtClean="0"/>
              <a:t> </a:t>
            </a:r>
            <a:r>
              <a:rPr lang="ru-RU" sz="2800" dirty="0" smtClean="0"/>
              <a:t>(избавиться)</a:t>
            </a:r>
            <a:r>
              <a:rPr lang="en-US" sz="2800" dirty="0" smtClean="0"/>
              <a:t>?</a:t>
            </a:r>
            <a:endParaRPr lang="ru-RU" sz="2800" b="1" dirty="0" smtClean="0"/>
          </a:p>
          <a:p>
            <a:pPr algn="just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Example</a:t>
            </a:r>
            <a:r>
              <a:rPr lang="en-US" sz="2800" b="1" dirty="0">
                <a:solidFill>
                  <a:srgbClr val="FF0000"/>
                </a:solidFill>
              </a:rPr>
              <a:t>: </a:t>
            </a:r>
            <a:r>
              <a:rPr lang="en-US" sz="2800" i="1" dirty="0">
                <a:solidFill>
                  <a:srgbClr val="FF0000"/>
                </a:solidFill>
              </a:rPr>
              <a:t>I should be more </a:t>
            </a:r>
            <a:r>
              <a:rPr lang="en-US" sz="2800" i="1" u="sng" dirty="0">
                <a:solidFill>
                  <a:srgbClr val="FF0000"/>
                </a:solidFill>
              </a:rPr>
              <a:t>independent</a:t>
            </a:r>
            <a:r>
              <a:rPr lang="en-US" sz="2800" i="1" dirty="0">
                <a:solidFill>
                  <a:srgbClr val="FF0000"/>
                </a:solidFill>
              </a:rPr>
              <a:t>. I think I should be more </a:t>
            </a:r>
            <a:r>
              <a:rPr lang="en-US" sz="2800" i="1" u="sng" dirty="0">
                <a:solidFill>
                  <a:srgbClr val="FF0000"/>
                </a:solidFill>
              </a:rPr>
              <a:t>shy</a:t>
            </a:r>
            <a:r>
              <a:rPr lang="en-US" sz="2800" i="1" dirty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  <a:p>
            <a:pPr algn="just">
              <a:buNone/>
            </a:pPr>
            <a:endParaRPr lang="ru-RU" sz="2400" dirty="0"/>
          </a:p>
          <a:p>
            <a:pPr>
              <a:buNone/>
            </a:pPr>
            <a:endParaRPr lang="ru-RU" b="1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ru-RU" b="1" u="sng" dirty="0" smtClean="0"/>
              <a:t>Задание 3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Take </a:t>
            </a:r>
            <a:r>
              <a:rPr lang="en-US" dirty="0"/>
              <a:t>this card and write some important words to become successful</a:t>
            </a:r>
            <a:r>
              <a:rPr lang="en-US" dirty="0" smtClean="0"/>
              <a:t>.</a:t>
            </a:r>
            <a:endParaRPr lang="ru-RU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success</a:t>
            </a:r>
            <a:endParaRPr lang="ru-RU" sz="36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4037009" y="4535495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 flipV="1">
            <a:off x="2285984" y="3786190"/>
            <a:ext cx="142876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357818" y="3714752"/>
            <a:ext cx="135732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714744" y="3929066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4893471" y="3893347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>
                <a:alpha val="0"/>
              </a:schemeClr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b="1" u="sng" dirty="0" smtClean="0"/>
              <a:t>Задание 4</a:t>
            </a:r>
            <a:endParaRPr lang="en-US" b="1" u="sng" dirty="0" smtClean="0"/>
          </a:p>
          <a:p>
            <a:pPr>
              <a:buNone/>
            </a:pPr>
            <a:r>
              <a:rPr lang="en-US" dirty="0" smtClean="0"/>
              <a:t>What should people do  to become successful?</a:t>
            </a:r>
            <a:endParaRPr lang="ru-RU" dirty="0" smtClean="0"/>
          </a:p>
          <a:p>
            <a:pPr>
              <a:buNone/>
            </a:pPr>
            <a:r>
              <a:rPr lang="en-US" b="1" dirty="0" smtClean="0"/>
              <a:t>Example: </a:t>
            </a:r>
            <a:r>
              <a:rPr lang="en-US" i="1" dirty="0" smtClean="0">
                <a:solidFill>
                  <a:srgbClr val="FF0000"/>
                </a:solidFill>
              </a:rPr>
              <a:t>To become </a:t>
            </a:r>
            <a:r>
              <a:rPr lang="en-US" i="1" dirty="0">
                <a:solidFill>
                  <a:srgbClr val="FF0000"/>
                </a:solidFill>
              </a:rPr>
              <a:t>successful person should</a:t>
            </a:r>
            <a:r>
              <a:rPr lang="en-US" i="1" dirty="0" smtClean="0">
                <a:solidFill>
                  <a:srgbClr val="FF0000"/>
                </a:solidFill>
              </a:rPr>
              <a:t>…</a:t>
            </a:r>
          </a:p>
          <a:p>
            <a:pPr>
              <a:buNone/>
            </a:pPr>
            <a:r>
              <a:rPr lang="en-US" dirty="0"/>
              <a:t>-work hard;</a:t>
            </a:r>
            <a:endParaRPr lang="ru-RU" dirty="0"/>
          </a:p>
          <a:p>
            <a:pPr>
              <a:buNone/>
            </a:pPr>
            <a:r>
              <a:rPr lang="en-US" dirty="0"/>
              <a:t>-be independent;</a:t>
            </a:r>
            <a:endParaRPr lang="ru-RU" dirty="0"/>
          </a:p>
          <a:p>
            <a:pPr>
              <a:buNone/>
            </a:pPr>
            <a:r>
              <a:rPr lang="en-US" dirty="0"/>
              <a:t>-study </a:t>
            </a:r>
            <a:r>
              <a:rPr lang="en-US" dirty="0" smtClean="0"/>
              <a:t>well at school;</a:t>
            </a:r>
            <a:endParaRPr lang="ru-RU" dirty="0"/>
          </a:p>
          <a:p>
            <a:pPr>
              <a:buNone/>
            </a:pPr>
            <a:r>
              <a:rPr lang="en-US" dirty="0"/>
              <a:t>-listen to parents;</a:t>
            </a:r>
            <a:endParaRPr lang="ru-RU" dirty="0"/>
          </a:p>
          <a:p>
            <a:pPr>
              <a:buNone/>
            </a:pPr>
            <a:r>
              <a:rPr lang="en-US" dirty="0"/>
              <a:t>-have some </a:t>
            </a:r>
            <a:r>
              <a:rPr lang="en-US" dirty="0" smtClean="0"/>
              <a:t>purposes</a:t>
            </a:r>
            <a:r>
              <a:rPr lang="ru-RU" dirty="0" smtClean="0"/>
              <a:t> (цели)</a:t>
            </a:r>
            <a:r>
              <a:rPr lang="en-US" dirty="0" smtClean="0"/>
              <a:t>;</a:t>
            </a:r>
            <a:endParaRPr lang="ru-RU" dirty="0"/>
          </a:p>
          <a:p>
            <a:pPr>
              <a:buNone/>
            </a:pPr>
            <a:r>
              <a:rPr lang="en-US" dirty="0"/>
              <a:t>-</a:t>
            </a:r>
            <a:r>
              <a:rPr lang="en-US" i="1" dirty="0"/>
              <a:t>your variant</a:t>
            </a:r>
            <a:r>
              <a:rPr lang="en-US" dirty="0"/>
              <a:t>.</a:t>
            </a:r>
            <a:endParaRPr lang="ru-RU" dirty="0"/>
          </a:p>
          <a:p>
            <a:pPr>
              <a:buNone/>
            </a:pPr>
            <a:endParaRPr lang="ru-RU" i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1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tips (</a:t>
            </a:r>
            <a:r>
              <a:rPr lang="ru-RU" dirty="0" smtClean="0"/>
              <a:t>Полезные ссылки)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u="sng" dirty="0" smtClean="0">
                <a:hlinkClick r:id="rId2"/>
              </a:rPr>
              <a:t>http</a:t>
            </a:r>
            <a:r>
              <a:rPr lang="ru-RU" u="sng" dirty="0" smtClean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wikipedia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smtClean="0">
                <a:hlinkClick r:id="rId2"/>
              </a:rPr>
              <a:t>com</a:t>
            </a:r>
            <a:r>
              <a:rPr lang="ru-RU" dirty="0" smtClean="0"/>
              <a:t> – свободная энциклопедия </a:t>
            </a:r>
          </a:p>
          <a:p>
            <a:r>
              <a:rPr lang="en-US" u="sng" dirty="0" smtClean="0">
                <a:hlinkClick r:id="rId3"/>
              </a:rPr>
              <a:t>http</a:t>
            </a:r>
            <a:r>
              <a:rPr lang="ru-RU" u="sng" dirty="0" smtClean="0">
                <a:hlinkClick r:id="rId3"/>
              </a:rPr>
              <a:t>://</a:t>
            </a:r>
            <a:r>
              <a:rPr lang="en-US" u="sng" dirty="0" err="1" smtClean="0">
                <a:hlinkClick r:id="rId3"/>
              </a:rPr>
              <a:t>babelfish</a:t>
            </a:r>
            <a:r>
              <a:rPr lang="ru-RU" u="sng" dirty="0" smtClean="0">
                <a:hlinkClick r:id="rId3"/>
              </a:rPr>
              <a:t>.</a:t>
            </a:r>
            <a:r>
              <a:rPr lang="en-US" u="sng" dirty="0" err="1" smtClean="0">
                <a:hlinkClick r:id="rId3"/>
              </a:rPr>
              <a:t>altavista</a:t>
            </a:r>
            <a:r>
              <a:rPr lang="ru-RU" u="sng" dirty="0" smtClean="0">
                <a:hlinkClick r:id="rId3"/>
              </a:rPr>
              <a:t>.</a:t>
            </a:r>
            <a:r>
              <a:rPr lang="en-US" u="sng" dirty="0" smtClean="0">
                <a:hlinkClick r:id="rId3"/>
              </a:rPr>
              <a:t>com</a:t>
            </a:r>
            <a:r>
              <a:rPr lang="ru-RU" dirty="0" smtClean="0"/>
              <a:t> – электронный переводчик</a:t>
            </a:r>
          </a:p>
          <a:p>
            <a:r>
              <a:rPr lang="en-US" u="sng" dirty="0" smtClean="0">
                <a:hlinkClick r:id="rId4"/>
              </a:rPr>
              <a:t>www</a:t>
            </a:r>
            <a:r>
              <a:rPr lang="ru-RU" u="sng" dirty="0" smtClean="0">
                <a:hlinkClick r:id="rId4"/>
              </a:rPr>
              <a:t>.</a:t>
            </a:r>
            <a:r>
              <a:rPr lang="en-US" u="sng" dirty="0" err="1" smtClean="0">
                <a:hlinkClick r:id="rId4"/>
              </a:rPr>
              <a:t>yandex</a:t>
            </a:r>
            <a:r>
              <a:rPr lang="ru-RU" u="sng" dirty="0" smtClean="0">
                <a:hlinkClick r:id="rId4"/>
              </a:rPr>
              <a:t>.</a:t>
            </a:r>
            <a:r>
              <a:rPr lang="en-US" u="sng" dirty="0" err="1" smtClean="0">
                <a:hlinkClick r:id="rId4"/>
              </a:rPr>
              <a:t>ru</a:t>
            </a:r>
            <a:r>
              <a:rPr lang="ru-RU" dirty="0" smtClean="0"/>
              <a:t> </a:t>
            </a:r>
            <a:r>
              <a:rPr lang="ru-RU" dirty="0" smtClean="0"/>
              <a:t>- поисковая система России</a:t>
            </a:r>
          </a:p>
          <a:p>
            <a:r>
              <a:rPr lang="en-US" u="sng" dirty="0" smtClean="0">
                <a:hlinkClick r:id="rId5"/>
              </a:rPr>
              <a:t>www</a:t>
            </a:r>
            <a:r>
              <a:rPr lang="ru-RU" u="sng" dirty="0" smtClean="0">
                <a:hlinkClick r:id="rId5"/>
              </a:rPr>
              <a:t>.</a:t>
            </a:r>
            <a:r>
              <a:rPr lang="en-US" u="sng" dirty="0" err="1" smtClean="0">
                <a:hlinkClick r:id="rId5"/>
              </a:rPr>
              <a:t>google</a:t>
            </a:r>
            <a:r>
              <a:rPr lang="ru-RU" u="sng" dirty="0" smtClean="0">
                <a:hlinkClick r:id="rId5"/>
              </a:rPr>
              <a:t>.</a:t>
            </a:r>
            <a:r>
              <a:rPr lang="en-US" u="sng" dirty="0" err="1" smtClean="0">
                <a:hlinkClick r:id="rId5"/>
              </a:rPr>
              <a:t>ru</a:t>
            </a:r>
            <a:r>
              <a:rPr lang="ru-RU" dirty="0" smtClean="0"/>
              <a:t> – поисковая система России</a:t>
            </a:r>
          </a:p>
          <a:p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Homework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pPr algn="just"/>
            <a:r>
              <a:rPr lang="en-US" b="1" dirty="0"/>
              <a:t>Write down your home task. </a:t>
            </a:r>
            <a:endParaRPr lang="en-US" b="1" dirty="0" smtClean="0"/>
          </a:p>
          <a:p>
            <a:pPr algn="just"/>
            <a:r>
              <a:rPr lang="en-US" dirty="0" smtClean="0"/>
              <a:t>Tell </a:t>
            </a:r>
            <a:r>
              <a:rPr lang="en-US" dirty="0"/>
              <a:t>your classmates about a successful person whom you respect. He/she can be a world famous person or just your relative or neighbor.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244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Open lesson “How to become successful?”</vt:lpstr>
      <vt:lpstr>Слайд 2</vt:lpstr>
      <vt:lpstr>Слайд 3</vt:lpstr>
      <vt:lpstr>Слайд 4</vt:lpstr>
      <vt:lpstr>Useful tips (Полезные ссылки)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lesson “How to become successful?”</dc:title>
  <dc:creator>галя</dc:creator>
  <cp:lastModifiedBy>Влад</cp:lastModifiedBy>
  <cp:revision>7</cp:revision>
  <dcterms:created xsi:type="dcterms:W3CDTF">2011-04-16T06:24:56Z</dcterms:created>
  <dcterms:modified xsi:type="dcterms:W3CDTF">2011-04-17T08:56:01Z</dcterms:modified>
</cp:coreProperties>
</file>