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306" r:id="rId2"/>
    <p:sldId id="307" r:id="rId3"/>
    <p:sldId id="309" r:id="rId4"/>
    <p:sldId id="310" r:id="rId5"/>
    <p:sldId id="257" r:id="rId6"/>
    <p:sldId id="287" r:id="rId7"/>
    <p:sldId id="312" r:id="rId8"/>
    <p:sldId id="303" r:id="rId9"/>
    <p:sldId id="279" r:id="rId10"/>
    <p:sldId id="30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57AB1B-C091-4EB3-B386-2CDF5EC84497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09DF72-334A-4FFB-93A7-32B7B1D6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0B9940-8ED2-4F61-A045-3F55ECD065F8}" type="slidenum">
              <a:rPr lang="ru-RU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50E6-6792-4859-B402-FAFA4B131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C1DB8-7871-4A3A-8C39-716D2D5A8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C8D6-D954-42CE-9ED3-D431123FB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0EC1-5D01-4112-A54B-ADBE964EC6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7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81A26-5A78-4E39-8153-DB382DE2C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F4F5-189E-45E3-8805-A56A4B871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E22A-A25C-4732-BCAC-365FCFA43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5647-1BFF-47EB-A9BC-001A8B1EE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997A-861A-4266-9B3B-AF72A8F8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7628F-CEC4-4A4B-BB0B-ED9EADC461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3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4F01A-567D-4E73-AE09-49C928D04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11975-CBA0-4E6C-9930-30A0A4872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«Средняя общеобразовательная школа №3 имени Тази Гиззата» </a:t>
            </a:r>
            <a:r>
              <a:rPr lang="ru-RU" sz="2000" dirty="0" err="1" smtClean="0"/>
              <a:t>Агрызского</a:t>
            </a:r>
            <a:r>
              <a:rPr lang="ru-RU" sz="2000" dirty="0" smtClean="0"/>
              <a:t> муниципального района РТ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solidFill>
                  <a:schemeClr val="tx1"/>
                </a:solidFill>
              </a:rPr>
              <a:t>Классный час </a:t>
            </a:r>
            <a:endParaRPr lang="ru-RU" sz="12800" i="1" dirty="0" smtClean="0">
              <a:solidFill>
                <a:schemeClr val="tx1"/>
              </a:solidFill>
            </a:endParaRPr>
          </a:p>
          <a:p>
            <a:r>
              <a:rPr lang="ru-RU" sz="12800" i="1" dirty="0" smtClean="0">
                <a:solidFill>
                  <a:schemeClr val="tx1"/>
                </a:solidFill>
              </a:rPr>
              <a:t>на тему:</a:t>
            </a:r>
          </a:p>
          <a:p>
            <a:r>
              <a:rPr lang="ru-RU" sz="12800" b="1" dirty="0" smtClean="0">
                <a:solidFill>
                  <a:schemeClr val="tx1"/>
                </a:solidFill>
              </a:rPr>
              <a:t>«Символика </a:t>
            </a:r>
            <a:r>
              <a:rPr lang="ru-RU" sz="12800" b="1" dirty="0" err="1" smtClean="0">
                <a:solidFill>
                  <a:schemeClr val="tx1"/>
                </a:solidFill>
              </a:rPr>
              <a:t>Агрызского</a:t>
            </a:r>
            <a:r>
              <a:rPr lang="ru-RU" sz="12800" b="1" dirty="0" smtClean="0">
                <a:solidFill>
                  <a:schemeClr val="tx1"/>
                </a:solidFill>
              </a:rPr>
              <a:t> района»</a:t>
            </a:r>
          </a:p>
          <a:p>
            <a:endParaRPr lang="ru-RU" sz="8000" b="1" dirty="0" smtClean="0">
              <a:solidFill>
                <a:schemeClr val="tx1"/>
              </a:solidFill>
            </a:endParaRPr>
          </a:p>
          <a:p>
            <a:pPr lvl="1"/>
            <a:endParaRPr lang="ru-RU" sz="7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Автор: учитель татарского языка и литературы</a:t>
            </a:r>
          </a:p>
          <a:p>
            <a:pPr algn="r"/>
            <a:r>
              <a:rPr lang="ru-RU" sz="8000" dirty="0" smtClean="0">
                <a:solidFill>
                  <a:schemeClr val="tx1"/>
                </a:solidFill>
              </a:rPr>
              <a:t>Зиннатова Лилия Ильфаровна</a:t>
            </a:r>
          </a:p>
          <a:p>
            <a:pPr algn="r"/>
            <a:endParaRPr lang="ru-RU" sz="7200" dirty="0" smtClean="0">
              <a:solidFill>
                <a:schemeClr val="tx1"/>
              </a:solidFill>
            </a:endParaRPr>
          </a:p>
          <a:p>
            <a:pPr algn="r"/>
            <a:endParaRPr lang="ru-RU" sz="7200" dirty="0" smtClean="0">
              <a:solidFill>
                <a:schemeClr val="tx1"/>
              </a:solidFill>
            </a:endParaRPr>
          </a:p>
          <a:p>
            <a:pPr algn="r"/>
            <a:endParaRPr lang="ru-RU" sz="7200" dirty="0" smtClean="0">
              <a:solidFill>
                <a:schemeClr val="tx1"/>
              </a:solidFill>
            </a:endParaRPr>
          </a:p>
          <a:p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13971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27483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52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274838"/>
            <a:ext cx="7128792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Агрыз мой – милый север Татарстана,</a:t>
            </a:r>
            <a:endParaRPr lang="ru-RU" sz="2000" b="1" dirty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                                   Берёзы загляделись в светлый  Иж.    </a:t>
            </a:r>
            <a:endParaRPr lang="ru-RU" sz="2000" b="1" dirty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                                   Любить тебя, Агрыз, не перестану;</a:t>
            </a:r>
            <a:endParaRPr lang="ru-RU" sz="2000" b="1" dirty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                                   Звездою в сердце ты в моем горишь!</a:t>
            </a:r>
            <a:endParaRPr lang="ru-RU" sz="2000" b="1" dirty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/>
                <a:ea typeface="Calibri"/>
                <a:cs typeface="Times New Roman"/>
              </a:rPr>
              <a:t>Ф. Хакимова.</a:t>
            </a:r>
            <a:endParaRPr lang="ru-RU" sz="2000" b="1" dirty="0">
              <a:solidFill>
                <a:srgbClr val="660066"/>
              </a:solidFill>
              <a:latin typeface="Calibri"/>
              <a:ea typeface="Calibri"/>
              <a:cs typeface="Times New Roman"/>
            </a:endParaRPr>
          </a:p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46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826135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sz="3600" dirty="0" smtClean="0">
                <a:solidFill>
                  <a:schemeClr val="tx1"/>
                </a:solidFill>
              </a:rPr>
              <a:t>Агрыз – город железнодорожников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5" descr="z_0f217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4963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5" descr="x_7ea8d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66"/>
                </a:solidFill>
              </a:rPr>
              <a:t>Герб </a:t>
            </a:r>
            <a:r>
              <a:rPr lang="ru-RU" dirty="0" err="1">
                <a:solidFill>
                  <a:srgbClr val="660066"/>
                </a:solidFill>
              </a:rPr>
              <a:t>А</a:t>
            </a:r>
            <a:r>
              <a:rPr lang="ru-RU" dirty="0" err="1" smtClean="0">
                <a:solidFill>
                  <a:srgbClr val="660066"/>
                </a:solidFill>
              </a:rPr>
              <a:t>грызского</a:t>
            </a:r>
            <a:r>
              <a:rPr lang="ru-RU" dirty="0" smtClean="0">
                <a:solidFill>
                  <a:srgbClr val="660066"/>
                </a:solidFill>
              </a:rPr>
              <a:t> района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9219" name="Рисунок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43926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Флаг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Агрызского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626586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 descr="2w110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835150" y="762000"/>
            <a:ext cx="568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600" dirty="0">
                <a:solidFill>
                  <a:srgbClr val="660066"/>
                </a:solidFill>
              </a:rPr>
              <a:t>Мой Агрыз</a:t>
            </a:r>
          </a:p>
        </p:txBody>
      </p:sp>
    </p:spTree>
    <p:extLst>
      <p:ext uri="{BB962C8B-B14F-4D97-AF65-F5344CB8AC3E}">
        <p14:creationId xmlns:p14="http://schemas.microsoft.com/office/powerpoint/2010/main" val="40298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5" descr="DSCF1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/>
          <a:stretch>
            <a:fillRect/>
          </a:stretch>
        </p:blipFill>
        <p:spPr bwMode="auto">
          <a:xfrm>
            <a:off x="0" y="-315416"/>
            <a:ext cx="9143999" cy="7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76672"/>
            <a:ext cx="279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66"/>
                </a:solidFill>
              </a:rPr>
              <a:t>Орешник</a:t>
            </a:r>
            <a:endParaRPr lang="ru-RU" sz="4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6600"/>
                </a:solidFill>
              </a:rPr>
              <a:t>Река Иж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32656"/>
            <a:ext cx="285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Река Иж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320</TotalTime>
  <Words>82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образовательное учреждение «Средняя общеобразовательная школа №3 имени Тази Гиззата» Агрызского муниципального района РТ </vt:lpstr>
      <vt:lpstr>Презентация PowerPoint</vt:lpstr>
      <vt:lpstr>Агрыз – город железнодорожников</vt:lpstr>
      <vt:lpstr>Презентация PowerPoint</vt:lpstr>
      <vt:lpstr>Герб Агрызского района</vt:lpstr>
      <vt:lpstr>Флаг Агрызского муниципального района</vt:lpstr>
      <vt:lpstr>Презентация PowerPoint</vt:lpstr>
      <vt:lpstr>Презентация PowerPoint</vt:lpstr>
      <vt:lpstr>Река Иж</vt:lpstr>
      <vt:lpstr>Презентация PowerPoint</vt:lpstr>
    </vt:vector>
  </TitlesOfParts>
  <Company>BEST XP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Әгерҗе районының флагы</dc:title>
  <dc:creator>USER</dc:creator>
  <cp:lastModifiedBy>Владелец</cp:lastModifiedBy>
  <cp:revision>28</cp:revision>
  <dcterms:created xsi:type="dcterms:W3CDTF">2011-12-04T16:31:16Z</dcterms:created>
  <dcterms:modified xsi:type="dcterms:W3CDTF">2012-01-30T19:07:08Z</dcterms:modified>
</cp:coreProperties>
</file>