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68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8" autoAdjust="0"/>
    <p:restoredTop sz="86466" autoAdjust="0"/>
  </p:normalViewPr>
  <p:slideViewPr>
    <p:cSldViewPr>
      <p:cViewPr varScale="1">
        <p:scale>
          <a:sx n="78" d="100"/>
          <a:sy n="78" d="100"/>
        </p:scale>
        <p:origin x="-6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597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58777-D2A2-4E29-8EF1-2BBFEBBA9A62}" type="datetimeFigureOut">
              <a:rPr lang="ru-RU" smtClean="0"/>
              <a:pPr/>
              <a:t>04.06.2012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1AC47-E161-42E8-BA33-6385D4E66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1AC47-E161-42E8-BA33-6385D4E6690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C4B6-2D52-470A-BACE-499654A633C7}" type="datetimeFigureOut">
              <a:rPr lang="ru-RU" smtClean="0"/>
              <a:pPr/>
              <a:t>04.06.2012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A4B22D-D062-4C9B-8E00-D1A234FC6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C4B6-2D52-470A-BACE-499654A633C7}" type="datetimeFigureOut">
              <a:rPr lang="ru-RU" smtClean="0"/>
              <a:pPr/>
              <a:t>04.06.2012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B22D-D062-4C9B-8E00-D1A234FC6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C4B6-2D52-470A-BACE-499654A633C7}" type="datetimeFigureOut">
              <a:rPr lang="ru-RU" smtClean="0"/>
              <a:pPr/>
              <a:t>04.06.2012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B22D-D062-4C9B-8E00-D1A234FC6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C4B6-2D52-470A-BACE-499654A633C7}" type="datetimeFigureOut">
              <a:rPr lang="ru-RU" smtClean="0"/>
              <a:pPr/>
              <a:t>04.06.2012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A4B22D-D062-4C9B-8E00-D1A234FC6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C4B6-2D52-470A-BACE-499654A633C7}" type="datetimeFigureOut">
              <a:rPr lang="ru-RU" smtClean="0"/>
              <a:pPr/>
              <a:t>04.06.2012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B22D-D062-4C9B-8E00-D1A234FC67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C4B6-2D52-470A-BACE-499654A633C7}" type="datetimeFigureOut">
              <a:rPr lang="ru-RU" smtClean="0"/>
              <a:pPr/>
              <a:t>04.06.2012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B22D-D062-4C9B-8E00-D1A234FC6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C4B6-2D52-470A-BACE-499654A633C7}" type="datetimeFigureOut">
              <a:rPr lang="ru-RU" smtClean="0"/>
              <a:pPr/>
              <a:t>04.06.2012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A4B22D-D062-4C9B-8E00-D1A234FC67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C4B6-2D52-470A-BACE-499654A633C7}" type="datetimeFigureOut">
              <a:rPr lang="ru-RU" smtClean="0"/>
              <a:pPr/>
              <a:t>04.06.2012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B22D-D062-4C9B-8E00-D1A234FC6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C4B6-2D52-470A-BACE-499654A633C7}" type="datetimeFigureOut">
              <a:rPr lang="ru-RU" smtClean="0"/>
              <a:pPr/>
              <a:t>04.06.2012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B22D-D062-4C9B-8E00-D1A234FC6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C4B6-2D52-470A-BACE-499654A633C7}" type="datetimeFigureOut">
              <a:rPr lang="ru-RU" smtClean="0"/>
              <a:pPr/>
              <a:t>04.06.2012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B22D-D062-4C9B-8E00-D1A234FC6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C4B6-2D52-470A-BACE-499654A633C7}" type="datetimeFigureOut">
              <a:rPr lang="ru-RU" smtClean="0"/>
              <a:pPr/>
              <a:t>04.06.2012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B22D-D062-4C9B-8E00-D1A234FC67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EAC4B6-2D52-470A-BACE-499654A633C7}" type="datetimeFigureOut">
              <a:rPr lang="ru-RU" smtClean="0"/>
              <a:pPr/>
              <a:t>04.06.2012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A4B22D-D062-4C9B-8E00-D1A234FC67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357214"/>
            <a:ext cx="9286908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Users\Сергей\Desktop\0c4b3b03d4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71480"/>
            <a:ext cx="3929090" cy="48577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86446" y="714356"/>
            <a:ext cx="2571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Его поэзия как бы разбрасывание  обеими пригоршнями сокровищ его души.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А. Толстой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Чиненкова Ирина Сергеевна 243-858-286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Сергей\Desktop\32576476_zaria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571480"/>
            <a:ext cx="742955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Users\Сергей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2005017" cy="2428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8" name="Picture 2" descr="D:\Users\Сергей\Desktop\454564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928934"/>
            <a:ext cx="3429024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071934" y="428604"/>
            <a:ext cx="40005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 Русь — малиновое поле </a:t>
            </a:r>
          </a:p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И синь, упавшая в реку. </a:t>
            </a:r>
          </a:p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Люблю до радости и боли </a:t>
            </a:r>
          </a:p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Твою озерную тоску.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Сергей\Desktop\Moscow_Tver_blvr_Yesenin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357166"/>
            <a:ext cx="5143536" cy="60007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643050"/>
            <a:ext cx="24288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Памятник Сергею Есенину на Тверском бульваре в Москве.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sers\Сергей\Desktop\81e2c87e8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215370" cy="2500330"/>
          </a:xfrm>
          <a:prstGeom prst="rect">
            <a:avLst/>
          </a:prstGeom>
          <a:noFill/>
        </p:spPr>
      </p:pic>
      <p:pic>
        <p:nvPicPr>
          <p:cNvPr id="11267" name="Picture 3" descr="D:\Users\Сергей\Desktop\0_52390_b1c0a0ce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3214686"/>
            <a:ext cx="2186112" cy="27463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3714752"/>
            <a:ext cx="59747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Несказанное, тихое, нежное…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Тих мой край после бурь, после гроз, 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 душа моя – поле безбрежное – 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Дышит запахом меда и роз…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Users\Сергей\Desktop\0009-009-Sergej-Aleksandrovich-Esen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7256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Дом Сергея Есенина в селе Константиново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Users\Сергей\Desktop\дом С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4271397" cy="2928958"/>
          </a:xfrm>
          <a:prstGeom prst="rect">
            <a:avLst/>
          </a:prstGeom>
          <a:noFill/>
        </p:spPr>
      </p:pic>
      <p:pic>
        <p:nvPicPr>
          <p:cNvPr id="4099" name="Picture 3" descr="D:\Users\Сергей\Desktop\106_03pict3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357298"/>
            <a:ext cx="3714776" cy="3000396"/>
          </a:xfrm>
          <a:prstGeom prst="rect">
            <a:avLst/>
          </a:prstGeom>
          <a:noFill/>
        </p:spPr>
      </p:pic>
      <p:pic>
        <p:nvPicPr>
          <p:cNvPr id="4100" name="Picture 4" descr="D:\Users\Сергей\Desktop\0_2845d_67f5a69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4429132"/>
            <a:ext cx="3286148" cy="2143140"/>
          </a:xfrm>
          <a:prstGeom prst="rect">
            <a:avLst/>
          </a:prstGeom>
          <a:noFill/>
        </p:spPr>
      </p:pic>
      <p:pic>
        <p:nvPicPr>
          <p:cNvPr id="4101" name="Picture 5" descr="D:\Users\Сергей\Desktop\23d051c1b3d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429132"/>
            <a:ext cx="2643206" cy="2143124"/>
          </a:xfrm>
          <a:prstGeom prst="rect">
            <a:avLst/>
          </a:prstGeom>
          <a:noFill/>
        </p:spPr>
      </p:pic>
      <p:pic>
        <p:nvPicPr>
          <p:cNvPr id="4102" name="Picture 6" descr="D:\Users\Сергей\Desktop\0_28588_a11b6ebe_X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4500570"/>
            <a:ext cx="2286016" cy="2071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4079"/>
            <a:ext cx="8429683" cy="658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428604"/>
            <a:ext cx="4853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Места учебы Сергея Есенина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214422"/>
            <a:ext cx="35719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D:\Users\Сергей\Desktop\в классе к з у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357298"/>
            <a:ext cx="3286148" cy="16430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3714752"/>
            <a:ext cx="3125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Константиновское земское училище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4214818"/>
            <a:ext cx="3286148" cy="216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00166" y="6143644"/>
            <a:ext cx="2272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Спас-Клепиковская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школа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D:\Users\Сергей\Desktop\INeEZvgFvbJftxb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500438"/>
            <a:ext cx="4000528" cy="22860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86380" y="5929330"/>
            <a:ext cx="3167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Народный университет Шанявского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3000372"/>
            <a:ext cx="314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Класс  Константиновского училища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572140"/>
            <a:ext cx="8358246" cy="1071570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Весной 1915 года он едет в Петроград «к Блоку» – «первому поэту России».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«С него и началась моя литературная дорога», - с благодарностью будет потом вспоминать Есенин.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Users\Сергей\Desktop\0005-005-Esenin-v-Petrograde-znakomitsja-s-A.-A.-Blokom-S.-M.-Gorodetskim-N.-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714356"/>
            <a:ext cx="6462730" cy="44604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Первый литературный сборник Есенина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Users\Сергей\Desktop\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4286280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 descr="D:\Users\Сергей\Desktop\13517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1714488"/>
            <a:ext cx="2200275" cy="3619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Сергей\Desktop\0011-011-Tema-Rodiny-glavnaja-tema-v-tvorchestve-S.A.Esen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7256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Users\Сергей\Desktop\0017-017-Tema-rodiny-u-Esenina-nachinaet-priobretat-dramaticheskij-otteno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00042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</TotalTime>
  <Words>137</Words>
  <Application>Microsoft Office PowerPoint</Application>
  <PresentationFormat>Экран (4:3)</PresentationFormat>
  <Paragraphs>22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Дом Сергея Есенина в селе Константиново</vt:lpstr>
      <vt:lpstr>Слайд 4</vt:lpstr>
      <vt:lpstr>Слайд 5</vt:lpstr>
      <vt:lpstr>Слайд 6</vt:lpstr>
      <vt:lpstr>Первый литературный сборник Есенина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Tata</cp:lastModifiedBy>
  <cp:revision>15</cp:revision>
  <dcterms:created xsi:type="dcterms:W3CDTF">2012-01-27T19:28:47Z</dcterms:created>
  <dcterms:modified xsi:type="dcterms:W3CDTF">2012-06-04T18:24:34Z</dcterms:modified>
</cp:coreProperties>
</file>