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5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912B-F56D-4E7A-BB22-79F202C46FC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0ED6-5EB6-49ED-BBBD-80BD97D6A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83568" y="1124744"/>
            <a:ext cx="7992888" cy="132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Умножение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формирование навыков умножения отрицательных чисел и чисел с разными знаками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043608" y="411188"/>
            <a:ext cx="6984776" cy="49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математики в 6 классе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55576" y="3284985"/>
            <a:ext cx="7992888" cy="86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п.35, №№ 1121(1,2 столбики) – устно, 1143(1,2 столбики), 1141(б),1137 – по желанию [1].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4164" y="1142984"/>
            <a:ext cx="1713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5602" y="1928802"/>
            <a:ext cx="1713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4164" y="2786058"/>
            <a:ext cx="23679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= - 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user\Рабочий стол\29.jpg"/>
          <p:cNvPicPr>
            <a:picLocks noChangeAspect="1" noChangeArrowheads="1"/>
          </p:cNvPicPr>
          <p:nvPr/>
        </p:nvPicPr>
        <p:blipFill>
          <a:blip r:embed="rId2" cstate="print"/>
          <a:srcRect l="78887" t="1823" r="488" b="74688"/>
          <a:stretch>
            <a:fillRect/>
          </a:stretch>
        </p:blipFill>
        <p:spPr bwMode="auto">
          <a:xfrm>
            <a:off x="2483768" y="3717032"/>
            <a:ext cx="3429024" cy="2928958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39752" y="6022449"/>
            <a:ext cx="30963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</a:t>
            </a: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</a:t>
            </a: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836712"/>
            <a:ext cx="5734262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3     -8    -2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74615" y="3401705"/>
            <a:ext cx="641380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9800" b="1" dirty="0" smtClean="0">
                <a:latin typeface="Times New Roman" pitchFamily="18" charset="0"/>
                <a:cs typeface="Times New Roman" pitchFamily="18" charset="0"/>
              </a:rPr>
              <a:t>      9     -5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785794"/>
            <a:ext cx="162939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8)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445295"/>
            <a:ext cx="17014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060848"/>
            <a:ext cx="117601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9 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636912"/>
            <a:ext cx="14139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90399" y="1445295"/>
            <a:ext cx="109356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060848"/>
            <a:ext cx="153118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764704"/>
            <a:ext cx="174919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9)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1484784"/>
            <a:ext cx="174919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80312" y="764704"/>
            <a:ext cx="149432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764704"/>
            <a:ext cx="15841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4814" y="2636912"/>
            <a:ext cx="162939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8)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14814" y="764704"/>
            <a:ext cx="17014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988840"/>
            <a:ext cx="117601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9 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14814" y="1988840"/>
            <a:ext cx="14139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45381" y="1373287"/>
            <a:ext cx="109356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1412776"/>
            <a:ext cx="153118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2708920"/>
            <a:ext cx="174919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9)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3429000"/>
            <a:ext cx="174919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14814" y="3429000"/>
            <a:ext cx="149432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5)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692696"/>
            <a:ext cx="15841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053" y="1499300"/>
            <a:ext cx="61933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(-5) = -45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9752" y="980728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39)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1805915"/>
            <a:ext cx="3005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7,8)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57976" y="2598003"/>
            <a:ext cx="35702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(- 3,9)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3462099"/>
            <a:ext cx="35189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(-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(77,9)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8"/>
            <a:ext cx="37181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= - 54, то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357298"/>
            <a:ext cx="46634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+ 2х;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6337" y="2143116"/>
            <a:ext cx="236955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б) 5х +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5х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895908"/>
            <a:ext cx="235513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в) –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7356" y="3687996"/>
            <a:ext cx="497283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 –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800" b="1" i="1" dirty="0">
                <a:latin typeface="Times New Roman" pitchFamily="18" charset="0"/>
                <a:cs typeface="Times New Roman" pitchFamily="18" charset="0"/>
              </a:rPr>
              <a:t> ; 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00042"/>
            <a:ext cx="28546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099" y="1282115"/>
            <a:ext cx="753234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1) -345; 2) 345; 3) 345; 4) -345; 5) -345; 6) -69; 7) -5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173487"/>
            <a:ext cx="259453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2 вариант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874403"/>
            <a:ext cx="74614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1) -585; 2) 585; 3) 585; 4) -585; 5) -585; 6) -65; 7) -9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981" y="476672"/>
            <a:ext cx="271901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1,4х –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= 4,8,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51" y="1196752"/>
            <a:ext cx="206498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0,4х = 4,8,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44824"/>
            <a:ext cx="254108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= 4,8 : 0,4,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453407"/>
            <a:ext cx="151996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= 1,2.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0419" y="3143248"/>
            <a:ext cx="558165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1,2 т  привезли во вторник;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0419" y="3786190"/>
            <a:ext cx="698684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1,2 + 4,8 = 6 (т) – привезли в среду;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0419" y="4357694"/>
            <a:ext cx="753603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1,2 + 6 = 7,2 (т) – привезли за два дня.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0419" y="5261719"/>
            <a:ext cx="258365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Ответ: 7,2 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381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Жигуль</cp:lastModifiedBy>
  <cp:revision>19</cp:revision>
  <dcterms:created xsi:type="dcterms:W3CDTF">2012-01-13T04:53:54Z</dcterms:created>
  <dcterms:modified xsi:type="dcterms:W3CDTF">2012-01-12T12:56:20Z</dcterms:modified>
</cp:coreProperties>
</file>