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5" r:id="rId3"/>
    <p:sldId id="258" r:id="rId4"/>
    <p:sldId id="259" r:id="rId5"/>
    <p:sldId id="260" r:id="rId6"/>
    <p:sldId id="266" r:id="rId7"/>
    <p:sldId id="262" r:id="rId8"/>
    <p:sldId id="267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F4F364-35FD-453F-9162-3456516A64A9}" type="datetimeFigureOut">
              <a:rPr lang="ru-RU" smtClean="0"/>
              <a:pPr/>
              <a:t>05.01.2012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B119C1-0AA0-4C83-A388-FEEC8AD6E05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F4F364-35FD-453F-9162-3456516A64A9}" type="datetimeFigureOut">
              <a:rPr lang="ru-RU" smtClean="0"/>
              <a:pPr/>
              <a:t>05.01.2012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B119C1-0AA0-4C83-A388-FEEC8AD6E0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F4F364-35FD-453F-9162-3456516A64A9}" type="datetimeFigureOut">
              <a:rPr lang="ru-RU" smtClean="0"/>
              <a:pPr/>
              <a:t>05.01.2012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B119C1-0AA0-4C83-A388-FEEC8AD6E0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F4F364-35FD-453F-9162-3456516A64A9}" type="datetimeFigureOut">
              <a:rPr lang="ru-RU" smtClean="0"/>
              <a:pPr/>
              <a:t>05.01.2012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B119C1-0AA0-4C83-A388-FEEC8AD6E0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F4F364-35FD-453F-9162-3456516A64A9}" type="datetimeFigureOut">
              <a:rPr lang="ru-RU" smtClean="0"/>
              <a:pPr/>
              <a:t>05.01.2012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B119C1-0AA0-4C83-A388-FEEC8AD6E05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F4F364-35FD-453F-9162-3456516A64A9}" type="datetimeFigureOut">
              <a:rPr lang="ru-RU" smtClean="0"/>
              <a:pPr/>
              <a:t>05.01.2012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B119C1-0AA0-4C83-A388-FEEC8AD6E0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F4F364-35FD-453F-9162-3456516A64A9}" type="datetimeFigureOut">
              <a:rPr lang="ru-RU" smtClean="0"/>
              <a:pPr/>
              <a:t>05.01.2012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B119C1-0AA0-4C83-A388-FEEC8AD6E0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F4F364-35FD-453F-9162-3456516A64A9}" type="datetimeFigureOut">
              <a:rPr lang="ru-RU" smtClean="0"/>
              <a:pPr/>
              <a:t>05.01.2012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B119C1-0AA0-4C83-A388-FEEC8AD6E0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F4F364-35FD-453F-9162-3456516A64A9}" type="datetimeFigureOut">
              <a:rPr lang="ru-RU" smtClean="0"/>
              <a:pPr/>
              <a:t>05.01.2012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B119C1-0AA0-4C83-A388-FEEC8AD6E05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F4F364-35FD-453F-9162-3456516A64A9}" type="datetimeFigureOut">
              <a:rPr lang="ru-RU" smtClean="0"/>
              <a:pPr/>
              <a:t>05.01.2012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B119C1-0AA0-4C83-A388-FEEC8AD6E05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F4F364-35FD-453F-9162-3456516A64A9}" type="datetimeFigureOut">
              <a:rPr lang="ru-RU" smtClean="0"/>
              <a:pPr/>
              <a:t>05.01.2012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B119C1-0AA0-4C83-A388-FEEC8AD6E05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0F4F364-35FD-453F-9162-3456516A64A9}" type="datetimeFigureOut">
              <a:rPr lang="ru-RU" smtClean="0"/>
              <a:pPr/>
              <a:t>05.01.2012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9B119C1-0AA0-4C83-A388-FEEC8AD6E05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928670"/>
            <a:ext cx="7929586" cy="161779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А.С.Пушкин.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Стихи – мгновение или вечность?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7752" y="274638"/>
            <a:ext cx="4286248" cy="5440378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Ах! Ведает мой добрый гений,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предпочел бы я скорей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Бессмертию души моей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Бессмертие моих творений.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А.С.Пушкин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4286280" cy="6357982"/>
          </a:xfrm>
        </p:spPr>
        <p:txBody>
          <a:bodyPr>
            <a:normAutofit fontScale="92500" lnSpcReduction="10000"/>
          </a:bodyPr>
          <a:lstStyle/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О.А. Кипренский. "Портрет Пушкина". 1827 г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LogyCom\Desktop\пушкин новы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642918"/>
            <a:ext cx="4214842" cy="5143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О, сколько нам открытий чудных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Готовит просвещенья дух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опыт, сын ошибок трудных,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гений, парадоксов друг,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случай, бог изобретатель.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А.С.Пушкин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Творческая мастерская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Задание 1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Определите лексическое значение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слов 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мгновение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вечность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путём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подбора синонимов.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Противоречие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Мгновение           Вечность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миг                                       бесконечность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момент                                 бессмертность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постоянность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нетленность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неугасимость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62" y="1142984"/>
            <a:ext cx="4433126" cy="4714908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наш век стихи живут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два-три мгновенья,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родившись утром,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вечером умрут.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Ф.М.Тютчев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4143404" cy="6215106"/>
          </a:xfrm>
        </p:spPr>
        <p:txBody>
          <a:bodyPr>
            <a:normAutofit lnSpcReduction="10000"/>
          </a:bodyPr>
          <a:lstStyle/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С.Ф. Александровский. «Портрет Тютчева». 1876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LogyCom\Desktop\тютчев новый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4000528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Творческая мастерская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Задание 2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Подтвердите или опровергните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высказывание Ф.М.Тютчева о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существовании стихов.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Результат работы: схема, кластер,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                  таблица, тезис.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76" y="285728"/>
            <a:ext cx="4147374" cy="550072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…стихи, родясь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утром, не умирают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вечером, потому что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чувства и мысли, их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волнующие,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принадлежат к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разряду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вечных.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М.П.Погодин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4572032" cy="607223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В.Г. Перов. «Портрет Погодина». 1872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F:\погоди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642918"/>
            <a:ext cx="3929090" cy="507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Чудное открытие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Стихи – вечность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273</TotalTime>
  <Words>127</Words>
  <Application>Microsoft Office PowerPoint</Application>
  <PresentationFormat>Экран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 А.С.Пушкин.  Стихи – мгновение или вечность? </vt:lpstr>
      <vt:lpstr> Ах! Ведает мой добрый гений, Что предпочел бы я скорей  Бессмертию души моей  Бессмертие моих творений.                               А.С.Пушкин </vt:lpstr>
      <vt:lpstr>Слайд 3</vt:lpstr>
      <vt:lpstr>    Творческая мастерская </vt:lpstr>
      <vt:lpstr>Противоречие</vt:lpstr>
      <vt:lpstr>В наш век стихи живут  два-три мгновенья,  родившись утром,  вечером умрут.                     Ф.М.Тютчев   </vt:lpstr>
      <vt:lpstr>Творческая мастерская</vt:lpstr>
      <vt:lpstr>  …стихи, родясь  утром, не умирают  вечером, потому что  чувства и мысли, их  волнующие,  принадлежат к  разряду вечных.              М.П.Погодин </vt:lpstr>
      <vt:lpstr>Чудное открытие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Пушкин.  Стихи – мгновение или вечность?</dc:title>
  <dc:creator>LogyCom</dc:creator>
  <cp:lastModifiedBy>LogyCom</cp:lastModifiedBy>
  <cp:revision>31</cp:revision>
  <dcterms:created xsi:type="dcterms:W3CDTF">2012-01-04T08:56:23Z</dcterms:created>
  <dcterms:modified xsi:type="dcterms:W3CDTF">2012-01-05T16:30:20Z</dcterms:modified>
</cp:coreProperties>
</file>