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80" r:id="rId9"/>
    <p:sldId id="295" r:id="rId10"/>
    <p:sldId id="265" r:id="rId11"/>
    <p:sldId id="266" r:id="rId12"/>
    <p:sldId id="279" r:id="rId13"/>
    <p:sldId id="267" r:id="rId14"/>
    <p:sldId id="277" r:id="rId15"/>
    <p:sldId id="297" r:id="rId16"/>
    <p:sldId id="298" r:id="rId17"/>
    <p:sldId id="268" r:id="rId18"/>
    <p:sldId id="299" r:id="rId19"/>
    <p:sldId id="300" r:id="rId20"/>
    <p:sldId id="301" r:id="rId21"/>
    <p:sldId id="269" r:id="rId22"/>
    <p:sldId id="276" r:id="rId23"/>
    <p:sldId id="292" r:id="rId24"/>
    <p:sldId id="293" r:id="rId25"/>
    <p:sldId id="27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71" r:id="rId37"/>
    <p:sldId id="272" r:id="rId38"/>
    <p:sldId id="274" r:id="rId39"/>
    <p:sldId id="30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19" autoAdjust="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A945B-0358-4A36-A2A5-0ADEA06943AC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9B2AD-B712-451B-B6FF-92326381C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52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B2AD-B712-451B-B6FF-92326381C0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37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B2AD-B712-451B-B6FF-92326381C0A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8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90C6B5-C7FE-4494-A7FC-B6FDAA6BFA6D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CE3D38-8042-4B9F-953E-8067B65E8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i="1" u="sng" dirty="0" smtClean="0">
                <a:solidFill>
                  <a:srgbClr val="FF0000"/>
                </a:solidFill>
              </a:rPr>
              <a:t>Праздник</a:t>
            </a:r>
            <a:r>
              <a:rPr lang="ru-RU" sz="6600" b="1" i="1" u="sng" dirty="0" smtClean="0"/>
              <a:t/>
            </a:r>
            <a:br>
              <a:rPr lang="ru-RU" sz="6600" b="1" i="1" u="sng" dirty="0" smtClean="0"/>
            </a:br>
            <a:r>
              <a:rPr lang="ru-RU" sz="8000" b="1" i="1" u="sng" dirty="0" smtClean="0">
                <a:solidFill>
                  <a:srgbClr val="FF0000"/>
                </a:solidFill>
              </a:rPr>
              <a:t>русской</a:t>
            </a:r>
            <a:r>
              <a:rPr lang="ru-RU" sz="6600" b="1" i="1" u="sng" dirty="0" smtClean="0"/>
              <a:t>  </a:t>
            </a:r>
            <a:r>
              <a:rPr lang="ru-RU" sz="8000" b="1" i="1" u="sng" dirty="0" smtClean="0">
                <a:solidFill>
                  <a:srgbClr val="FF0000"/>
                </a:solidFill>
              </a:rPr>
              <a:t>речки</a:t>
            </a:r>
            <a:endParaRPr lang="ru-RU" sz="8000" b="1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Волга-русская</a:t>
            </a:r>
            <a:r>
              <a:rPr lang="ru-RU" sz="4400" dirty="0" smtClean="0"/>
              <a:t> </a:t>
            </a:r>
            <a:r>
              <a:rPr lang="ru-RU" sz="5800" b="1" dirty="0" smtClean="0">
                <a:solidFill>
                  <a:srgbClr val="002060"/>
                </a:solidFill>
              </a:rPr>
              <a:t>реки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413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6654143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Ярославль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Татьяна Юрьевна\Pictures\408PX-~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184576" cy="65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98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uspenskii_so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427" y="357166"/>
            <a:ext cx="4589145" cy="628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4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Волгоград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1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тьяна Юрьевна\Pictures\mamaev_kurgan-0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18" cy="98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5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015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229600" cy="7052374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solidFill>
                  <a:srgbClr val="FF0000"/>
                </a:solidFill>
              </a:rPr>
              <a:t>Нижний</a:t>
            </a:r>
            <a:r>
              <a:rPr lang="ru-RU" sz="13800" b="1" i="1" dirty="0" smtClean="0"/>
              <a:t> </a:t>
            </a:r>
            <a:br>
              <a:rPr lang="ru-RU" sz="13800" b="1" i="1" dirty="0" smtClean="0"/>
            </a:br>
            <a:r>
              <a:rPr lang="ru-RU" sz="13800" b="1" i="1" dirty="0" smtClean="0">
                <a:solidFill>
                  <a:srgbClr val="FF0000"/>
                </a:solidFill>
              </a:rPr>
              <a:t>Новгород</a:t>
            </a:r>
            <a:endParaRPr lang="ru-RU" sz="13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7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8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2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Каждая страна имеет национальную реку. Россия имеет Волгу-самую большую реку в Европе, царицу наших рек.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А. Дюма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Татьяна Юрьевна\Pictures\800px-Strelka_in_Nizhny_Novgo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4" y="3501008"/>
            <a:ext cx="6656423" cy="3356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47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034888"/>
          </a:xfrm>
        </p:spPr>
        <p:txBody>
          <a:bodyPr>
            <a:normAutofit/>
          </a:bodyPr>
          <a:lstStyle/>
          <a:p>
            <a:r>
              <a:rPr lang="ru-RU" sz="15300" b="1" i="1" dirty="0" smtClean="0">
                <a:solidFill>
                  <a:srgbClr val="FF0000"/>
                </a:solidFill>
              </a:rPr>
              <a:t>Самара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7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ram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429784" cy="6643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7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ampl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ladi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250912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</a:rPr>
              <a:t>Народные</a:t>
            </a:r>
            <a:br>
              <a:rPr lang="ru-RU" sz="8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</a:rPr>
              <a:t>промыслы  Поволжья</a:t>
            </a:r>
            <a:endParaRPr lang="ru-RU" sz="8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3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528763" algn="l"/>
              </a:tabLst>
            </a:pPr>
            <a:r>
              <a:rPr lang="ru-RU" sz="5400" b="1" i="1" dirty="0" smtClean="0">
                <a:solidFill>
                  <a:srgbClr val="FF0000"/>
                </a:solidFill>
              </a:rPr>
              <a:t>Городецкая роспись</a:t>
            </a:r>
            <a:endParaRPr lang="ru-RU" sz="5400" b="1" i="1" dirty="0"/>
          </a:p>
        </p:txBody>
      </p:sp>
      <p:pic>
        <p:nvPicPr>
          <p:cNvPr id="3" name="Рисунок 2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450059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tvor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1" y="0"/>
            <a:ext cx="59293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528763" algn="l"/>
              </a:tabLst>
            </a:pPr>
            <a:r>
              <a:rPr lang="ru-RU" sz="6000" b="1" i="1" dirty="0" smtClean="0"/>
              <a:t>Миниатюры Палеха</a:t>
            </a:r>
            <a:endParaRPr lang="ru-RU" sz="6000" b="1" i="1" dirty="0"/>
          </a:p>
        </p:txBody>
      </p:sp>
      <p:pic>
        <p:nvPicPr>
          <p:cNvPr id="3" name="Рисунок 2" descr="big1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557216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30026694634_1276070950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807249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19672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Географическая 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2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7166"/>
            <a:ext cx="4786346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433513" algn="l"/>
              </a:tabLst>
            </a:pPr>
            <a:r>
              <a:rPr lang="ru-RU" sz="5400" i="1" dirty="0" smtClean="0"/>
              <a:t>Семеновские матрешки</a:t>
            </a:r>
            <a:endParaRPr lang="ru-RU" sz="5400" i="1" dirty="0"/>
          </a:p>
        </p:txBody>
      </p:sp>
      <p:pic>
        <p:nvPicPr>
          <p:cNvPr id="4" name="Рисунок 3" descr="SemenovSemey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215238" cy="407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0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464347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433513" algn="l"/>
              </a:tabLst>
            </a:pPr>
            <a:r>
              <a:rPr lang="ru-RU" sz="8000" i="1" dirty="0" smtClean="0"/>
              <a:t>Хохлома</a:t>
            </a:r>
            <a:endParaRPr lang="ru-RU" sz="8000" i="1" dirty="0"/>
          </a:p>
        </p:txBody>
      </p:sp>
      <p:pic>
        <p:nvPicPr>
          <p:cNvPr id="3" name="Рисунок 2" descr="19057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4071966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_4cdc48ad70a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419" y="285728"/>
            <a:ext cx="5639161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_4cdc488de6c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86874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4753625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</a:rPr>
              <a:t>Экологическая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4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5322921"/>
          </a:xfrm>
        </p:spPr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</a:rPr>
              <a:t>Красная книга –</a:t>
            </a:r>
            <a:br>
              <a:rPr lang="ru-RU" sz="8000" b="1" u="sng" dirty="0" smtClean="0">
                <a:solidFill>
                  <a:srgbClr val="FF0000"/>
                </a:solidFill>
              </a:rPr>
            </a:br>
            <a:r>
              <a:rPr lang="ru-RU" sz="8000" b="1" u="sng" dirty="0" smtClean="0">
                <a:solidFill>
                  <a:srgbClr val="FF0000"/>
                </a:solidFill>
              </a:rPr>
              <a:t>сигнал тревоги и опасности.</a:t>
            </a:r>
            <a:endParaRPr lang="ru-RU" sz="8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3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18864"/>
          </a:xfrm>
        </p:spPr>
        <p:txBody>
          <a:bodyPr>
            <a:noAutofit/>
          </a:bodyPr>
          <a:lstStyle/>
          <a:p>
            <a:r>
              <a:rPr lang="ru-RU" sz="7200" i="1" u="sng" dirty="0" smtClean="0">
                <a:solidFill>
                  <a:srgbClr val="FF0000"/>
                </a:solidFill>
              </a:rPr>
              <a:t>Берегите</a:t>
            </a:r>
            <a:r>
              <a:rPr lang="ru-RU" sz="7200" i="1" dirty="0" smtClean="0">
                <a:solidFill>
                  <a:srgbClr val="FF0000"/>
                </a:solidFill>
              </a:rPr>
              <a:t> </a:t>
            </a:r>
            <a:r>
              <a:rPr lang="ru-RU" sz="7200" i="1" u="sng" dirty="0" smtClean="0">
                <a:solidFill>
                  <a:srgbClr val="FF0000"/>
                </a:solidFill>
              </a:rPr>
              <a:t>природу</a:t>
            </a:r>
            <a:r>
              <a:rPr lang="ru-RU" sz="7200" i="1" dirty="0" smtClean="0">
                <a:solidFill>
                  <a:srgbClr val="FF0000"/>
                </a:solidFill>
              </a:rPr>
              <a:t>!</a:t>
            </a:r>
            <a:br>
              <a:rPr lang="ru-RU" sz="7200" i="1" dirty="0" smtClean="0">
                <a:solidFill>
                  <a:srgbClr val="FF0000"/>
                </a:solidFill>
              </a:rPr>
            </a:br>
            <a:r>
              <a:rPr lang="ru-RU" sz="7200" i="1" dirty="0" smtClean="0">
                <a:solidFill>
                  <a:srgbClr val="FF0000"/>
                </a:solidFill>
              </a:rPr>
              <a:t>Она отплатит вам своей красотой и богатством.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62308"/>
          </a:xfrm>
        </p:spPr>
        <p:txBody>
          <a:bodyPr>
            <a:norm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Спасибо!</a:t>
            </a:r>
            <a:endParaRPr lang="ru-RU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«Ра»- щедрая.</a:t>
            </a:r>
            <a:br>
              <a:rPr lang="ru-RU" dirty="0" smtClean="0"/>
            </a:br>
            <a:r>
              <a:rPr lang="ru-RU" dirty="0" smtClean="0"/>
              <a:t>«Итиль»- «река  рек»</a:t>
            </a:r>
            <a:br>
              <a:rPr lang="ru-RU" dirty="0" smtClean="0"/>
            </a:br>
            <a:r>
              <a:rPr lang="ru-RU" dirty="0" smtClean="0"/>
              <a:t>Река </a:t>
            </a:r>
            <a:r>
              <a:rPr lang="ru-RU" dirty="0" err="1" smtClean="0"/>
              <a:t>русов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645024"/>
            <a:ext cx="63531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85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64496"/>
          </a:xfrm>
        </p:spPr>
        <p:txBody>
          <a:bodyPr>
            <a:normAutofit/>
          </a:bodyPr>
          <a:lstStyle/>
          <a:p>
            <a:r>
              <a:rPr lang="ru-RU" sz="8800" i="1" dirty="0" smtClean="0">
                <a:solidFill>
                  <a:srgbClr val="7030A0"/>
                </a:solidFill>
              </a:rPr>
              <a:t>Историческая</a:t>
            </a:r>
            <a:endParaRPr lang="ru-RU" sz="8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6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Саратов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6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1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7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9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0"/>
            <a:ext cx="9143999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</TotalTime>
  <Words>53</Words>
  <Application>Microsoft Office PowerPoint</Application>
  <PresentationFormat>Экран (4:3)</PresentationFormat>
  <Paragraphs>22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Праздник русской  речки</vt:lpstr>
      <vt:lpstr>Каждая страна имеет национальную реку. Россия имеет Волгу-самую большую реку в Европе, царицу наших рек.              А. Дюма</vt:lpstr>
      <vt:lpstr>Географическая </vt:lpstr>
      <vt:lpstr>«Ра»- щедрая. «Итиль»- «река  рек» Река русов.</vt:lpstr>
      <vt:lpstr>Историческая</vt:lpstr>
      <vt:lpstr>Саратов</vt:lpstr>
      <vt:lpstr>Слайд 7</vt:lpstr>
      <vt:lpstr>Слайд 8</vt:lpstr>
      <vt:lpstr>Слайд 9</vt:lpstr>
      <vt:lpstr>Ярославль</vt:lpstr>
      <vt:lpstr>Слайд 11</vt:lpstr>
      <vt:lpstr>Слайд 12</vt:lpstr>
      <vt:lpstr>Волгоград</vt:lpstr>
      <vt:lpstr>Слайд 14</vt:lpstr>
      <vt:lpstr>Слайд 15</vt:lpstr>
      <vt:lpstr>Слайд 16</vt:lpstr>
      <vt:lpstr>Нижний  Новгород</vt:lpstr>
      <vt:lpstr>Слайд 18</vt:lpstr>
      <vt:lpstr>Слайд 19</vt:lpstr>
      <vt:lpstr>Слайд 20</vt:lpstr>
      <vt:lpstr>Самара</vt:lpstr>
      <vt:lpstr>Слайд 22</vt:lpstr>
      <vt:lpstr>Слайд 23</vt:lpstr>
      <vt:lpstr>Слайд 24</vt:lpstr>
      <vt:lpstr>Народные промыслы  Поволжья</vt:lpstr>
      <vt:lpstr>Городецкая роспись</vt:lpstr>
      <vt:lpstr>Слайд 27</vt:lpstr>
      <vt:lpstr>Миниатюры Палеха</vt:lpstr>
      <vt:lpstr>Слайд 29</vt:lpstr>
      <vt:lpstr>Слайд 30</vt:lpstr>
      <vt:lpstr>Семеновские матрешки</vt:lpstr>
      <vt:lpstr>Слайд 32</vt:lpstr>
      <vt:lpstr>Хохлома</vt:lpstr>
      <vt:lpstr>Слайд 34</vt:lpstr>
      <vt:lpstr>Слайд 35</vt:lpstr>
      <vt:lpstr>Экологическая</vt:lpstr>
      <vt:lpstr>Красная книга – сигнал тревоги и опасности.</vt:lpstr>
      <vt:lpstr>Берегите природу! Она отплатит вам своей красотой и богатством.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русской  речки</dc:title>
  <dc:creator>Татьяна Юрьевна</dc:creator>
  <cp:lastModifiedBy>User</cp:lastModifiedBy>
  <cp:revision>31</cp:revision>
  <dcterms:created xsi:type="dcterms:W3CDTF">2011-12-12T04:09:46Z</dcterms:created>
  <dcterms:modified xsi:type="dcterms:W3CDTF">2012-01-13T16:21:24Z</dcterms:modified>
</cp:coreProperties>
</file>