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74" r:id="rId4"/>
    <p:sldId id="263" r:id="rId5"/>
    <p:sldId id="268" r:id="rId6"/>
    <p:sldId id="264" r:id="rId7"/>
    <p:sldId id="269" r:id="rId8"/>
    <p:sldId id="270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5969-9418-4C98-98E1-42AAB89A3142}" type="datetimeFigureOut">
              <a:rPr lang="ru-RU" smtClean="0"/>
              <a:pPr/>
              <a:t>09.01.2012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4B8D-A31E-4C00-BB47-D9014D118C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5969-9418-4C98-98E1-42AAB89A3142}" type="datetimeFigureOut">
              <a:rPr lang="ru-RU" smtClean="0"/>
              <a:pPr/>
              <a:t>09.01.2012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4B8D-A31E-4C00-BB47-D9014D118C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5969-9418-4C98-98E1-42AAB89A3142}" type="datetimeFigureOut">
              <a:rPr lang="ru-RU" smtClean="0"/>
              <a:pPr/>
              <a:t>09.01.2012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4B8D-A31E-4C00-BB47-D9014D118C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5969-9418-4C98-98E1-42AAB89A3142}" type="datetimeFigureOut">
              <a:rPr lang="ru-RU" smtClean="0"/>
              <a:pPr/>
              <a:t>09.01.2012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4B8D-A31E-4C00-BB47-D9014D118C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5969-9418-4C98-98E1-42AAB89A3142}" type="datetimeFigureOut">
              <a:rPr lang="ru-RU" smtClean="0"/>
              <a:pPr/>
              <a:t>09.01.2012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4B8D-A31E-4C00-BB47-D9014D118C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5969-9418-4C98-98E1-42AAB89A3142}" type="datetimeFigureOut">
              <a:rPr lang="ru-RU" smtClean="0"/>
              <a:pPr/>
              <a:t>09.01.2012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4B8D-A31E-4C00-BB47-D9014D118C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5969-9418-4C98-98E1-42AAB89A3142}" type="datetimeFigureOut">
              <a:rPr lang="ru-RU" smtClean="0"/>
              <a:pPr/>
              <a:t>09.01.2012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4B8D-A31E-4C00-BB47-D9014D118C9E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5969-9418-4C98-98E1-42AAB89A3142}" type="datetimeFigureOut">
              <a:rPr lang="ru-RU" smtClean="0"/>
              <a:pPr/>
              <a:t>09.01.2012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4B8D-A31E-4C00-BB47-D9014D118C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5969-9418-4C98-98E1-42AAB89A3142}" type="datetimeFigureOut">
              <a:rPr lang="ru-RU" smtClean="0"/>
              <a:pPr/>
              <a:t>09.01.2012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4B8D-A31E-4C00-BB47-D9014D118C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5969-9418-4C98-98E1-42AAB89A3142}" type="datetimeFigureOut">
              <a:rPr lang="ru-RU" smtClean="0"/>
              <a:pPr/>
              <a:t>09.01.2012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4B8D-A31E-4C00-BB47-D9014D118C9E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5969-9418-4C98-98E1-42AAB89A3142}" type="datetimeFigureOut">
              <a:rPr lang="ru-RU" smtClean="0"/>
              <a:pPr/>
              <a:t>09.01.2012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4B8D-A31E-4C00-BB47-D9014D118C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4925969-9418-4C98-98E1-42AAB89A3142}" type="datetimeFigureOut">
              <a:rPr lang="ru-RU" smtClean="0"/>
              <a:pPr/>
              <a:t>09.01.2012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4B64B8D-A31E-4C00-BB47-D9014D118C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548680"/>
            <a:ext cx="6414864" cy="2592288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Озёра Африки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429000"/>
            <a:ext cx="6172200" cy="685800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/>
              <a:t>                                                                   </a:t>
            </a:r>
            <a:r>
              <a:rPr lang="ru-RU" sz="1800" dirty="0" err="1" smtClean="0"/>
              <a:t>Овсянкина</a:t>
            </a:r>
            <a:r>
              <a:rPr lang="ru-RU" sz="1800" dirty="0" smtClean="0"/>
              <a:t> Юлия</a:t>
            </a:r>
          </a:p>
          <a:p>
            <a:pPr algn="r"/>
            <a:r>
              <a:rPr lang="ru-RU" sz="1800" dirty="0" smtClean="0"/>
              <a:t>                                                       Ковалёва Ксения</a:t>
            </a:r>
          </a:p>
          <a:p>
            <a:pPr algn="r"/>
            <a:r>
              <a:rPr lang="ru-RU" sz="1800" dirty="0" smtClean="0"/>
              <a:t>    7 «А»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2885746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Озеро Виктория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3657600" cy="4676787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Виктория — </a:t>
            </a:r>
            <a:r>
              <a:rPr lang="ru-RU" dirty="0"/>
              <a:t>озеро в Восточной Африке, на территории Танзании, Кении и Уганды. Расположено в тектоническом прогибе Восточно-Африканской платформы, на высоте 1134 м. Это 2-е по величине пресное озеро мира после Верхнего озера и самое большое озеро в Африке по </a:t>
            </a:r>
            <a:r>
              <a:rPr lang="ru-RU" dirty="0" smtClean="0"/>
              <a:t>площади. </a:t>
            </a:r>
            <a:r>
              <a:rPr lang="ru-RU" dirty="0"/>
              <a:t>Оно также наибольшее среди тропических озёр.</a:t>
            </a:r>
          </a:p>
          <a:p>
            <a:r>
              <a:rPr lang="ru-RU" dirty="0"/>
              <a:t>Открыл озеро и назвал его в честь королевы Виктории британский путешественник Джон Хеннинг Спик в </a:t>
            </a:r>
            <a:r>
              <a:rPr lang="ru-RU" dirty="0" smtClean="0"/>
              <a:t>1858 </a:t>
            </a:r>
            <a:r>
              <a:rPr lang="ru-RU" dirty="0"/>
              <a:t>году.</a:t>
            </a:r>
          </a:p>
          <a:p>
            <a:r>
              <a:rPr lang="ru-RU" dirty="0" smtClean="0"/>
              <a:t>Возникло </a:t>
            </a:r>
            <a:r>
              <a:rPr lang="ru-RU" dirty="0"/>
              <a:t>в середине антропогенового периода при образовании озёрных впадин Альберт и Эдуард в центральной ветви Восточно-Африканской зоны разломов, нарушивших прежний сток во впадину Конго. Котловина оз. Виктория в Восточной Африке образовалась в результате сводового поднятия окружающей </a:t>
            </a:r>
            <a:r>
              <a:rPr lang="ru-RU" dirty="0" smtClean="0"/>
              <a:t>суши.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622135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Географическое положение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3657600" cy="4033845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Площадь 68.870 тыс. км², длина 320 км, наибольшая ширина 275 км, а максимальная глубина, составляющая 80 м, позволяет считать Викторию одним из самых глубоких озер мира . Является частью водохранилища Виктория. Множество островов. Впадает многоводная река </a:t>
            </a:r>
            <a:r>
              <a:rPr lang="ru-RU" dirty="0" err="1" smtClean="0"/>
              <a:t>Кагера</a:t>
            </a:r>
            <a:r>
              <a:rPr lang="ru-RU" dirty="0" smtClean="0"/>
              <a:t>, вытекает река Виктория-Нил. Озеро судоходно, местные жители занимаются на нём рыболовством.</a:t>
            </a:r>
          </a:p>
          <a:p>
            <a:r>
              <a:rPr lang="ru-RU" dirty="0" smtClean="0"/>
              <a:t>Озеро получает огромное количество воды от дождей, больше чем от всех своих притоков.</a:t>
            </a:r>
          </a:p>
          <a:p>
            <a:r>
              <a:rPr lang="ru-RU" dirty="0" smtClean="0"/>
              <a:t>В окрестностях озера проживают 30 миллионов человек. 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32999"/>
            <a:ext cx="3657600" cy="272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Озеро Чад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 </a:t>
            </a:r>
            <a:r>
              <a:rPr lang="ru-RU" dirty="0" smtClean="0"/>
              <a:t>До </a:t>
            </a:r>
            <a:r>
              <a:rPr lang="ru-RU" dirty="0"/>
              <a:t>XIX века ни один европеец не ступал на берега этого </a:t>
            </a:r>
            <a:r>
              <a:rPr lang="ru-RU" dirty="0" smtClean="0"/>
              <a:t>водоёма. Только </a:t>
            </a:r>
            <a:r>
              <a:rPr lang="ru-RU" dirty="0"/>
              <a:t>в 1823 году шотландец Клаппертон со своими спутниками </a:t>
            </a:r>
            <a:r>
              <a:rPr lang="ru-RU" dirty="0" err="1"/>
              <a:t>Денемом</a:t>
            </a:r>
            <a:r>
              <a:rPr lang="ru-RU" dirty="0"/>
              <a:t> и </a:t>
            </a:r>
            <a:r>
              <a:rPr lang="ru-RU" dirty="0" err="1"/>
              <a:t>Аудни</a:t>
            </a:r>
            <a:r>
              <a:rPr lang="ru-RU" dirty="0"/>
              <a:t> впервые прошел от Средиземного моря до озера Чад.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3657600" cy="41155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Камерунский </a:t>
            </a:r>
            <a:r>
              <a:rPr lang="ru-RU" dirty="0"/>
              <a:t>посёлок на берегу озера Чад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77" y="620688"/>
            <a:ext cx="367240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94465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2000" y="5357826"/>
            <a:ext cx="6781800" cy="8143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Режим озера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3657600" cy="4319597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К</a:t>
            </a:r>
            <a:r>
              <a:rPr lang="ru-RU" dirty="0" smtClean="0"/>
              <a:t>олебания </a:t>
            </a:r>
            <a:r>
              <a:rPr lang="ru-RU" dirty="0"/>
              <a:t>уровня и площади озера происходят каждые двадцать-тридцать лет и связаны с изменением количества осадков в верховьях реки Шари. </a:t>
            </a:r>
          </a:p>
          <a:p>
            <a:endParaRPr lang="ru-RU" dirty="0"/>
          </a:p>
          <a:p>
            <a:r>
              <a:rPr lang="ru-RU" dirty="0"/>
              <a:t>Меняются размеры Чада и в течение года. Летний сезон дождей в </a:t>
            </a:r>
            <a:r>
              <a:rPr lang="ru-RU" dirty="0" err="1"/>
              <a:t>приэкваториальной</a:t>
            </a:r>
            <a:r>
              <a:rPr lang="ru-RU" dirty="0"/>
              <a:t> зоне пополняет Шари и ее притоки. </a:t>
            </a:r>
            <a:r>
              <a:rPr lang="ru-RU" dirty="0" smtClean="0"/>
              <a:t>А </a:t>
            </a:r>
            <a:r>
              <a:rPr lang="ru-RU" dirty="0"/>
              <a:t>в мае — в период самого низкого уровня озера — Чад теряет три четверти своей воды и высыхает на глазах, обнажая десятки километров вязкого, илистого дна. Ведь </a:t>
            </a:r>
            <a:r>
              <a:rPr lang="ru-RU" dirty="0" smtClean="0"/>
              <a:t>Средняя </a:t>
            </a:r>
            <a:r>
              <a:rPr lang="ru-RU" dirty="0"/>
              <a:t>глубина Чада — всего два метра, а наибольшая — четыре метра.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10318"/>
            <a:ext cx="3744416" cy="375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121387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Текущее состояние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Умирающее озеро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312982" cy="395712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Спутниковые </a:t>
            </a:r>
            <a:r>
              <a:rPr lang="ru-RU" dirty="0"/>
              <a:t>снимки, сделанные первым нигерийским </a:t>
            </a:r>
            <a:r>
              <a:rPr lang="ru-RU" dirty="0" smtClean="0"/>
              <a:t>спутником, стали </a:t>
            </a:r>
            <a:r>
              <a:rPr lang="ru-RU" dirty="0"/>
              <a:t>частью выставки «История умирающего озера», проведённой в Абудже, столице </a:t>
            </a:r>
            <a:r>
              <a:rPr lang="ru-RU" dirty="0" smtClean="0"/>
              <a:t>Нигерии. Разрабатываются </a:t>
            </a:r>
            <a:r>
              <a:rPr lang="ru-RU" dirty="0"/>
              <a:t>проекты переброски части стока из бассейна Конго (в частности, Убанги), от 15 до 100 км³ в </a:t>
            </a:r>
            <a:r>
              <a:rPr lang="ru-RU" dirty="0" smtClean="0"/>
              <a:t>год.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Озеро в 1973 и 1997гг.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653" y="1428736"/>
            <a:ext cx="4035972" cy="228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85110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Озеро Танганьика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4381504" cy="4533911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крупное озеро в Центральной Африке. Самое длинное в мире озеро. Это одно из самых глубоких (наряду с оз. Байкал) озёр планеты и столь же древнее по происхождению. По объёму и глубине Танганьика занимает второе место после Байкала. Берега озера принадлежат четырём странам — Демократической республике Конго, Танзании, Замбии и Бурунди</a:t>
            </a:r>
            <a:r>
              <a:rPr lang="ru-RU" dirty="0" smtClean="0"/>
              <a:t>.</a:t>
            </a:r>
          </a:p>
          <a:p>
            <a:r>
              <a:rPr lang="ru-RU" dirty="0"/>
              <a:t>В 1858 г. Роберт </a:t>
            </a:r>
            <a:r>
              <a:rPr lang="ru-RU" dirty="0" smtClean="0"/>
              <a:t>Бёртон </a:t>
            </a:r>
            <a:r>
              <a:rPr lang="ru-RU" dirty="0"/>
              <a:t>вместе со своим спутником Дж.Спиком открыл озеро Танганьика, которое он ошибочно считал истоком Белого </a:t>
            </a:r>
            <a:r>
              <a:rPr lang="ru-RU" dirty="0" smtClean="0"/>
              <a:t>Нила.</a:t>
            </a:r>
          </a:p>
          <a:p>
            <a:endParaRPr lang="ru-RU" dirty="0" smtClean="0"/>
          </a:p>
          <a:p>
            <a:r>
              <a:rPr lang="ru-RU" dirty="0" smtClean="0"/>
              <a:t>Рыбацкое судно на озере Танганьика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1343719"/>
            <a:ext cx="3090858" cy="358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106034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Характеристики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Длина озера — около 650 км, ширина — 40—80 км. Площадь 34 тыс. км². Лежит на высоте 773 метров над уровнем моря в тектонической впадине Восточно-Африканской зоны разломов. Прибрежные ландшафты, как правило, представляют собой огромные скалы и лишь с восточной стороны берега </a:t>
            </a:r>
            <a:r>
              <a:rPr lang="ru-RU" dirty="0" smtClean="0"/>
              <a:t>пологие</a:t>
            </a:r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156" y="609600"/>
            <a:ext cx="2703688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50478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Национальные  парки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476672"/>
            <a:ext cx="4176464" cy="43924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На территории озера находится много охраняемых территорий.</a:t>
            </a:r>
          </a:p>
          <a:p>
            <a:pPr marL="0" indent="0" algn="just">
              <a:buNone/>
            </a:pPr>
            <a:r>
              <a:rPr lang="ru-RU" u="sng" dirty="0" smtClean="0"/>
              <a:t>  Национальный </a:t>
            </a:r>
            <a:r>
              <a:rPr lang="ru-RU" u="sng" dirty="0"/>
              <a:t>парк </a:t>
            </a:r>
            <a:r>
              <a:rPr lang="ru-RU" u="sng" dirty="0" err="1" smtClean="0"/>
              <a:t>Кафуэ</a:t>
            </a:r>
            <a:r>
              <a:rPr lang="ru-RU" u="sng" dirty="0" smtClean="0"/>
              <a:t> </a:t>
            </a:r>
            <a:r>
              <a:rPr lang="ru-RU" dirty="0" smtClean="0"/>
              <a:t>– самый </a:t>
            </a:r>
            <a:r>
              <a:rPr lang="ru-RU" dirty="0"/>
              <a:t>большой и самый древний парк Замбии. </a:t>
            </a:r>
            <a:r>
              <a:rPr lang="ru-RU" dirty="0" smtClean="0"/>
              <a:t>Создан </a:t>
            </a:r>
            <a:r>
              <a:rPr lang="ru-RU" dirty="0"/>
              <a:t>в 1950 </a:t>
            </a:r>
            <a:r>
              <a:rPr lang="ru-RU" dirty="0" smtClean="0"/>
              <a:t>году, второй </a:t>
            </a:r>
            <a:r>
              <a:rPr lang="ru-RU" dirty="0"/>
              <a:t>по величине национальный парк в </a:t>
            </a:r>
            <a:r>
              <a:rPr lang="ru-RU" dirty="0" smtClean="0"/>
              <a:t>мире.</a:t>
            </a:r>
          </a:p>
          <a:p>
            <a:pPr marL="0" indent="0" algn="just">
              <a:buNone/>
            </a:pPr>
            <a:r>
              <a:rPr lang="ru-RU" u="sng" dirty="0" smtClean="0"/>
              <a:t>     Парк </a:t>
            </a:r>
            <a:r>
              <a:rPr lang="ru-RU" u="sng" dirty="0"/>
              <a:t>Южная </a:t>
            </a:r>
            <a:r>
              <a:rPr lang="ru-RU" u="sng" dirty="0" err="1" smtClean="0"/>
              <a:t>Луангва</a:t>
            </a:r>
            <a:endParaRPr lang="ru-RU" u="sng" dirty="0" smtClean="0"/>
          </a:p>
          <a:p>
            <a:pPr marL="0" indent="0" algn="just">
              <a:buNone/>
            </a:pPr>
            <a:r>
              <a:rPr lang="ru-RU" dirty="0" smtClean="0"/>
              <a:t>Находится </a:t>
            </a:r>
            <a:r>
              <a:rPr lang="ru-RU" dirty="0" smtClean="0"/>
              <a:t>в долине </a:t>
            </a:r>
            <a:r>
              <a:rPr lang="ru-RU" dirty="0"/>
              <a:t>реки </a:t>
            </a:r>
            <a:r>
              <a:rPr lang="ru-RU" dirty="0" err="1"/>
              <a:t>Луангва</a:t>
            </a:r>
            <a:r>
              <a:rPr lang="ru-RU" dirty="0"/>
              <a:t>. Один из самых популярных способов знакомства с богатейшим животным миром парка – "пешее сафари</a:t>
            </a:r>
            <a:r>
              <a:rPr lang="ru-RU" dirty="0" smtClean="0"/>
              <a:t>".</a:t>
            </a:r>
          </a:p>
          <a:p>
            <a:pPr marL="0" indent="0" algn="just">
              <a:buNone/>
            </a:pPr>
            <a:r>
              <a:rPr lang="ru-RU" dirty="0" smtClean="0"/>
              <a:t>       </a:t>
            </a:r>
            <a:r>
              <a:rPr lang="ru-RU" u="sng" dirty="0"/>
              <a:t>Национальный парк Нижняя Замбези </a:t>
            </a:r>
            <a:r>
              <a:rPr lang="ru-RU" dirty="0"/>
              <a:t>получил статус охраняемой территории сравнительно </a:t>
            </a:r>
            <a:r>
              <a:rPr lang="ru-RU" dirty="0" smtClean="0"/>
              <a:t>недавно, самый молодой заповедник на </a:t>
            </a:r>
            <a:r>
              <a:rPr lang="ru-RU" dirty="0"/>
              <a:t>территории Замбии. </a:t>
            </a:r>
            <a:r>
              <a:rPr lang="ru-RU" dirty="0" smtClean="0"/>
              <a:t> </a:t>
            </a:r>
          </a:p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u="sng" dirty="0" smtClean="0"/>
              <a:t>Национальный парк </a:t>
            </a:r>
            <a:r>
              <a:rPr lang="ru-RU" u="sng" dirty="0" err="1"/>
              <a:t>Сумбу</a:t>
            </a:r>
            <a:r>
              <a:rPr lang="ru-RU" dirty="0"/>
              <a:t> уютно раскинулся на побережье озера Танганьика на севере Замбии. Этот заповедник можно назвать одним из самых красивых в Африке.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080" y="609601"/>
            <a:ext cx="3013720" cy="3767328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62" y="620688"/>
            <a:ext cx="302570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25085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219</TotalTime>
  <Words>647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 Озёра Африки</vt:lpstr>
      <vt:lpstr>Озеро Виктория</vt:lpstr>
      <vt:lpstr>Географическое положение</vt:lpstr>
      <vt:lpstr>Озеро Чад</vt:lpstr>
      <vt:lpstr>Режим озера</vt:lpstr>
      <vt:lpstr>Текущее состояние</vt:lpstr>
      <vt:lpstr>Озеро Танганьика</vt:lpstr>
      <vt:lpstr>Характеристики</vt:lpstr>
      <vt:lpstr>Национальные  парки 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Nokia</cp:lastModifiedBy>
  <cp:revision>19</cp:revision>
  <dcterms:created xsi:type="dcterms:W3CDTF">2011-11-11T14:57:21Z</dcterms:created>
  <dcterms:modified xsi:type="dcterms:W3CDTF">2012-01-09T16:58:21Z</dcterms:modified>
</cp:coreProperties>
</file>