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57" r:id="rId4"/>
    <p:sldId id="272" r:id="rId5"/>
    <p:sldId id="273" r:id="rId6"/>
    <p:sldId id="259" r:id="rId7"/>
    <p:sldId id="263" r:id="rId8"/>
    <p:sldId id="261" r:id="rId9"/>
    <p:sldId id="262" r:id="rId10"/>
    <p:sldId id="266" r:id="rId11"/>
    <p:sldId id="268" r:id="rId12"/>
    <p:sldId id="267" r:id="rId13"/>
    <p:sldId id="264" r:id="rId14"/>
    <p:sldId id="269" r:id="rId15"/>
    <p:sldId id="265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71E9BD-F672-4233-B3DC-60408E1B32B3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86FEAA8-89D3-47AA-AFEA-D7A7C743D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E9BD-F672-4233-B3DC-60408E1B32B3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EAA8-89D3-47AA-AFEA-D7A7C743D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E9BD-F672-4233-B3DC-60408E1B32B3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EAA8-89D3-47AA-AFEA-D7A7C743D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71E9BD-F672-4233-B3DC-60408E1B32B3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EAA8-89D3-47AA-AFEA-D7A7C743D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71E9BD-F672-4233-B3DC-60408E1B32B3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86FEAA8-89D3-47AA-AFEA-D7A7C743D84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71E9BD-F672-4233-B3DC-60408E1B32B3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86FEAA8-89D3-47AA-AFEA-D7A7C743D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71E9BD-F672-4233-B3DC-60408E1B32B3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86FEAA8-89D3-47AA-AFEA-D7A7C743D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E9BD-F672-4233-B3DC-60408E1B32B3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EAA8-89D3-47AA-AFEA-D7A7C743D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71E9BD-F672-4233-B3DC-60408E1B32B3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86FEAA8-89D3-47AA-AFEA-D7A7C743D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71E9BD-F672-4233-B3DC-60408E1B32B3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86FEAA8-89D3-47AA-AFEA-D7A7C743D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71E9BD-F672-4233-B3DC-60408E1B32B3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86FEAA8-89D3-47AA-AFEA-D7A7C743D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71E9BD-F672-4233-B3DC-60408E1B32B3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86FEAA8-89D3-47AA-AFEA-D7A7C743D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Вопросы классу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643998" cy="481175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Каковы причины первой русской революции 1905-07 гг.?</a:t>
            </a:r>
          </a:p>
          <a:p>
            <a:r>
              <a:rPr lang="ru-RU" sz="3600" b="1" dirty="0" smtClean="0"/>
              <a:t>Какие нерешённые задачи стояли перед российскими властями к 1907 г.?</a:t>
            </a:r>
          </a:p>
          <a:p>
            <a:r>
              <a:rPr lang="ru-RU" sz="3600" b="1" dirty="0" smtClean="0"/>
              <a:t>Каким образом, на ваш взгляд, можно было приступить к решению этих задач?</a:t>
            </a:r>
            <a:endParaRPr lang="ru-RU" sz="36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996952"/>
            <a:ext cx="9144000" cy="10081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4005064"/>
            <a:ext cx="9144000" cy="9864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13176"/>
            <a:ext cx="9144000" cy="914400"/>
          </a:xfrm>
          <a:prstGeom prst="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980728"/>
            <a:ext cx="9144000" cy="10081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988840"/>
            <a:ext cx="9144000" cy="1008112"/>
          </a:xfrm>
          <a:prstGeom prst="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23928" y="0"/>
            <a:ext cx="5220072" cy="263691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4581128"/>
            <a:ext cx="9144000" cy="2276872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2555776" y="260648"/>
            <a:ext cx="2088232" cy="864096"/>
          </a:xfrm>
          <a:prstGeom prst="wedgeRectCallout">
            <a:avLst>
              <a:gd name="adj1" fmla="val 106140"/>
              <a:gd name="adj2" fmla="val 8634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хутор</a:t>
            </a:r>
            <a:endParaRPr lang="ru-RU" sz="3600" b="1" dirty="0"/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6156176" y="3573016"/>
            <a:ext cx="2160240" cy="828672"/>
          </a:xfrm>
          <a:prstGeom prst="wedgeRectCallout">
            <a:avLst>
              <a:gd name="adj1" fmla="val -82969"/>
              <a:gd name="adj2" fmla="val 166444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отруб</a:t>
            </a:r>
            <a:endParaRPr lang="ru-RU" sz="3600" b="1" dirty="0"/>
          </a:p>
        </p:txBody>
      </p:sp>
      <p:pic>
        <p:nvPicPr>
          <p:cNvPr id="15" name="Рисунок 14" descr="bul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620688"/>
            <a:ext cx="1524446" cy="1079401"/>
          </a:xfrm>
          <a:prstGeom prst="ellipse">
            <a:avLst/>
          </a:prstGeom>
          <a:ln w="57150">
            <a:solidFill>
              <a:schemeClr val="tx1"/>
            </a:solidFill>
          </a:ln>
        </p:spPr>
      </p:pic>
      <p:pic>
        <p:nvPicPr>
          <p:cNvPr id="16" name="Рисунок 15" descr="bul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5085184"/>
            <a:ext cx="1524446" cy="1079401"/>
          </a:xfrm>
          <a:prstGeom prst="ellipse">
            <a:avLst/>
          </a:prstGeom>
          <a:ln w="57150">
            <a:solidFill>
              <a:schemeClr val="tx1"/>
            </a:solidFill>
          </a:ln>
        </p:spPr>
      </p:pic>
      <p:pic>
        <p:nvPicPr>
          <p:cNvPr id="17" name="Рисунок 16" descr="bul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780928"/>
            <a:ext cx="1474105" cy="1043756"/>
          </a:xfrm>
          <a:prstGeom prst="ellipse">
            <a:avLst/>
          </a:prstGeom>
          <a:ln w="57150">
            <a:solidFill>
              <a:schemeClr val="tx1"/>
            </a:solidFill>
          </a:ln>
        </p:spPr>
      </p:pic>
      <p:pic>
        <p:nvPicPr>
          <p:cNvPr id="18" name="Рисунок 17" descr="bul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404664"/>
            <a:ext cx="1584176" cy="1121693"/>
          </a:xfrm>
          <a:prstGeom prst="ellipse">
            <a:avLst/>
          </a:prstGeom>
          <a:ln w="57150">
            <a:solidFill>
              <a:schemeClr val="tx1"/>
            </a:solidFill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Термины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Хутор – участок земли, выделенный крестьянину при выходе из общины с переселением из деревни на свой участок</a:t>
            </a:r>
          </a:p>
          <a:p>
            <a:r>
              <a:rPr lang="ru-RU" sz="3200" b="1" dirty="0" smtClean="0"/>
              <a:t>Отруб – участок земли, выделенный крестьянину при выходе из общины с сохранением его двора в деревне </a:t>
            </a:r>
            <a:endParaRPr lang="ru-RU" sz="32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5720" y="142852"/>
            <a:ext cx="628654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Крестьяне переселенцы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Итоги реформы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К 1916 г. выделилось из общины 25-27% крестьянских дворов</a:t>
            </a:r>
          </a:p>
          <a:p>
            <a:r>
              <a:rPr lang="ru-RU" sz="3600" b="1" dirty="0" smtClean="0"/>
              <a:t>Рост с/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производства и увеличение экспорта хлеба за границу</a:t>
            </a:r>
          </a:p>
          <a:p>
            <a:r>
              <a:rPr lang="ru-RU" sz="3600" b="1" dirty="0" smtClean="0"/>
              <a:t>Переселение в Сибирь более 3 млн. человек</a:t>
            </a:r>
          </a:p>
          <a:p>
            <a:endParaRPr lang="ru-RU" sz="3600" b="1" dirty="0" smtClean="0"/>
          </a:p>
          <a:p>
            <a:endParaRPr lang="ru-RU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Вопрос для обсуждения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Как вы думаете, можно ли считать аграрную реформу успешной и завершённой?</a:t>
            </a:r>
            <a:endParaRPr lang="ru-RU" sz="40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184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Причины незавершённости реформы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3960"/>
          </a:xfrm>
        </p:spPr>
        <p:txBody>
          <a:bodyPr>
            <a:normAutofit/>
          </a:bodyPr>
          <a:lstStyle/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Незначительные временные сроки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Сопротивление со стороны левых и правых политических сил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Сложные взаимоотношения царя и П.А. Столыпина 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Убийство П.А. Столыпина в сентябре 1911 г.</a:t>
            </a:r>
            <a:endParaRPr lang="ru-RU" sz="32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юбдлщ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14282" y="214290"/>
            <a:ext cx="728667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/>
              <a:t>д</a:t>
            </a:r>
            <a:r>
              <a:rPr lang="ru-RU" sz="6000" b="1" dirty="0" smtClean="0"/>
              <a:t>/</a:t>
            </a:r>
            <a:r>
              <a:rPr lang="ru-RU" sz="6000" b="1" dirty="0" err="1" smtClean="0"/>
              <a:t>з</a:t>
            </a:r>
            <a:r>
              <a:rPr lang="ru-RU" sz="6000" b="1" dirty="0" smtClean="0"/>
              <a:t> параграф №6</a:t>
            </a:r>
            <a:endParaRPr lang="ru-RU" sz="60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_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00100" y="142852"/>
            <a:ext cx="507209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История России 9 класс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857628"/>
            <a:ext cx="8715436" cy="2714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/>
              <a:t>Реформы </a:t>
            </a:r>
          </a:p>
          <a:p>
            <a:pPr algn="ctr"/>
            <a:r>
              <a:rPr lang="ru-RU" sz="7200" b="1" dirty="0" smtClean="0"/>
              <a:t>П.А. Столыпина</a:t>
            </a:r>
            <a:endParaRPr lang="ru-RU" sz="72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План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П.А. Столыпин</a:t>
            </a:r>
          </a:p>
          <a:p>
            <a:r>
              <a:rPr lang="ru-RU" b="1" dirty="0" smtClean="0"/>
              <a:t>Цели и программа реформ</a:t>
            </a:r>
          </a:p>
          <a:p>
            <a:r>
              <a:rPr lang="ru-RU" b="1" dirty="0" smtClean="0"/>
              <a:t>Проведение аграрной </a:t>
            </a:r>
            <a:r>
              <a:rPr lang="ru-RU" b="1" dirty="0" smtClean="0"/>
              <a:t>реформы </a:t>
            </a:r>
          </a:p>
          <a:p>
            <a:r>
              <a:rPr lang="ru-RU" b="1" dirty="0" smtClean="0"/>
              <a:t>Итоги реформ и причины их незавершённости</a:t>
            </a:r>
            <a:endParaRPr lang="ru-RU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Эпиграф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5400" b="1" dirty="0" smtClean="0"/>
              <a:t>«Вам нужны великие потрясения, а нам нужна Великая Россия…»</a:t>
            </a:r>
          </a:p>
          <a:p>
            <a:pPr algn="r">
              <a:buNone/>
            </a:pPr>
            <a:r>
              <a:rPr lang="ru-RU" b="1" dirty="0" smtClean="0"/>
              <a:t>П.А. Столыпин </a:t>
            </a:r>
            <a:endParaRPr lang="ru-RU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юбдлщ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stolypin_kiev_19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 descr="3_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 descr="6296b76a8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Рисунок 7" descr="9162e3673c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22"/>
            <a:ext cx="9144000" cy="685802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H="1">
            <a:off x="265175" y="500042"/>
            <a:ext cx="91983" cy="5811222"/>
          </a:xfrm>
        </p:spPr>
        <p:txBody>
          <a:bodyPr>
            <a:normAutofit fontScale="90000"/>
          </a:bodyPr>
          <a:lstStyle/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39552" y="367664"/>
            <a:ext cx="3312368" cy="5943600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П.А. Столыпин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С 1906г. Председатель Совета министров</a:t>
            </a:r>
          </a:p>
          <a:p>
            <a:r>
              <a:rPr lang="ru-RU" sz="2800" b="1" dirty="0" smtClean="0"/>
              <a:t>«</a:t>
            </a:r>
            <a:r>
              <a:rPr lang="ru-RU" sz="2800" b="1" dirty="0" smtClean="0"/>
              <a:t>С начала </a:t>
            </a:r>
            <a:r>
              <a:rPr lang="ru-RU" sz="2800" b="1" dirty="0" smtClean="0"/>
              <a:t>успокоение, потом реформа»</a:t>
            </a:r>
            <a:endParaRPr lang="ru-RU" sz="2800" b="1" dirty="0"/>
          </a:p>
        </p:txBody>
      </p:sp>
      <p:pic>
        <p:nvPicPr>
          <p:cNvPr id="7" name="Содержимое 6" descr="столыпин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95936" y="203645"/>
            <a:ext cx="4824536" cy="6484176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chemeClr val="tx1"/>
                </a:solidFill>
              </a:rPr>
              <a:t>Программа реформ</a:t>
            </a:r>
            <a:endParaRPr lang="ru-RU" sz="4400" b="1" u="sng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>
            <a:noAutofit/>
          </a:bodyPr>
          <a:lstStyle/>
          <a:p>
            <a:pPr marL="578358" indent="-514350">
              <a:buFont typeface="+mj-lt"/>
              <a:buAutoNum type="arabicPeriod"/>
            </a:pPr>
            <a:r>
              <a:rPr lang="ru-RU" sz="3600" b="1" dirty="0" smtClean="0"/>
              <a:t>Введение в ряде губерний военного положения и военно-полевых судов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600" b="1" dirty="0" smtClean="0"/>
              <a:t>Аграрная реформа 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600" b="1" dirty="0" smtClean="0"/>
              <a:t>Введение гражданских свобод</a:t>
            </a:r>
            <a:endParaRPr lang="ru-RU" sz="3600" b="1" dirty="0" smtClean="0"/>
          </a:p>
          <a:p>
            <a:pPr marL="578358" indent="-514350">
              <a:buFont typeface="+mj-lt"/>
              <a:buAutoNum type="arabicPeriod"/>
            </a:pPr>
            <a:r>
              <a:rPr lang="ru-RU" sz="3600" b="1" dirty="0" smtClean="0"/>
              <a:t>Реформа образования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600" b="1" dirty="0" smtClean="0"/>
              <a:t>Реформа местного самоуправления</a:t>
            </a:r>
            <a:endParaRPr lang="ru-RU" sz="36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Цель аграрной реформы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Создание класса земельных </a:t>
            </a:r>
            <a:r>
              <a:rPr lang="ru-RU" sz="3600" b="1" dirty="0" smtClean="0"/>
              <a:t>собственников, </a:t>
            </a:r>
            <a:r>
              <a:rPr lang="ru-RU" sz="3600" b="1" dirty="0" smtClean="0"/>
              <a:t>как социальной опоры самодержавия и противника революционных движений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Аграрная реформа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95536" y="1500174"/>
            <a:ext cx="8229600" cy="4988658"/>
          </a:xfrm>
        </p:spPr>
        <p:txBody>
          <a:bodyPr/>
          <a:lstStyle/>
          <a:p>
            <a:r>
              <a:rPr lang="ru-RU" b="1" dirty="0" smtClean="0"/>
              <a:t>Р</a:t>
            </a:r>
            <a:r>
              <a:rPr lang="ru-RU" b="1" dirty="0" smtClean="0"/>
              <a:t>азрушение </a:t>
            </a:r>
            <a:r>
              <a:rPr lang="ru-RU" b="1" dirty="0" smtClean="0"/>
              <a:t>общины как тормоза в развитии производительных сил в </a:t>
            </a:r>
            <a:r>
              <a:rPr lang="ru-RU" b="1" dirty="0" smtClean="0"/>
              <a:t>деревне через право </a:t>
            </a:r>
            <a:r>
              <a:rPr lang="ru-RU" b="1" dirty="0" smtClean="0"/>
              <a:t>выделения земли в частную собственность</a:t>
            </a:r>
          </a:p>
          <a:p>
            <a:r>
              <a:rPr lang="ru-RU" b="1" dirty="0" smtClean="0"/>
              <a:t>Организация </a:t>
            </a:r>
            <a:r>
              <a:rPr lang="ru-RU" b="1" dirty="0" smtClean="0"/>
              <a:t>массового переселенческого </a:t>
            </a:r>
            <a:r>
              <a:rPr lang="ru-RU" b="1" dirty="0" smtClean="0"/>
              <a:t>движения в </a:t>
            </a:r>
            <a:r>
              <a:rPr lang="ru-RU" b="1" dirty="0" smtClean="0"/>
              <a:t>Сибирь</a:t>
            </a:r>
          </a:p>
          <a:p>
            <a:r>
              <a:rPr lang="ru-RU" b="1" dirty="0" smtClean="0"/>
              <a:t>Развитие крестьянской кооперации</a:t>
            </a:r>
            <a:endParaRPr lang="ru-RU" b="1" dirty="0" smtClean="0"/>
          </a:p>
          <a:p>
            <a:r>
              <a:rPr lang="ru-RU" b="1" dirty="0" smtClean="0"/>
              <a:t>Широкое строительство сельских </a:t>
            </a:r>
            <a:r>
              <a:rPr lang="ru-RU" b="1" dirty="0" smtClean="0"/>
              <a:t>школ, больниц и т.д.</a:t>
            </a:r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ерая">
      <a:dk1>
        <a:sysClr val="windowText" lastClr="000000"/>
      </a:dk1>
      <a:lt1>
        <a:sysClr val="window" lastClr="F4F4F4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148</TotalTime>
  <Words>290</Words>
  <Application>Microsoft Office PowerPoint</Application>
  <PresentationFormat>Экран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Вопросы классу</vt:lpstr>
      <vt:lpstr>Слайд 2</vt:lpstr>
      <vt:lpstr>План </vt:lpstr>
      <vt:lpstr>Эпиграф </vt:lpstr>
      <vt:lpstr>Слайд 5</vt:lpstr>
      <vt:lpstr>Слайд 6</vt:lpstr>
      <vt:lpstr>Программа реформ</vt:lpstr>
      <vt:lpstr>Цель аграрной реформы</vt:lpstr>
      <vt:lpstr>Аграрная реформа</vt:lpstr>
      <vt:lpstr>Слайд 10</vt:lpstr>
      <vt:lpstr>Термины </vt:lpstr>
      <vt:lpstr>Слайд 12</vt:lpstr>
      <vt:lpstr>Итоги реформы</vt:lpstr>
      <vt:lpstr>Вопрос для обсуждения</vt:lpstr>
      <vt:lpstr>Причины незавершённости реформы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Экономические реформы</dc:title>
  <dc:creator>Admin</dc:creator>
  <cp:lastModifiedBy>Admin</cp:lastModifiedBy>
  <cp:revision>16</cp:revision>
  <dcterms:created xsi:type="dcterms:W3CDTF">2010-09-22T06:55:16Z</dcterms:created>
  <dcterms:modified xsi:type="dcterms:W3CDTF">2012-01-12T06:52:03Z</dcterms:modified>
</cp:coreProperties>
</file>