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1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27A37-A5EB-4D6B-8607-3746BC7FA3F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C3F286-1326-45B6-8812-F52ACD7BA41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6E5BD-9C84-423E-89B5-A629363930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A9DBB-C278-4202-B946-6070A016621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C7A0A-0C02-4189-A4D3-A5BC54A6282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EE6F33-2E74-4F45-AF77-6DA6A440C36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6F94E-EF54-4219-BD55-0ABE4C62549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EDA47-FE6D-4092-8952-07563C19C17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01B5B-B59C-4C1A-987B-C8A95715643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37F5A6-5121-459E-9F5F-5BEF57FABF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86223C-4936-489F-B38E-F967D4D4D45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6E906FB-5A61-4688-943B-694BA4667996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сканирование00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92275" y="404813"/>
            <a:ext cx="5586413" cy="618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6" name="Picture 4" descr="сканирование005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42988" y="620713"/>
            <a:ext cx="7129462" cy="57546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 descr="сканирование00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258888" y="333375"/>
            <a:ext cx="6624637" cy="60039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сканирование002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116013" y="404813"/>
            <a:ext cx="6858000" cy="61087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сканирование002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258888" y="549275"/>
            <a:ext cx="6642100" cy="58753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сканирование00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42988" y="476250"/>
            <a:ext cx="6929437" cy="57277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сканирование00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116013" y="333375"/>
            <a:ext cx="6783387" cy="6121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сканирование00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116013" y="549275"/>
            <a:ext cx="6767512" cy="60150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 descr="сканирование00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403350" y="404813"/>
            <a:ext cx="6481763" cy="59261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сканирование00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2988" y="260350"/>
            <a:ext cx="6791325" cy="625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 descr="сканирование005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187450" y="549275"/>
            <a:ext cx="6840538" cy="58277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0</Words>
  <Application>Microsoft Office PowerPoint</Application>
  <PresentationFormat>Экран (4:3)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Arial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revaz</cp:lastModifiedBy>
  <cp:revision>3</cp:revision>
  <dcterms:created xsi:type="dcterms:W3CDTF">2011-09-23T16:59:55Z</dcterms:created>
  <dcterms:modified xsi:type="dcterms:W3CDTF">2012-06-03T19:29:53Z</dcterms:modified>
</cp:coreProperties>
</file>