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A21D87-866F-4604-A6B3-CEF823339F8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BDE00-E4A7-4039-9E71-53C504D31A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rukukla.ru/article/kuhi/toystory/igru6ka__4act_narodnoi_tradicii.htm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ukukla.ru/article/kuhi/toystory/ob_ictorii_kukol.ht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ukukla.ru/article/kuhi/toystory/iz_ictorii_poavlenia_kukol.htm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Творческий </a:t>
            </a:r>
            <a:r>
              <a:rPr lang="ru-RU" dirty="0" smtClean="0">
                <a:solidFill>
                  <a:srgbClr val="FF0000"/>
                </a:solidFill>
              </a:rPr>
              <a:t>проект.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Тема</a:t>
            </a:r>
            <a:r>
              <a:rPr lang="ru-RU" dirty="0">
                <a:solidFill>
                  <a:srgbClr val="FFFF00"/>
                </a:solidFill>
              </a:rPr>
              <a:t>: </a:t>
            </a:r>
            <a:r>
              <a:rPr lang="ru-RU" b="1" i="1" dirty="0" smtClean="0">
                <a:solidFill>
                  <a:srgbClr val="FFFF00"/>
                </a:solidFill>
              </a:rPr>
              <a:t>История игрушки. Кукла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5983" y="3886200"/>
            <a:ext cx="54864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ученицы  3 класса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Левченко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Рита,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Иванова Даша,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Бычкова Я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r>
              <a:rPr lang="ru-RU" sz="1800" dirty="0" smtClean="0">
                <a:latin typeface="Arial" pitchFamily="34" charset="0"/>
              </a:rPr>
              <a:t>            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Макарова Татьяна  Алексеевна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98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нашем проекте представлена кукла </a:t>
            </a:r>
            <a:r>
              <a:rPr lang="ru-RU" dirty="0" err="1" smtClean="0"/>
              <a:t>Любава</a:t>
            </a:r>
            <a:r>
              <a:rPr lang="ru-RU" dirty="0" smtClean="0"/>
              <a:t>, изготовленная вручную и одетая в традиционный русский костюм.</a:t>
            </a:r>
            <a:endParaRPr lang="ru-RU" dirty="0"/>
          </a:p>
        </p:txBody>
      </p:sp>
      <p:pic>
        <p:nvPicPr>
          <p:cNvPr id="1026" name="Picture 2" descr="C:\Documents and Settings\Макарова\Рабочий стол\история игрушки.кукла\DSC006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792" y="2071678"/>
            <a:ext cx="3325416" cy="4283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571472" y="214290"/>
            <a:ext cx="32400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483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- узнать историю возникновения куклы</a:t>
            </a:r>
          </a:p>
          <a:p>
            <a:r>
              <a:rPr lang="ru-RU" sz="2800" dirty="0" smtClean="0">
                <a:solidFill>
                  <a:schemeClr val="accent2"/>
                </a:solidFill>
              </a:rPr>
              <a:t>- изготовить куклу в народном костюме своими руками </a:t>
            </a:r>
          </a:p>
          <a:p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39751" y="2565400"/>
            <a:ext cx="196054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63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63575" y="3351212"/>
            <a:ext cx="825354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1. Узнать  историю возникновения куклы.</a:t>
            </a:r>
          </a:p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2. Узнать краткую историю народного костюма.</a:t>
            </a:r>
          </a:p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3. Изготовить куклу своими руками.</a:t>
            </a:r>
          </a:p>
          <a:p>
            <a:pPr marL="342900" indent="-342900"/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85918" y="1285860"/>
            <a:ext cx="55007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Нас окружает огромное разнообразие игрушек.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во все времена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особой популярностью пользовались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игрушки ручной работы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Очень часто любимой становится та, которая сделана своими руками, потому что в нее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вложена человеческая фантазия и душа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i?id=24314099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824037" cy="1362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i-main-pic" descr="Картинка 19 из 2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14854"/>
            <a:ext cx="2071702" cy="2071702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</p:pic>
      <p:pic>
        <p:nvPicPr>
          <p:cNvPr id="8" name="Picture 11" descr="c7_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643446"/>
            <a:ext cx="1328738" cy="18002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CC0099"/>
            </a:solidFill>
            <a:miter lim="800000"/>
            <a:headEnd/>
            <a:tailEnd/>
          </a:ln>
        </p:spPr>
      </p:pic>
      <p:pic>
        <p:nvPicPr>
          <p:cNvPr id="9" name="Picture 12" descr="f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2000240"/>
            <a:ext cx="1152525" cy="1933584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" name="Picture 8" descr="poni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428604"/>
            <a:ext cx="952500" cy="9525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1026" name="Рисунок 9" descr="http://www.rukukla.ru/file/0001/0001_334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143116"/>
            <a:ext cx="1357322" cy="20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7" descr="http://www.rukukla.ru/file/0001/250/0001_334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4643446"/>
            <a:ext cx="20002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Народные игрушки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Древние русские игрушки, как правило, выполнялись в двух самых распространенных на Руси материалах: глине и дереве.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Игрушки, сделанные мастерами, называли «по­тешными», то есть сделанными на потеху, на забаву. Это были «потешные лошадки», оружие, коровы, олени, солдаты, деревянные куклы «в полном тогдашнем наряде». </a:t>
            </a:r>
            <a:endParaRPr lang="ru-RU" dirty="0"/>
          </a:p>
        </p:txBody>
      </p:sp>
      <p:pic>
        <p:nvPicPr>
          <p:cNvPr id="5" name="Рисунок 4" descr="http://www.rukukla.ru/file/0001/250/0001_334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25717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Игрушка - часть народной традиции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00430" y="1676400"/>
            <a:ext cx="518637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Кукла — первая среди игрушек. Ее история известна с глубокой древности. Изначально кукла служила тотемом, обрядовым символом, и уже позднее превратилась в детскую игрушку. </a:t>
            </a:r>
          </a:p>
          <a:p>
            <a:r>
              <a:rPr lang="ru-RU" dirty="0" smtClean="0"/>
              <a:t>  Всем известен народный обычай - дарить детям куклы. В давние времена чаще их делали в семье сами, а иногда привозили новые "потехи" с ярмарки. В народе считали, что игрушка-подарок принесет ребенку здоровье и благополучие. </a:t>
            </a:r>
            <a:endParaRPr lang="ru-RU" dirty="0"/>
          </a:p>
        </p:txBody>
      </p:sp>
      <p:pic>
        <p:nvPicPr>
          <p:cNvPr id="5" name="Рисунок 4" descr="http://www.rukukla.ru/file/0001/250/0001_334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285752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Об истории кукол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Самым древним египетским куклам около 4 тысяч лет. Паяца археологи находят в могилах маленьких египтян.  Но служили эти куклы не детям, а взрослым и были связаны с различными формами религии.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rukukla.ru/file/0001/0001_335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24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rukukla.ru/file/0001/0001_335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071942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 Куклы сегодня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наше время существует огромное множество разнообразных кукол. Но особой популярностью пользуются куклы ручной работы</a:t>
            </a:r>
            <a:r>
              <a:rPr lang="ru-RU" smtClean="0"/>
              <a:t>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www.rukukla.ru/file/0001/250/0001_334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29289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 Как одевались в старину?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Издавна основой основ любого русского костюма являлась длинная, с широкими рукавами, рубаха. Кроилась она из прямоугольных кусков холста. Яркие, нарядные вышивки в старину играли роль оберега, поэтому были четко определены места их расположения: "</a:t>
            </a:r>
            <a:r>
              <a:rPr lang="ru-RU" dirty="0" err="1" smtClean="0"/>
              <a:t>ошивки</a:t>
            </a:r>
            <a:r>
              <a:rPr lang="ru-RU" dirty="0" smtClean="0"/>
              <a:t>" ворота и запястья, плечо и низ рубахи, поле рукавов. Эти места как бы защищали человека от злых сил.</a:t>
            </a:r>
            <a:endParaRPr lang="ru-RU" dirty="0"/>
          </a:p>
        </p:txBody>
      </p:sp>
      <p:pic>
        <p:nvPicPr>
          <p:cNvPr id="6" name="Рисунок 1" descr="Женщина в сарафане на Рус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278608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 в старинном костюме рубаха редко носилась отдельно, чаще всего сверху надевался сарафан. </a:t>
            </a:r>
          </a:p>
          <a:p>
            <a:r>
              <a:rPr lang="ru-RU" dirty="0" smtClean="0"/>
              <a:t>Дополнялся костюм сложным головным убором. </a:t>
            </a:r>
          </a:p>
          <a:p>
            <a:r>
              <a:rPr lang="ru-RU" dirty="0" smtClean="0"/>
              <a:t>Не последнее место в костюме занимали и различные украшения.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3" descr="Красота женщин Рус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78546"/>
            <a:ext cx="3071834" cy="397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383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Творческий проект. Тема: История игрушки. Кукла.</vt:lpstr>
      <vt:lpstr>Слайд 2</vt:lpstr>
      <vt:lpstr>Слайд 3</vt:lpstr>
      <vt:lpstr>Народные игрушки</vt:lpstr>
      <vt:lpstr> Игрушка - часть народной традиции</vt:lpstr>
      <vt:lpstr>Об истории кукол </vt:lpstr>
      <vt:lpstr> Куклы сегодня </vt:lpstr>
      <vt:lpstr> Как одевались в старину?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Творческий проект. Тема: Игрушки вокруг нас.</dc:title>
  <dc:creator>Макарова</dc:creator>
  <cp:lastModifiedBy>Макарова</cp:lastModifiedBy>
  <cp:revision>15</cp:revision>
  <dcterms:created xsi:type="dcterms:W3CDTF">2001-12-31T22:11:32Z</dcterms:created>
  <dcterms:modified xsi:type="dcterms:W3CDTF">2012-01-23T14:33:17Z</dcterms:modified>
</cp:coreProperties>
</file>