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3" r:id="rId3"/>
    <p:sldId id="265" r:id="rId4"/>
    <p:sldId id="257" r:id="rId5"/>
    <p:sldId id="267" r:id="rId6"/>
    <p:sldId id="268" r:id="rId7"/>
    <p:sldId id="271" r:id="rId8"/>
    <p:sldId id="258" r:id="rId9"/>
    <p:sldId id="261" r:id="rId10"/>
    <p:sldId id="260" r:id="rId11"/>
    <p:sldId id="266" r:id="rId12"/>
    <p:sldId id="270" r:id="rId13"/>
    <p:sldId id="262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86" autoAdjust="0"/>
    <p:restoredTop sz="94660"/>
  </p:normalViewPr>
  <p:slideViewPr>
    <p:cSldViewPr>
      <p:cViewPr varScale="1">
        <p:scale>
          <a:sx n="97" d="100"/>
          <a:sy n="97" d="100"/>
        </p:scale>
        <p:origin x="-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AA7B7-F358-4543-8ADC-BB462361006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35C452-C1D9-4DEE-8EDA-562B8BB6C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0A478-D8CD-4AA6-A62F-D301624E51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B6CA5-51D3-47FA-8084-A4106B272B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0A7624-9EBD-48CB-BC0E-624DAB1955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866986-FEFC-44A4-ADE1-959C1291E6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7CB4-984C-4B14-88C3-CB67A86B61D4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8CA4-2D94-4E67-B7DA-FA6F87BDB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C17C-03CB-4825-9ACF-DA9121E1B602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40A4-2864-4A72-86DB-310D17850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F14A-7C3F-4B1F-8ED9-77AF9FBEB5EA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2716-EC46-4AF6-8A7B-12A65D312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0788-DD0D-4CA2-AD47-ECC7F5F168C1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87D1-3689-4367-BCCE-28A1247D8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60CA-C3DE-48E9-98FA-B075AAB0CBD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6E89-035A-4FC5-896E-90D7955E7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F1FB-50CC-41C0-BCDF-F5E2CF80F5ED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F248-CE4F-4681-995A-E0B4012AC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8558-1545-4DD1-B230-2FBE37F23FDF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8D75-03B2-4599-9CA5-2B6973AD9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8980-CBCE-42F0-82D0-28EA928997F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27D9-514B-41FE-B2AC-0E1FA5B99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A756-90A2-4BCE-B390-63B816BDC40B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EB48-9D58-48CE-8550-09E0478FA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C9158-37A1-40F8-9927-C8A4770C7FB2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B9D3-83E6-4B4D-9A75-FEE871B91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46874-EDFC-4B92-A7DE-91EB422DC2FC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427E-27E4-4FFE-ACD9-E0E918BE4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2A7C73-6D0D-4F36-8FD7-9990DE97E23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73FBD9-EB42-4793-BFF4-DC8AAEC8F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llday.ru/uploads/posts/1206883045_7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18.radikal.ru/0803/39/f7f043427623.jpg" TargetMode="External"/><Relationship Id="rId5" Type="http://schemas.openxmlformats.org/officeDocument/2006/relationships/hyperlink" Target="http://history.kantele.ru/faces/0018.html" TargetMode="External"/><Relationship Id="rId4" Type="http://schemas.openxmlformats.org/officeDocument/2006/relationships/hyperlink" Target="http://www.ratanews.ru/news/news_11012008_10.s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dorado\Documents\&#1056;&#1072;&#1079;&#1085;&#1086;&#1077;\&#1089;&#1082;&#1072;&#1079;&#1086;&#1095;&#1085;&#1072;&#1103;%20&#1089;&#1090;&#1088;&#1072;&#1085;&#1072;\Akvarium-Gorod_Zolotoi(2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2005013"/>
            <a:ext cx="7785100" cy="1603375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188" cy="271145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Интегрированный урок 1 классе </a:t>
            </a:r>
          </a:p>
          <a:p>
            <a:r>
              <a:rPr lang="ru-RU" smtClean="0">
                <a:solidFill>
                  <a:schemeClr val="tx1"/>
                </a:solidFill>
              </a:rPr>
              <a:t> по обучению грамоте                         (чтение + письмо)</a:t>
            </a:r>
          </a:p>
          <a:p>
            <a:r>
              <a:rPr lang="ru-RU" smtClean="0">
                <a:solidFill>
                  <a:schemeClr val="tx1"/>
                </a:solidFill>
              </a:rPr>
              <a:t>Выполнила: Наталич С.Н.</a:t>
            </a:r>
          </a:p>
        </p:txBody>
      </p:sp>
      <p:pic>
        <p:nvPicPr>
          <p:cNvPr id="14339" name="Picture 2" descr="C:\Users\Eldorado\Documents\Разное\Сказочные персонажи\3729c779d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8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80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765175"/>
            <a:ext cx="36004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549275"/>
            <a:ext cx="38163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49275"/>
            <a:ext cx="36004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Мужик и медведь</a:t>
            </a:r>
            <a:br>
              <a:rPr lang="ru-RU" dirty="0" smtClean="0"/>
            </a:br>
            <a:r>
              <a:rPr lang="ru-RU" dirty="0" smtClean="0"/>
              <a:t>стр. 28 «Русская азбука»</a:t>
            </a:r>
            <a:endParaRPr lang="ru-RU" dirty="0"/>
          </a:p>
        </p:txBody>
      </p:sp>
      <p:sp>
        <p:nvSpPr>
          <p:cNvPr id="27650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Eldorado\Pictures\Scan000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8208963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60350"/>
            <a:ext cx="42481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765175"/>
            <a:ext cx="36004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49275"/>
            <a:ext cx="36718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04813"/>
            <a:ext cx="4543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4" descr="Scan0003"/>
          <p:cNvPicPr>
            <a:picLocks noChangeAspect="1" noChangeArrowheads="1"/>
          </p:cNvPicPr>
          <p:nvPr/>
        </p:nvPicPr>
        <p:blipFill>
          <a:blip r:embed="rId2"/>
          <a:srcRect l="-3735" r="-9016"/>
          <a:stretch>
            <a:fillRect/>
          </a:stretch>
        </p:blipFill>
        <p:spPr bwMode="auto">
          <a:xfrm>
            <a:off x="250825" y="0"/>
            <a:ext cx="907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116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116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Используемые источники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15250" cy="4525962"/>
          </a:xfrm>
        </p:spPr>
        <p:txBody>
          <a:bodyPr/>
          <a:lstStyle/>
          <a:p>
            <a:r>
              <a:rPr lang="ru-RU" smtClean="0">
                <a:hlinkClick r:id="rId3"/>
              </a:rPr>
              <a:t>http://allday.ru/uploads/posts/1206883045_71.jpg</a:t>
            </a:r>
            <a:r>
              <a:rPr lang="en-US" smtClean="0"/>
              <a:t> - </a:t>
            </a:r>
            <a:r>
              <a:rPr lang="ru-RU" smtClean="0"/>
              <a:t>рамка</a:t>
            </a:r>
          </a:p>
          <a:p>
            <a:r>
              <a:rPr lang="ru-RU" smtClean="0">
                <a:hlinkClick r:id="rId4"/>
              </a:rPr>
              <a:t>http://www.ratanews.ru/news/news_11012008_10.stm</a:t>
            </a:r>
            <a:r>
              <a:rPr lang="ru-RU" smtClean="0"/>
              <a:t> - дом куклы</a:t>
            </a:r>
          </a:p>
          <a:p>
            <a:r>
              <a:rPr lang="ru-RU" smtClean="0">
                <a:hlinkClick r:id="rId5"/>
              </a:rPr>
              <a:t>http://history.kantele.ru/faces/0018.html</a:t>
            </a:r>
            <a:r>
              <a:rPr lang="ru-RU" smtClean="0"/>
              <a:t> - Тамара Юфа</a:t>
            </a:r>
            <a:endParaRPr lang="en-US" smtClean="0"/>
          </a:p>
          <a:p>
            <a:r>
              <a:rPr lang="ru-RU" smtClean="0">
                <a:hlinkClick r:id="rId6"/>
              </a:rPr>
              <a:t>http://i018.radikal.ru/0803/39/f7f043427623.jpg</a:t>
            </a:r>
            <a:r>
              <a:rPr lang="en-US" smtClean="0"/>
              <a:t> - </a:t>
            </a:r>
            <a:r>
              <a:rPr lang="ru-RU" smtClean="0"/>
              <a:t>картинки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b33e8f81bd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0"/>
            <a:ext cx="97567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116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3419475" y="1844675"/>
            <a:ext cx="3024188" cy="1138238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Царевна-лягушка</a:t>
            </a:r>
          </a:p>
        </p:txBody>
      </p:sp>
      <p:pic>
        <p:nvPicPr>
          <p:cNvPr id="5" name="Akvarium-Gorod_Zolotoi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t="6355" b="8475"/>
          <a:stretch>
            <a:fillRect/>
          </a:stretch>
        </p:blipFill>
        <p:spPr>
          <a:xfrm>
            <a:off x="239713" y="404813"/>
            <a:ext cx="8753475" cy="5256212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04813"/>
            <a:ext cx="453548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575" y="328613"/>
            <a:ext cx="8272463" cy="591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Сказочный лес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341438"/>
            <a:ext cx="6657975" cy="4926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C:\Users\Eldorado\Pictures\Scan0005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310562" cy="5761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692150"/>
            <a:ext cx="334803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484313"/>
            <a:ext cx="13573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33845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625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Физминутка</a:t>
            </a:r>
            <a:endParaRPr lang="ru-RU" dirty="0"/>
          </a:p>
        </p:txBody>
      </p:sp>
      <p:pic>
        <p:nvPicPr>
          <p:cNvPr id="6" name="Текст 5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1613" y="512763"/>
            <a:ext cx="8948737" cy="6978650"/>
          </a:xfrm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1725" y="1019175"/>
            <a:ext cx="18002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43</Words>
  <Application>Microsoft Office PowerPoint</Application>
  <PresentationFormat>On-screen Show (4:3)</PresentationFormat>
  <Paragraphs>16</Paragraphs>
  <Slides>15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Тема Office</vt:lpstr>
      <vt:lpstr>Слайд 1</vt:lpstr>
      <vt:lpstr>Царевна-лягушка</vt:lpstr>
      <vt:lpstr>Слайд 3</vt:lpstr>
      <vt:lpstr>Слайд 4</vt:lpstr>
      <vt:lpstr>Слайд 5</vt:lpstr>
      <vt:lpstr>Сказочный лес</vt:lpstr>
      <vt:lpstr>Слайд 7</vt:lpstr>
      <vt:lpstr>Слайд 8</vt:lpstr>
      <vt:lpstr>Физминутка</vt:lpstr>
      <vt:lpstr>Слайд 10</vt:lpstr>
      <vt:lpstr>Мужик и медведь стр. 28 «Русская азбука»</vt:lpstr>
      <vt:lpstr>Слайд 12</vt:lpstr>
      <vt:lpstr>Слайд 13</vt:lpstr>
      <vt:lpstr>Слайд 14</vt:lpstr>
      <vt:lpstr>Используемые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Eldorado</dc:creator>
  <cp:lastModifiedBy>sergey.suharev</cp:lastModifiedBy>
  <cp:revision>47</cp:revision>
  <dcterms:created xsi:type="dcterms:W3CDTF">2011-11-27T13:50:58Z</dcterms:created>
  <dcterms:modified xsi:type="dcterms:W3CDTF">2012-04-23T16:01:11Z</dcterms:modified>
</cp:coreProperties>
</file>