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0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39752" y="1124744"/>
            <a:ext cx="4536504" cy="1160806"/>
          </a:xfrm>
        </p:spPr>
        <p:txBody>
          <a:bodyPr/>
          <a:lstStyle/>
          <a:p>
            <a:pPr marL="182880" indent="0">
              <a:buNone/>
            </a:pPr>
            <a:r>
              <a:rPr lang="ru-RU" i="1" dirty="0" smtClean="0"/>
              <a:t>Щи. Борщи.</a:t>
            </a:r>
            <a:endParaRPr lang="ru-RU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1472" y="345272"/>
            <a:ext cx="812901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  <a:ea typeface="Adobe Song Std L" pitchFamily="18" charset="-128"/>
              </a:rPr>
              <a:t>Технология приготовления сложной горячей продукции</a:t>
            </a:r>
            <a:endParaRPr lang="ru-RU" b="1" i="1" dirty="0">
              <a:solidFill>
                <a:srgbClr val="002060"/>
              </a:solidFill>
              <a:latin typeface="Arial Narrow" pitchFamily="34" charset="0"/>
              <a:ea typeface="Adobe Song Std L" pitchFamily="18" charset="-128"/>
            </a:endParaRPr>
          </a:p>
        </p:txBody>
      </p:sp>
      <p:pic>
        <p:nvPicPr>
          <p:cNvPr id="1026" name="Picture 2" descr="C:\Documents and Settings\Admin\Мои документы\Мои рисунки\sh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888432" cy="29041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  <a:effectLst>
            <a:reflection blurRad="6350" stA="50000" endA="275" endPos="40000" dist="101600" dir="5400000" sy="-100000" algn="bl" rotWithShape="0"/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125440297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045632" cy="2697088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  <a:effectLst>
            <a:reflection blurRad="6350" stA="50000" endA="275" endPos="40000" dist="101600" dir="5400000" sy="-100000" algn="bl" rotWithShape="0"/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192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219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/>
              <a:t>Когда </a:t>
            </a:r>
            <a:r>
              <a:rPr lang="ru-RU" sz="1600" dirty="0"/>
              <a:t>мясо практически готово, вытащить его и нарезать </a:t>
            </a:r>
            <a:r>
              <a:rPr lang="ru-RU" sz="1600" dirty="0" smtClean="0"/>
              <a:t>кубиками или брусочками. </a:t>
            </a:r>
            <a:r>
              <a:rPr lang="ru-RU" sz="1600" dirty="0"/>
              <a:t>Капусту тоже шинкуем. </a:t>
            </a:r>
            <a:r>
              <a:rPr lang="ru-RU" sz="1600" dirty="0" smtClean="0"/>
              <a:t>Перец </a:t>
            </a:r>
            <a:r>
              <a:rPr lang="ru-RU" sz="1600" dirty="0"/>
              <a:t>мелко нарезать</a:t>
            </a:r>
            <a:r>
              <a:rPr lang="ru-RU" sz="1600" dirty="0" smtClean="0"/>
              <a:t>. </a:t>
            </a:r>
            <a:r>
              <a:rPr lang="ru-RU" sz="1600" dirty="0"/>
              <a:t>Мясо с капустой, перцем, картофелем возвращаем в кастрюлю.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1" y="620688"/>
            <a:ext cx="35263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37811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Пока это все варится, приготовим вкусовую *изюминку*. Для этого из чеснока достанем сердцевину и выбросим (она дает неприятную горечь), мелко нарежем немного сала и укроп. Вот это все вместе с щепоткой соли надо </a:t>
            </a:r>
            <a:r>
              <a:rPr lang="ru-RU" sz="1600" dirty="0" smtClean="0"/>
              <a:t>растереть </a:t>
            </a:r>
            <a:r>
              <a:rPr lang="ru-RU" sz="1600" dirty="0"/>
              <a:t>в </a:t>
            </a:r>
            <a:r>
              <a:rPr lang="ru-RU" sz="1600" dirty="0" smtClean="0"/>
              <a:t>ступке или </a:t>
            </a:r>
            <a:r>
              <a:rPr lang="ru-RU" sz="1600" dirty="0"/>
              <a:t>на специальной дощечке.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0" y="3284984"/>
            <a:ext cx="3644878" cy="253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1078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96752"/>
            <a:ext cx="3713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В </a:t>
            </a:r>
            <a:r>
              <a:rPr lang="ru-RU" sz="2000" dirty="0"/>
              <a:t>кастрюлю с мясом, капустой, картошкой и перцем выкладываем </a:t>
            </a:r>
            <a:r>
              <a:rPr lang="ru-RU" sz="2000" dirty="0" err="1" smtClean="0"/>
              <a:t>пассерованные</a:t>
            </a:r>
            <a:r>
              <a:rPr lang="ru-RU" sz="2000" dirty="0" smtClean="0"/>
              <a:t> овощи, </a:t>
            </a:r>
            <a:r>
              <a:rPr lang="ru-RU" sz="2000" dirty="0"/>
              <a:t>перемешиваем и даем закипеть. Затем туда же добавим </a:t>
            </a:r>
            <a:r>
              <a:rPr lang="ru-RU" sz="2000" dirty="0" smtClean="0"/>
              <a:t>измельченный </a:t>
            </a:r>
            <a:r>
              <a:rPr lang="ru-RU" sz="2000" dirty="0"/>
              <a:t>укроп с салом и перемешаем. </a:t>
            </a:r>
            <a:r>
              <a:rPr lang="ru-RU" sz="2000" dirty="0" smtClean="0"/>
              <a:t>Добавляем соль </a:t>
            </a:r>
            <a:r>
              <a:rPr lang="ru-RU" sz="2000" dirty="0"/>
              <a:t>и </a:t>
            </a:r>
            <a:r>
              <a:rPr lang="ru-RU" sz="2000" dirty="0" smtClean="0"/>
              <a:t>перец по вкусу. Борщ </a:t>
            </a:r>
            <a:r>
              <a:rPr lang="ru-RU" sz="2000" dirty="0"/>
              <a:t>устойчивого красного цвета готов.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2984"/>
            <a:ext cx="3941178" cy="3786214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13809" y="5143512"/>
            <a:ext cx="3713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Перед подачей на стол украсить свежей зеленью.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6729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28" y="21429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Подведение итогов: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39750" y="1142984"/>
            <a:ext cx="4038600" cy="5929353"/>
          </a:xfrm>
          <a:prstGeom prst="rect">
            <a:avLst/>
          </a:prstGeo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200" b="1" i="1" dirty="0" smtClean="0"/>
              <a:t>         </a:t>
            </a:r>
            <a:r>
              <a:rPr lang="ru-RU" sz="1600" b="1" i="1" dirty="0" smtClean="0"/>
              <a:t>Графический диктант: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i="1" dirty="0" smtClean="0"/>
              <a:t>(при ответе «ДА» ставить «+»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i="1" dirty="0" smtClean="0"/>
              <a:t>при ответе «НЕТ» ставить «-»)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i="1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/>
              <a:t>Супы состоят из двух частей (жидкой основы и плотной гарнира), да или нет?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/>
              <a:t>Для приготовления гарнира используют жидкость, да или нет?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/>
              <a:t>Плотная часть супа (гарнир) содержит вкусовые и ароматические вещества, возбуждающие аппетит, да или нет?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/>
              <a:t>К жидкой основе относят: квас, молоко, бульоны и отвары, да или нет?</a:t>
            </a:r>
          </a:p>
          <a:p>
            <a:pPr marL="533400" indent="-53340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dirty="0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ru-RU" sz="1600" dirty="0" smtClean="0"/>
              <a:t>Супы классифицируются на холодные (12 градусов) и горячие (75 градусов), да или нет?</a:t>
            </a:r>
          </a:p>
        </p:txBody>
      </p:sp>
      <p:sp>
        <p:nvSpPr>
          <p:cNvPr id="56324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786315" y="1600200"/>
            <a:ext cx="3214709" cy="449897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b="1" i="1" dirty="0" smtClean="0"/>
              <a:t>Вопросы устного опроса: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Дайте определение понятию – бульон.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sz="16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От чего зависят вкусовые качества бульонов?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Какая температура подачи горячих супов?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Какие супы входят в группу заправочных супов?</a:t>
            </a:r>
          </a:p>
        </p:txBody>
      </p:sp>
      <p:pic>
        <p:nvPicPr>
          <p:cNvPr id="5" name="Содержимое 4" descr="IMGP1879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704" y="4929198"/>
            <a:ext cx="2664296" cy="173280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7848872" cy="1512168"/>
          </a:xfrm>
        </p:spPr>
        <p:txBody>
          <a:bodyPr/>
          <a:lstStyle/>
          <a:p>
            <a:pPr algn="l"/>
            <a:r>
              <a:rPr lang="ru-RU" sz="4800" i="1" dirty="0" smtClean="0">
                <a:solidFill>
                  <a:schemeClr val="accent5">
                    <a:lumMod val="75000"/>
                  </a:schemeClr>
                </a:solidFill>
              </a:rPr>
              <a:t>Щи с кислой капустой</a:t>
            </a:r>
            <a:endParaRPr lang="ru-RU" sz="4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07904" y="332656"/>
            <a:ext cx="4680520" cy="1080120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i="1" dirty="0" smtClean="0"/>
              <a:t>Существует множество различных рецептов приготовления щей. Рассмотрим один из них</a:t>
            </a:r>
            <a:endParaRPr lang="ru-RU" i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0" y="2428869"/>
            <a:ext cx="4000528" cy="915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ИНГРЕДИЕНТЫ: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857496"/>
            <a:ext cx="32118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700 г 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говядины	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300 г кислой 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капусты	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600 г 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картофеля	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200 г моркови</a:t>
            </a:r>
          </a:p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200 г лука</a:t>
            </a:r>
          </a:p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корень петрушки </a:t>
            </a:r>
            <a:endParaRPr lang="ru-RU" sz="22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или пастернака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Соль	</a:t>
            </a:r>
          </a:p>
          <a:p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Перец		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b="1" i="1" dirty="0">
                <a:solidFill>
                  <a:schemeClr val="accent3">
                    <a:lumMod val="50000"/>
                  </a:schemeClr>
                </a:solidFill>
              </a:rPr>
              <a:t>лавровый 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</a:rPr>
              <a:t>лист		</a:t>
            </a:r>
            <a:endParaRPr lang="ru-RU" sz="2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Мои документы\Мои рисунки\269_010067e35_4008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86058"/>
            <a:ext cx="4500594" cy="354012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59216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6" y="1052736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797659" y="96104"/>
            <a:ext cx="4680520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Способ приготовления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58724" y="14757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Мясо отварить до готовности (варить 1-1,5 часа после закипания).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429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/>
              <a:t>Затем мясо нарезать небольшими кусочками</a:t>
            </a:r>
            <a:r>
              <a:rPr lang="ru-RU" dirty="0"/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92" y="4217044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39952" y="5635366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Добавить обратно в бульон.</a:t>
            </a:r>
          </a:p>
        </p:txBody>
      </p:sp>
    </p:spTree>
    <p:extLst>
      <p:ext uri="{BB962C8B-B14F-4D97-AF65-F5344CB8AC3E}">
        <p14:creationId xmlns="" xmlns:p14="http://schemas.microsoft.com/office/powerpoint/2010/main" val="42881122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2857500" cy="259513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846004"/>
            <a:ext cx="3411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Лук мелко покрошить.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2" y="1285860"/>
            <a:ext cx="3318418" cy="255807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1128" y="3172326"/>
            <a:ext cx="5418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Морковь натереть на крупной терке</a:t>
            </a:r>
            <a:r>
              <a:rPr lang="ru-RU" dirty="0"/>
              <a:t>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714752"/>
            <a:ext cx="3143272" cy="250031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20" y="5013176"/>
            <a:ext cx="6284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растительном масле обжарить лук. </a:t>
            </a:r>
            <a:endParaRPr lang="ru-RU" sz="2400" dirty="0" smtClean="0"/>
          </a:p>
          <a:p>
            <a:r>
              <a:rPr lang="ru-RU" sz="2400" dirty="0" smtClean="0"/>
              <a:t>Добавить </a:t>
            </a:r>
            <a:r>
              <a:rPr lang="ru-RU" sz="2400" dirty="0"/>
              <a:t>морковь, обжарить.</a:t>
            </a:r>
          </a:p>
        </p:txBody>
      </p:sp>
    </p:spTree>
    <p:extLst>
      <p:ext uri="{BB962C8B-B14F-4D97-AF65-F5344CB8AC3E}">
        <p14:creationId xmlns="" xmlns:p14="http://schemas.microsoft.com/office/powerpoint/2010/main" val="35459672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0358" y="49614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/>
              <a:t>Картофель почистить, нарезать кубиками или брусочками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/>
              <a:t>В кипящий бульон добавить картофель, варить 5-7 минут.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8529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Добавить капусту (если капуста сильно кислая, промыть ее в холодной воде), варить 10 минут.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" y="2547789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64" y="4233692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555" y="5589240"/>
            <a:ext cx="47179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/>
              <a:t>Добавить обжаренные лук и морковь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55877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785794"/>
            <a:ext cx="2857500" cy="214312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2254" y="6206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Следом добавить корень петрушки или пастернака, перец, лавровый лист. </a:t>
            </a:r>
            <a:br>
              <a:rPr lang="ru-RU" sz="2000" dirty="0"/>
            </a:br>
            <a:r>
              <a:rPr lang="ru-RU" sz="2000" dirty="0"/>
              <a:t>Если необходимо, посолить. </a:t>
            </a:r>
            <a:br>
              <a:rPr lang="ru-RU" sz="2000" dirty="0"/>
            </a:br>
            <a:r>
              <a:rPr lang="ru-RU" sz="2000" dirty="0"/>
              <a:t>Варить до готовности картофеля.</a:t>
            </a:r>
          </a:p>
        </p:txBody>
      </p:sp>
      <p:pic>
        <p:nvPicPr>
          <p:cNvPr id="6147" name="Picture 3" descr="C:\Documents and Settings\Admin\Мои документы\Мои рисунки\1211388681_shhi-iz-kvashennojj-kapus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7686" y="3000372"/>
            <a:ext cx="4095750" cy="30670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4143380"/>
            <a:ext cx="3442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/>
              <a:t>Перед подачей на стол посыпать рубленной зеленью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4009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909638" y="249238"/>
            <a:ext cx="7408862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4427538" y="1341438"/>
            <a:ext cx="410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 rot="10800000" flipV="1">
            <a:off x="4491038" y="2060575"/>
            <a:ext cx="46529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 b="1" i="1">
                <a:latin typeface="Times New Roman" pitchFamily="18" charset="0"/>
              </a:rPr>
              <a:t>В старину борщом называли похлебку из борщевика. Вкус его в наше время мало кому знаком. Растение - это сегодня многие считают сорняком и не догадываются , что именно благодаря ему в нашем меню  появилось любимое кушанье. Позже борщ готовили на свекольном квасе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sz="2400">
                <a:latin typeface="Times New Roman" pitchFamily="18" charset="0"/>
              </a:rPr>
              <a:t>           </a:t>
            </a:r>
          </a:p>
        </p:txBody>
      </p:sp>
      <p:pic>
        <p:nvPicPr>
          <p:cNvPr id="5125" name="Picture 25" descr="суп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3816350" cy="37433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126" name="WordArt 26"/>
          <p:cNvSpPr>
            <a:spLocks noChangeArrowheads="1" noChangeShapeType="1" noTextEdit="1"/>
          </p:cNvSpPr>
          <p:nvPr/>
        </p:nvSpPr>
        <p:spPr bwMode="auto">
          <a:xfrm>
            <a:off x="1979613" y="333375"/>
            <a:ext cx="4895850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6000" b="1" kern="10">
                <a:ln w="9525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Борщ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6012668" cy="1584176"/>
          </a:xfrm>
        </p:spPr>
        <p:txBody>
          <a:bodyPr/>
          <a:lstStyle/>
          <a:p>
            <a:pPr algn="l"/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Борщ красный</a:t>
            </a:r>
            <a:endParaRPr lang="ru-RU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3707904" y="332656"/>
            <a:ext cx="4680520" cy="10801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i="1" dirty="0" smtClean="0"/>
              <a:t>Из всего многообразия борщей </a:t>
            </a:r>
            <a:r>
              <a:rPr lang="ru-RU" i="1" smtClean="0"/>
              <a:t>рассмотрим технологию </a:t>
            </a:r>
            <a:r>
              <a:rPr lang="ru-RU" i="1" dirty="0" smtClean="0"/>
              <a:t>приготовления одного из них</a:t>
            </a:r>
            <a:endParaRPr lang="ru-RU" i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85720" y="2420888"/>
            <a:ext cx="250033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ИНГРЕДИЕНТЫ: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852936"/>
            <a:ext cx="4464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Свинина </a:t>
            </a:r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вырезка 500 </a:t>
            </a:r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г</a:t>
            </a:r>
          </a:p>
          <a:p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Капуста </a:t>
            </a:r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белокочанная 1 </a:t>
            </a:r>
            <a:r>
              <a:rPr lang="ru-RU" sz="2000" i="1" dirty="0" err="1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endParaRPr lang="ru-RU" sz="2000" i="1" dirty="0">
              <a:solidFill>
                <a:srgbClr val="385D0B"/>
              </a:solidFill>
              <a:latin typeface="Bookman Old Style" pitchFamily="18" charset="0"/>
            </a:endParaRPr>
          </a:p>
          <a:p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Морковь 3 </a:t>
            </a:r>
            <a:r>
              <a:rPr lang="ru-RU" sz="2000" i="1" dirty="0" err="1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endParaRPr lang="ru-RU" sz="2000" i="1" dirty="0">
              <a:solidFill>
                <a:srgbClr val="385D0B"/>
              </a:solidFill>
              <a:latin typeface="Bookman Old Style" pitchFamily="18" charset="0"/>
            </a:endParaRPr>
          </a:p>
          <a:p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Перец сладкий </a:t>
            </a:r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зелёный 3 </a:t>
            </a:r>
            <a:r>
              <a:rPr lang="ru-RU" sz="2000" i="1" dirty="0" err="1" smtClean="0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endParaRPr lang="ru-RU" sz="2000" i="1" dirty="0">
              <a:solidFill>
                <a:srgbClr val="385D0B"/>
              </a:solidFill>
              <a:latin typeface="Bookman Old Style" pitchFamily="18" charset="0"/>
            </a:endParaRPr>
          </a:p>
          <a:p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Помидоры </a:t>
            </a:r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красные 4 </a:t>
            </a:r>
            <a:r>
              <a:rPr lang="ru-RU" sz="2000" i="1" dirty="0" err="1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endParaRPr lang="ru-RU" sz="2000" i="1" dirty="0">
              <a:solidFill>
                <a:srgbClr val="385D0B"/>
              </a:solidFill>
              <a:latin typeface="Bookman Old Style" pitchFamily="18" charset="0"/>
            </a:endParaRPr>
          </a:p>
          <a:p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Чеснок </a:t>
            </a:r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дольки 3 </a:t>
            </a:r>
            <a:r>
              <a:rPr lang="ru-RU" sz="2000" i="1" dirty="0" err="1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endParaRPr lang="ru-RU" sz="2000" i="1" dirty="0">
              <a:solidFill>
                <a:srgbClr val="385D0B"/>
              </a:solidFill>
              <a:latin typeface="Bookman Old Style" pitchFamily="18" charset="0"/>
            </a:endParaRPr>
          </a:p>
          <a:p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Сало 150 </a:t>
            </a:r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г</a:t>
            </a:r>
          </a:p>
          <a:p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Укроп 1 </a:t>
            </a:r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пучок</a:t>
            </a:r>
          </a:p>
          <a:p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Картофель 400 </a:t>
            </a:r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г</a:t>
            </a:r>
          </a:p>
          <a:p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Лук </a:t>
            </a:r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репчатый 1 </a:t>
            </a:r>
            <a:r>
              <a:rPr lang="ru-RU" sz="2000" i="1" dirty="0" err="1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endParaRPr lang="ru-RU" sz="2000" i="1" dirty="0">
              <a:solidFill>
                <a:srgbClr val="385D0B"/>
              </a:solidFill>
              <a:latin typeface="Bookman Old Style" pitchFamily="18" charset="0"/>
            </a:endParaRPr>
          </a:p>
          <a:p>
            <a:r>
              <a:rPr lang="ru-RU" sz="2000" i="1" dirty="0" smtClean="0">
                <a:solidFill>
                  <a:srgbClr val="385D0B"/>
                </a:solidFill>
                <a:latin typeface="Bookman Old Style" pitchFamily="18" charset="0"/>
              </a:rPr>
              <a:t>Свекла 1 </a:t>
            </a:r>
            <a:r>
              <a:rPr lang="ru-RU" sz="2000" i="1" dirty="0" err="1">
                <a:solidFill>
                  <a:srgbClr val="385D0B"/>
                </a:solidFill>
                <a:latin typeface="Bookman Old Style" pitchFamily="18" charset="0"/>
              </a:rPr>
              <a:t>шт</a:t>
            </a:r>
            <a:r>
              <a:rPr lang="ru-RU" sz="2000" i="1" dirty="0">
                <a:solidFill>
                  <a:srgbClr val="385D0B"/>
                </a:solidFill>
                <a:latin typeface="Bookman Old Style" pitchFamily="18" charset="0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290" y="3359264"/>
            <a:ext cx="4283278" cy="297381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7062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76672"/>
            <a:ext cx="4500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Овощи очистим. Мясо желательно предварительно замочить на ночь</a:t>
            </a:r>
            <a:r>
              <a:rPr lang="ru-RU" sz="2000" dirty="0" smtClean="0"/>
              <a:t>.</a:t>
            </a:r>
          </a:p>
          <a:p>
            <a:pPr algn="r"/>
            <a:r>
              <a:rPr lang="ru-RU" sz="2000" dirty="0"/>
              <a:t>Мясо заливаем холодной водой и </a:t>
            </a:r>
            <a:r>
              <a:rPr lang="ru-RU" sz="2000" dirty="0" smtClean="0"/>
              <a:t>ставим на </a:t>
            </a:r>
            <a:r>
              <a:rPr lang="ru-RU" sz="2000" dirty="0"/>
              <a:t>огонь. Даем ему закипеть, снимаем шум, уменьшаем огонь. </a:t>
            </a:r>
            <a:r>
              <a:rPr lang="ru-RU" sz="2000" dirty="0" smtClean="0"/>
              <a:t>Варим до готовности. 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2685678" cy="18646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67944" y="2643182"/>
            <a:ext cx="4861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Сало </a:t>
            </a:r>
            <a:r>
              <a:rPr lang="ru-RU" sz="2000" dirty="0"/>
              <a:t>мелко </a:t>
            </a:r>
            <a:r>
              <a:rPr lang="ru-RU" sz="2000" dirty="0" smtClean="0"/>
              <a:t>режем, лук, </a:t>
            </a:r>
            <a:r>
              <a:rPr lang="ru-RU" sz="2000" dirty="0"/>
              <a:t>свеклу и морковь </a:t>
            </a:r>
            <a:r>
              <a:rPr lang="ru-RU" sz="2000" dirty="0" smtClean="0"/>
              <a:t>шинкуем. </a:t>
            </a:r>
            <a:r>
              <a:rPr lang="ru-RU" sz="2000" dirty="0"/>
              <a:t>В небольшую кастрюльку ссыпаем сало и даем ему пустить жир, затем </a:t>
            </a:r>
            <a:r>
              <a:rPr lang="ru-RU" sz="2000" dirty="0" smtClean="0"/>
              <a:t>добавляем лук </a:t>
            </a:r>
            <a:r>
              <a:rPr lang="ru-RU" sz="2000" dirty="0"/>
              <a:t>и обжариваем до характерного запаха. Затем </a:t>
            </a:r>
            <a:r>
              <a:rPr lang="ru-RU" sz="2000" dirty="0" smtClean="0"/>
              <a:t>добавляем свеклу </a:t>
            </a:r>
            <a:r>
              <a:rPr lang="ru-RU" sz="2000" dirty="0"/>
              <a:t>и </a:t>
            </a:r>
            <a:r>
              <a:rPr lang="ru-RU" sz="2000" dirty="0" smtClean="0"/>
              <a:t>морковь. </a:t>
            </a:r>
            <a:endParaRPr lang="ru-RU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918889" cy="202654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8691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/>
              <a:t>Добавим из другой кастрюли немного бульона и помидоры или </a:t>
            </a:r>
            <a:r>
              <a:rPr lang="ru-RU" sz="2000" dirty="0" smtClean="0"/>
              <a:t>томат-пасту, немного </a:t>
            </a:r>
            <a:r>
              <a:rPr lang="ru-RU" sz="2000" dirty="0"/>
              <a:t>сахара по вкусу и ставим на медленный огонь. Пусть тушится до готовности нашего мяса в другой кастрюле.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4572008"/>
            <a:ext cx="2899035" cy="20127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42351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</TotalTime>
  <Words>603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Щи. Борщи.</vt:lpstr>
      <vt:lpstr>Щи с кислой капустой</vt:lpstr>
      <vt:lpstr>Слайд 3</vt:lpstr>
      <vt:lpstr>Слайд 4</vt:lpstr>
      <vt:lpstr>Слайд 5</vt:lpstr>
      <vt:lpstr>Слайд 6</vt:lpstr>
      <vt:lpstr> </vt:lpstr>
      <vt:lpstr>Борщ красный</vt:lpstr>
      <vt:lpstr>Слайд 9</vt:lpstr>
      <vt:lpstr>Слайд 10</vt:lpstr>
      <vt:lpstr>Слайд 11</vt:lpstr>
      <vt:lpstr>Подведение итогов: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Щи. Борщи.</dc:title>
  <cp:lastModifiedBy>revaz</cp:lastModifiedBy>
  <cp:revision>17</cp:revision>
  <dcterms:modified xsi:type="dcterms:W3CDTF">2012-04-08T19:08:03Z</dcterms:modified>
</cp:coreProperties>
</file>