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1" r:id="rId4"/>
    <p:sldId id="258" r:id="rId5"/>
    <p:sldId id="259" r:id="rId6"/>
    <p:sldId id="267" r:id="rId7"/>
    <p:sldId id="262" r:id="rId8"/>
    <p:sldId id="263" r:id="rId9"/>
    <p:sldId id="264" r:id="rId10"/>
    <p:sldId id="272" r:id="rId11"/>
    <p:sldId id="265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3CB7-1DB2-46F5-B878-DB066B8F2ECD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CD79-58CF-427C-BF9F-E47DF988D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D:\Мама\презентация\бурати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25" y="214290"/>
            <a:ext cx="3724275" cy="2990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2" descr="D:\Мама\презентация\чиполлин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24275" cy="2990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9" descr="D:\Мама\презентация\винни пух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714488"/>
            <a:ext cx="3724275" cy="2990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0" descr="D:\Мама\презентация\карлсо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0438"/>
            <a:ext cx="3724275" cy="2990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1" descr="D:\Мама\презентация\муми тролль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3643314"/>
            <a:ext cx="3724275" cy="2990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71472" y="285728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00B050"/>
                </a:solidFill>
                <a:latin typeface="Arno Pro Smbd" pitchFamily="18" charset="0"/>
              </a:rPr>
              <a:t>«Сказочные человечки»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66437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>
                <a:solidFill>
                  <a:srgbClr val="0070C0"/>
                </a:solidFill>
                <a:latin typeface="Arno Pro Smbd" pitchFamily="18" charset="0"/>
              </a:rPr>
              <a:t>Чему будем учиться?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500306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  <a:latin typeface="Arno Pro Smbd" pitchFamily="18" charset="0"/>
              </a:rPr>
              <a:t>Образовывать и распознавать однокоренные слова</a:t>
            </a:r>
            <a:endParaRPr lang="ru-RU" sz="5400" i="1" dirty="0">
              <a:solidFill>
                <a:srgbClr val="002060"/>
              </a:solidFill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rgbClr val="002060"/>
                </a:solidFill>
                <a:latin typeface="Arno Pro Smbd" pitchFamily="18" charset="0"/>
              </a:rPr>
              <a:t>«Попрыгать, поиграть»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14290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latin typeface="Arno Pro Smbd" pitchFamily="18" charset="0"/>
              </a:rPr>
              <a:t>Алгоритм</a:t>
            </a:r>
            <a:endParaRPr lang="ru-RU" sz="6000" i="1" dirty="0">
              <a:latin typeface="Arno Pro Smb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1. Прочитай…</a:t>
            </a:r>
            <a:endParaRPr lang="ru-RU" sz="3200" i="1" dirty="0">
              <a:latin typeface="Arno Pro Smb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2. Вдумайся…</a:t>
            </a:r>
          </a:p>
          <a:p>
            <a:r>
              <a:rPr lang="ru-RU" sz="2800" i="1" dirty="0" smtClean="0">
                <a:latin typeface="Arno Pro Smbd" pitchFamily="18" charset="0"/>
              </a:rPr>
              <a:t>(</a:t>
            </a:r>
            <a:r>
              <a:rPr lang="ru-RU" sz="2800" i="1" dirty="0" err="1" smtClean="0">
                <a:solidFill>
                  <a:srgbClr val="FF0000"/>
                </a:solidFill>
                <a:latin typeface="Arno Pro Smbd" pitchFamily="18" charset="0"/>
              </a:rPr>
              <a:t>смысл=значение</a:t>
            </a:r>
            <a:r>
              <a:rPr lang="ru-RU" sz="2800" i="1" dirty="0" smtClean="0">
                <a:solidFill>
                  <a:srgbClr val="FF0000"/>
                </a:solidFill>
                <a:latin typeface="Arno Pro Smbd" pitchFamily="18" charset="0"/>
              </a:rPr>
              <a:t> слова</a:t>
            </a:r>
            <a:r>
              <a:rPr lang="ru-RU" sz="2800" i="1" dirty="0" smtClean="0">
                <a:latin typeface="Arno Pro Smbd" pitchFamily="18" charset="0"/>
              </a:rPr>
              <a:t>)</a:t>
            </a:r>
            <a:endParaRPr lang="ru-RU" sz="2800" i="1" dirty="0">
              <a:latin typeface="Arno Pro Smb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50043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3. Докажи…</a:t>
            </a:r>
            <a:endParaRPr lang="ru-RU" sz="3200" i="1" dirty="0"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357694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4. Запиши…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521495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5. Выдели…</a:t>
            </a:r>
            <a:endParaRPr lang="ru-RU" sz="3200" i="1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57430"/>
            <a:ext cx="9144000" cy="185738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latin typeface="Arno Pro Smbd" pitchFamily="18" charset="0"/>
              </a:rPr>
              <a:t>|</a:t>
            </a:r>
            <a:r>
              <a:rPr lang="ru-RU" sz="4000" b="1" i="1" u="sng" dirty="0" smtClean="0">
                <a:latin typeface="Arial" pitchFamily="34" charset="0"/>
                <a:cs typeface="Arial" pitchFamily="34" charset="0"/>
              </a:rPr>
              <a:t>что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sz="4000" b="1" i="1" u="sng" dirty="0" smtClean="0">
                <a:latin typeface="Arial" pitchFamily="34" charset="0"/>
                <a:cs typeface="Arial" pitchFamily="34" charset="0"/>
              </a:rPr>
              <a:t>что сделала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sz="4000" b="1" i="1" u="sng" dirty="0" smtClean="0">
                <a:latin typeface="Arial" pitchFamily="34" charset="0"/>
                <a:cs typeface="Arial" pitchFamily="34" charset="0"/>
              </a:rPr>
              <a:t>какая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sz="4000" b="1" i="1" u="sng" dirty="0" smtClean="0">
                <a:latin typeface="Arial" pitchFamily="34" charset="0"/>
                <a:cs typeface="Arial" pitchFamily="34" charset="0"/>
              </a:rPr>
              <a:t>что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?.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929066"/>
            <a:ext cx="8858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latin typeface="Arno Pro Smbd" pitchFamily="18" charset="0"/>
              </a:rPr>
              <a:t>Солнце закрыла грозовая туча.</a:t>
            </a:r>
            <a:endParaRPr lang="ru-RU" sz="5400" i="1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6357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Arno Pro Smbd" pitchFamily="18" charset="0"/>
              </a:rPr>
              <a:t>Корень</a:t>
            </a:r>
            <a:r>
              <a:rPr lang="ru-RU" sz="3200" i="1" dirty="0" smtClean="0">
                <a:latin typeface="Arno Pro Smbd" pitchFamily="18" charset="0"/>
              </a:rPr>
              <a:t> мой находится в </a:t>
            </a:r>
            <a:r>
              <a:rPr lang="ru-RU" sz="3200" i="1" dirty="0" smtClean="0">
                <a:solidFill>
                  <a:srgbClr val="00B050"/>
                </a:solidFill>
                <a:latin typeface="Arno Pro Smbd" pitchFamily="18" charset="0"/>
              </a:rPr>
              <a:t>«цене»,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В </a:t>
            </a:r>
            <a:r>
              <a:rPr lang="ru-RU" sz="3200" i="1" dirty="0" smtClean="0">
                <a:solidFill>
                  <a:srgbClr val="00B050"/>
                </a:solidFill>
                <a:latin typeface="Arno Pro Smbd" pitchFamily="18" charset="0"/>
              </a:rPr>
              <a:t>«осмотре» </a:t>
            </a:r>
            <a:r>
              <a:rPr lang="ru-RU" sz="3200" i="1" dirty="0" smtClean="0">
                <a:latin typeface="Arno Pro Smbd" pitchFamily="18" charset="0"/>
              </a:rPr>
              <a:t>ты найди </a:t>
            </a:r>
            <a:r>
              <a:rPr lang="ru-RU" sz="3200" i="1" dirty="0" smtClean="0">
                <a:solidFill>
                  <a:srgbClr val="0070C0"/>
                </a:solidFill>
                <a:latin typeface="Arno Pro Smbd" pitchFamily="18" charset="0"/>
              </a:rPr>
              <a:t>приставку</a:t>
            </a:r>
            <a:r>
              <a:rPr lang="ru-RU" sz="3200" i="1" dirty="0" smtClean="0">
                <a:latin typeface="Arno Pro Smbd" pitchFamily="18" charset="0"/>
              </a:rPr>
              <a:t> мне,</a:t>
            </a:r>
            <a:endParaRPr lang="ru-RU" sz="3200" i="1" dirty="0">
              <a:latin typeface="Arno Pro Smb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57174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no Pro Smbd" pitchFamily="18" charset="0"/>
              </a:rPr>
              <a:t>Суффикс</a:t>
            </a:r>
            <a:r>
              <a:rPr lang="ru-RU" sz="3200" i="1" dirty="0" smtClean="0">
                <a:latin typeface="Arno Pro Smbd" pitchFamily="18" charset="0"/>
              </a:rPr>
              <a:t> мой в </a:t>
            </a:r>
            <a:r>
              <a:rPr lang="ru-RU" sz="3200" i="1" dirty="0" smtClean="0">
                <a:solidFill>
                  <a:srgbClr val="00B050"/>
                </a:solidFill>
                <a:latin typeface="Arno Pro Smbd" pitchFamily="18" charset="0"/>
              </a:rPr>
              <a:t>«тетрадке» </a:t>
            </a:r>
            <a:r>
              <a:rPr lang="ru-RU" sz="3200" i="1" dirty="0" smtClean="0">
                <a:latin typeface="Arno Pro Smbd" pitchFamily="18" charset="0"/>
              </a:rPr>
              <a:t>вы встречали,</a:t>
            </a:r>
            <a:endParaRPr lang="ru-RU" sz="3200" i="1" dirty="0">
              <a:latin typeface="Arno Pro Smb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429000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Вся же в дневнике я и в журнале.</a:t>
            </a:r>
            <a:endParaRPr lang="ru-RU" sz="3200" i="1" dirty="0"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457200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  <a:latin typeface="Arno Pro Smbd" pitchFamily="18" charset="0"/>
              </a:rPr>
              <a:t>ЦЕН</a:t>
            </a:r>
            <a:endParaRPr lang="ru-RU" sz="6000" i="1" dirty="0">
              <a:solidFill>
                <a:srgbClr val="FF0000"/>
              </a:solidFill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4572008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  <a:latin typeface="Arno Pro Smbd" pitchFamily="18" charset="0"/>
              </a:rPr>
              <a:t>О</a:t>
            </a:r>
            <a:endParaRPr lang="ru-RU" sz="6000" b="1" i="1" dirty="0">
              <a:solidFill>
                <a:srgbClr val="0070C0"/>
              </a:solidFill>
              <a:latin typeface="Arno Pro Smb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4572008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7030A0"/>
                </a:solidFill>
                <a:latin typeface="Arno Pro Smbd" pitchFamily="18" charset="0"/>
              </a:rPr>
              <a:t>К</a:t>
            </a:r>
            <a:endParaRPr lang="ru-RU" sz="6000" i="1" dirty="0">
              <a:solidFill>
                <a:srgbClr val="7030A0"/>
              </a:solidFill>
              <a:latin typeface="Arno Pro Smb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4572008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А</a:t>
            </a:r>
            <a:endParaRPr lang="ru-RU" sz="6000" i="1" dirty="0">
              <a:solidFill>
                <a:schemeClr val="tx1">
                  <a:lumMod val="95000"/>
                  <a:lumOff val="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flipV="1">
            <a:off x="6215074" y="3214686"/>
            <a:ext cx="1143008" cy="10715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6215074" y="4429132"/>
            <a:ext cx="1143008" cy="107157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6215074" y="5643578"/>
            <a:ext cx="1143008" cy="107157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928802"/>
            <a:ext cx="83582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ru-RU" sz="13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sz="13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1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ru-RU" sz="13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13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ru-RU" sz="138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ru-RU" sz="138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endParaRPr lang="ru-RU" sz="13800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D:\Мама\презентация\муми трол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6137950" cy="49291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286512" y="928670"/>
            <a:ext cx="264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Туве </a:t>
            </a:r>
            <a:r>
              <a:rPr lang="ru-RU" sz="3200" i="1" dirty="0" err="1" smtClean="0">
                <a:latin typeface="Arno Pro Smbd" pitchFamily="18" charset="0"/>
              </a:rPr>
              <a:t>Янссон</a:t>
            </a:r>
            <a:endParaRPr lang="ru-RU" sz="3200" i="1" dirty="0">
              <a:latin typeface="Arno Pro Smbd" pitchFamily="18" charset="0"/>
            </a:endParaRPr>
          </a:p>
        </p:txBody>
      </p:sp>
      <p:pic>
        <p:nvPicPr>
          <p:cNvPr id="5" name="Picture 9" descr="D:\Мама\презентация\винни пу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70"/>
            <a:ext cx="6143636" cy="49337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57950" y="2000240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no Pro Smbd" pitchFamily="18" charset="0"/>
              </a:rPr>
              <a:t>Алан </a:t>
            </a:r>
            <a:r>
              <a:rPr lang="ru-RU" sz="3200" i="1" dirty="0" err="1" smtClean="0">
                <a:latin typeface="Arno Pro Smbd" pitchFamily="18" charset="0"/>
              </a:rPr>
              <a:t>Милн</a:t>
            </a:r>
            <a:endParaRPr lang="ru-RU" sz="3200" i="1" dirty="0">
              <a:latin typeface="Arno Pro Smbd" pitchFamily="18" charset="0"/>
            </a:endParaRPr>
          </a:p>
        </p:txBody>
      </p:sp>
      <p:pic>
        <p:nvPicPr>
          <p:cNvPr id="7" name="Picture 8" descr="D:\Мама\презентация\буратин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28670"/>
            <a:ext cx="6143636" cy="49337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86512" y="3214686"/>
            <a:ext cx="2857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latin typeface="Arno Pro Smbd" pitchFamily="18" charset="0"/>
              </a:rPr>
              <a:t>Алексей Толстой</a:t>
            </a:r>
            <a:endParaRPr lang="ru-RU" sz="3000" i="1" dirty="0">
              <a:latin typeface="Arno Pro Smbd" pitchFamily="18" charset="0"/>
            </a:endParaRPr>
          </a:p>
        </p:txBody>
      </p:sp>
      <p:pic>
        <p:nvPicPr>
          <p:cNvPr id="9" name="Picture 12" descr="D:\Мама\презентация\чиполлин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28670"/>
            <a:ext cx="6137980" cy="492922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286512" y="4429132"/>
            <a:ext cx="2643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err="1" smtClean="0">
                <a:latin typeface="Arno Pro Smbd" pitchFamily="18" charset="0"/>
              </a:rPr>
              <a:t>Джанни</a:t>
            </a:r>
            <a:r>
              <a:rPr lang="ru-RU" sz="3000" i="1" dirty="0" smtClean="0">
                <a:latin typeface="Arno Pro Smbd" pitchFamily="18" charset="0"/>
              </a:rPr>
              <a:t> </a:t>
            </a:r>
            <a:r>
              <a:rPr lang="ru-RU" sz="3000" i="1" dirty="0" err="1" smtClean="0">
                <a:latin typeface="Arno Pro Smbd" pitchFamily="18" charset="0"/>
              </a:rPr>
              <a:t>Родари</a:t>
            </a:r>
            <a:endParaRPr lang="ru-RU" sz="3000" i="1" dirty="0">
              <a:latin typeface="Arno Pro Smbd" pitchFamily="18" charset="0"/>
            </a:endParaRPr>
          </a:p>
        </p:txBody>
      </p:sp>
      <p:pic>
        <p:nvPicPr>
          <p:cNvPr id="11" name="Picture 10" descr="D:\Мама\презентация\карлсо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28670"/>
            <a:ext cx="6143636" cy="493376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215074" y="5643578"/>
            <a:ext cx="29289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err="1" smtClean="0">
                <a:latin typeface="Arno Pro Smbd" pitchFamily="18" charset="0"/>
              </a:rPr>
              <a:t>Астрид</a:t>
            </a:r>
            <a:r>
              <a:rPr lang="ru-RU" sz="3000" i="1" dirty="0" smtClean="0">
                <a:latin typeface="Arno Pro Smbd" pitchFamily="18" charset="0"/>
              </a:rPr>
              <a:t> Линдгрен</a:t>
            </a:r>
            <a:endParaRPr lang="ru-RU" sz="3000" i="1" dirty="0">
              <a:latin typeface="Arno Pro Smbd" pitchFamily="18" charset="0"/>
            </a:endParaRPr>
          </a:p>
        </p:txBody>
      </p:sp>
      <p:pic>
        <p:nvPicPr>
          <p:cNvPr id="2050" name="Picture 2" descr="D:\Мама\презентация\фон 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928670"/>
            <a:ext cx="6226936" cy="5000660"/>
          </a:xfrm>
          <a:prstGeom prst="rect">
            <a:avLst/>
          </a:prstGeom>
          <a:noFill/>
        </p:spPr>
      </p:pic>
      <p:pic>
        <p:nvPicPr>
          <p:cNvPr id="2051" name="Picture 3" descr="D:\домовой 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0" y="3548878"/>
            <a:ext cx="1928794" cy="2375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031E-6 L -0.00122 -0.69843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4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2 0.00624 L 0.00781 0.6845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39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7558E-6 L -0.00452 0.1905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9 0.01342 L 0.00538 -0.16212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3"/>
      <p:bldP spid="6" grpId="1"/>
      <p:bldP spid="8" grpId="0" build="allAtOnce"/>
      <p:bldP spid="10" grpId="0"/>
      <p:bldP spid="10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071546"/>
          </a:xfrm>
        </p:spPr>
        <p:txBody>
          <a:bodyPr/>
          <a:lstStyle/>
          <a:p>
            <a:r>
              <a:rPr lang="ru-RU" i="1" dirty="0" smtClean="0">
                <a:latin typeface="Arno Pro Smbd" pitchFamily="18" charset="0"/>
              </a:rPr>
              <a:t>Минутка чистописания</a:t>
            </a:r>
            <a:endParaRPr lang="ru-RU" i="1" dirty="0">
              <a:latin typeface="Arno Pro Smb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D:\Мама\презентация\чиполли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857232"/>
            <a:ext cx="5871112" cy="47149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857892"/>
            <a:ext cx="2786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Чиполлино</a:t>
            </a:r>
            <a:endParaRPr lang="ru-RU" sz="4400" i="1" dirty="0">
              <a:solidFill>
                <a:schemeClr val="tx1">
                  <a:lumMod val="95000"/>
                  <a:lumOff val="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5857892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err="1" smtClean="0">
                <a:latin typeface="Arno Pro Smbd" pitchFamily="18" charset="0"/>
              </a:rPr>
              <a:t>Чебурашка</a:t>
            </a:r>
            <a:endParaRPr lang="ru-RU" sz="4400" i="1" dirty="0"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04" y="5857892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Arno Pro Smbd" pitchFamily="18" charset="0"/>
              </a:rPr>
              <a:t>Чуковский</a:t>
            </a:r>
            <a:endParaRPr lang="ru-RU" sz="4000" i="1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ru-RU" i="1" dirty="0" smtClean="0">
                <a:latin typeface="Arno Pro Smbd" pitchFamily="18" charset="0"/>
              </a:rPr>
              <a:t>Магический квадрат</a:t>
            </a:r>
            <a:endParaRPr lang="ru-RU" i="1" dirty="0">
              <a:latin typeface="Arno Pro Smb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642917"/>
          <a:ext cx="8429685" cy="5572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Л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Б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Е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Ё</a:t>
                      </a:r>
                      <a:endParaRPr lang="ru-RU" sz="4000" b="1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М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О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З</a:t>
                      </a:r>
                      <a:endParaRPr lang="ru-RU" sz="4000" b="1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Я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М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Д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А</a:t>
                      </a:r>
                      <a:endParaRPr lang="ru-RU" sz="4000" b="1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Б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О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П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О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И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Н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А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Н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D:\домовой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000504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35"/>
          <a:ext cx="8429685" cy="5572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Л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Е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Ё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З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М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</a:tr>
              <a:tr h="111443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42" y="285728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no Pro Smbd" pitchFamily="18" charset="0"/>
              </a:rPr>
              <a:t>П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85728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О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8572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М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28572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И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28572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Д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60" y="28572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Arno Pro Smbd" pitchFamily="18" charset="0"/>
              </a:rPr>
              <a:t>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9454" y="285728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Р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3500438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И</a:t>
            </a:r>
            <a:endParaRPr lang="ru-RU" sz="3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4643446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О</a:t>
            </a:r>
            <a:endParaRPr lang="ru-RU" sz="38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2428868"/>
            <a:ext cx="4286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 smtClean="0"/>
              <a:t>М</a:t>
            </a:r>
            <a:endParaRPr lang="ru-RU" sz="3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00760" y="2428868"/>
            <a:ext cx="5000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О</a:t>
            </a:r>
            <a:endParaRPr lang="ru-RU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3500438"/>
            <a:ext cx="571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Д</a:t>
            </a:r>
            <a:endParaRPr lang="ru-RU" sz="3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4643446"/>
            <a:ext cx="4286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П</a:t>
            </a:r>
            <a:endParaRPr lang="ru-RU" sz="3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72198" y="5786454"/>
            <a:ext cx="6429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/>
              <a:t>Р</a:t>
            </a:r>
            <a:endParaRPr lang="ru-RU" sz="3800" dirty="0"/>
          </a:p>
        </p:txBody>
      </p:sp>
      <p:pic>
        <p:nvPicPr>
          <p:cNvPr id="19" name="Picture 3" descr="D:\домовой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643446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500174"/>
            <a:ext cx="3000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latin typeface="Arno Pro Smbd" pitchFamily="18" charset="0"/>
              </a:rPr>
              <a:t>б…</a:t>
            </a:r>
          </a:p>
          <a:p>
            <a:r>
              <a:rPr lang="ru-RU" sz="6000" i="1" dirty="0" smtClean="0">
                <a:latin typeface="Arno Pro Smbd" pitchFamily="18" charset="0"/>
              </a:rPr>
              <a:t>р…</a:t>
            </a:r>
          </a:p>
          <a:p>
            <a:r>
              <a:rPr lang="ru-RU" sz="6000" i="1" dirty="0" smtClean="0">
                <a:latin typeface="Arno Pro Smbd" pitchFamily="18" charset="0"/>
              </a:rPr>
              <a:t>л…</a:t>
            </a:r>
          </a:p>
          <a:p>
            <a:r>
              <a:rPr lang="ru-RU" sz="6000" i="1" dirty="0" smtClean="0">
                <a:latin typeface="Arno Pro Smbd" pitchFamily="18" charset="0"/>
              </a:rPr>
              <a:t>п…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б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е</a:t>
            </a:r>
            <a:r>
              <a:rPr lang="ru-RU" sz="5400" dirty="0" smtClean="0">
                <a:latin typeface="Arno Pro Smbd" pitchFamily="18" charset="0"/>
              </a:rPr>
              <a:t>рёза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21481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мон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000372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я</a:t>
            </a:r>
            <a:r>
              <a:rPr lang="ru-RU" sz="5400" dirty="0" smtClean="0">
                <a:latin typeface="Arno Pro Smbd" pitchFamily="18" charset="0"/>
              </a:rPr>
              <a:t>бина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28638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о</a:t>
            </a:r>
            <a:r>
              <a:rPr lang="ru-RU" sz="5400" dirty="0" smtClean="0">
                <a:latin typeface="Arno Pro Smbd" pitchFamily="18" charset="0"/>
              </a:rPr>
              <a:t>м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дор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что?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Arno Pro Smbd" pitchFamily="18" charset="0"/>
              </a:rPr>
              <a:t>к</a:t>
            </a:r>
            <a:r>
              <a:rPr lang="ru-RU" sz="5400" dirty="0" smtClean="0">
                <a:latin typeface="Arno Pro Smbd" pitchFamily="18" charset="0"/>
              </a:rPr>
              <a:t>акой?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1500174"/>
            <a:ext cx="278608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dirty="0" smtClean="0">
                <a:latin typeface="Book Antiqua" pitchFamily="18" charset="0"/>
              </a:rPr>
              <a:t>?</a:t>
            </a:r>
            <a:endParaRPr lang="ru-RU" sz="28700" dirty="0">
              <a:latin typeface="Book Antiqua" pitchFamily="18" charset="0"/>
            </a:endParaRPr>
          </a:p>
        </p:txBody>
      </p:sp>
      <p:sp>
        <p:nvSpPr>
          <p:cNvPr id="11" name="Дуга 10"/>
          <p:cNvSpPr/>
          <p:nvPr/>
        </p:nvSpPr>
        <p:spPr>
          <a:xfrm rot="19982352">
            <a:off x="978223" y="860262"/>
            <a:ext cx="2062123" cy="1973495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Дуга 11"/>
          <p:cNvSpPr/>
          <p:nvPr/>
        </p:nvSpPr>
        <p:spPr>
          <a:xfrm rot="19982352">
            <a:off x="5550255" y="931702"/>
            <a:ext cx="2062123" cy="1973495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2000240"/>
            <a:ext cx="3110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б.рёзовый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4214818"/>
            <a:ext cx="2941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latin typeface="Arno Pro Smbd" pitchFamily="18" charset="0"/>
              </a:rPr>
              <a:t>л</a:t>
            </a:r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.</a:t>
            </a:r>
            <a:r>
              <a:rPr lang="ru-RU" sz="5400" dirty="0" err="1" smtClean="0">
                <a:latin typeface="Arno Pro Smbd" pitchFamily="18" charset="0"/>
              </a:rPr>
              <a:t>монный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3000372"/>
            <a:ext cx="32576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р.</a:t>
            </a:r>
            <a:r>
              <a:rPr lang="ru-RU" sz="5400" dirty="0" err="1" smtClean="0">
                <a:latin typeface="Arno Pro Smbd" pitchFamily="18" charset="0"/>
              </a:rPr>
              <a:t>биновый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5286388"/>
            <a:ext cx="34724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п.</a:t>
            </a:r>
            <a:r>
              <a:rPr lang="ru-RU" sz="5400" dirty="0" err="1" smtClean="0">
                <a:latin typeface="Arno Pro Smbd" pitchFamily="18" charset="0"/>
              </a:rPr>
              <a:t>м</a:t>
            </a:r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.</a:t>
            </a:r>
            <a:r>
              <a:rPr lang="ru-RU" sz="5400" dirty="0" err="1" smtClean="0">
                <a:latin typeface="Arno Pro Smbd" pitchFamily="18" charset="0"/>
              </a:rPr>
              <a:t>дорный</a:t>
            </a:r>
            <a:endParaRPr lang="ru-RU" sz="5400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5" grpId="0"/>
      <p:bldP spid="6" grpId="0"/>
      <p:bldP spid="7" grpId="0"/>
      <p:bldP spid="8" grpId="0"/>
      <p:bldP spid="8" grpId="1"/>
      <p:bldP spid="11" grpId="0" animBg="1"/>
      <p:bldP spid="12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б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е</a:t>
            </a:r>
            <a:r>
              <a:rPr lang="ru-RU" sz="5400" dirty="0" smtClean="0">
                <a:latin typeface="Arno Pro Smbd" pitchFamily="18" charset="0"/>
              </a:rPr>
              <a:t>рёза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92893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мон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14338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я</a:t>
            </a:r>
            <a:r>
              <a:rPr lang="ru-RU" sz="5400" dirty="0" smtClean="0">
                <a:latin typeface="Arno Pro Smbd" pitchFamily="18" charset="0"/>
              </a:rPr>
              <a:t>бина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28638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о</a:t>
            </a:r>
            <a:r>
              <a:rPr lang="ru-RU" sz="5400" dirty="0" smtClean="0">
                <a:latin typeface="Arno Pro Smbd" pitchFamily="18" charset="0"/>
              </a:rPr>
              <a:t>м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дор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что?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Arno Pro Smbd" pitchFamily="18" charset="0"/>
              </a:rPr>
              <a:t>к</a:t>
            </a:r>
            <a:r>
              <a:rPr lang="ru-RU" sz="5400" dirty="0" smtClean="0">
                <a:latin typeface="Arno Pro Smbd" pitchFamily="18" charset="0"/>
              </a:rPr>
              <a:t>акой?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178592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б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е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рёзовый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11" name="Дуга 10"/>
          <p:cNvSpPr/>
          <p:nvPr/>
        </p:nvSpPr>
        <p:spPr>
          <a:xfrm rot="19982352">
            <a:off x="978223" y="860262"/>
            <a:ext cx="2062123" cy="1973495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Дуга 11"/>
          <p:cNvSpPr/>
          <p:nvPr/>
        </p:nvSpPr>
        <p:spPr>
          <a:xfrm rot="19982352">
            <a:off x="5550256" y="860262"/>
            <a:ext cx="2062123" cy="1973495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2928934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no Pro Smbd" pitchFamily="18" charset="0"/>
              </a:rPr>
              <a:t>л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монный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6314" y="414338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р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я</a:t>
            </a:r>
            <a:r>
              <a:rPr lang="ru-RU" sz="5400" dirty="0" smtClean="0">
                <a:latin typeface="Arno Pro Smbd" pitchFamily="18" charset="0"/>
              </a:rPr>
              <a:t>биновый</a:t>
            </a:r>
            <a:endParaRPr lang="ru-RU" sz="5400" dirty="0">
              <a:latin typeface="Arno Pro Smb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528638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no Pro Smbd" pitchFamily="18" charset="0"/>
              </a:rPr>
              <a:t>п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о</a:t>
            </a:r>
            <a:r>
              <a:rPr lang="ru-RU" sz="5400" dirty="0" smtClean="0">
                <a:latin typeface="Arno Pro Smbd" pitchFamily="18" charset="0"/>
              </a:rPr>
              <a:t>м</a:t>
            </a:r>
            <a:r>
              <a:rPr lang="ru-RU" sz="5400" dirty="0" smtClean="0">
                <a:solidFill>
                  <a:srgbClr val="FF0000"/>
                </a:solidFill>
                <a:latin typeface="Arno Pro Smbd" pitchFamily="18" charset="0"/>
              </a:rPr>
              <a:t>и</a:t>
            </a:r>
            <a:r>
              <a:rPr lang="ru-RU" sz="5400" dirty="0" smtClean="0">
                <a:latin typeface="Arno Pro Smbd" pitchFamily="18" charset="0"/>
              </a:rPr>
              <a:t>дорный</a:t>
            </a:r>
            <a:endParaRPr lang="ru-RU" sz="5400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Мама\презентация\помид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00794" y="2975003"/>
            <a:ext cx="2643206" cy="38829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71472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no Pro Smbd" pitchFamily="18" charset="0"/>
              </a:rPr>
              <a:t>помидор</a:t>
            </a:r>
            <a:endParaRPr lang="ru-RU" sz="4000" dirty="0">
              <a:latin typeface="Arno Pro Smb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50030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no Pro Smbd" pitchFamily="18" charset="0"/>
              </a:rPr>
              <a:t>томат</a:t>
            </a:r>
            <a:endParaRPr lang="ru-RU" sz="4000" dirty="0">
              <a:latin typeface="Arno Pro Smb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1214422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no Pro Smbd" pitchFamily="18" charset="0"/>
              </a:rPr>
              <a:t>помидорный</a:t>
            </a:r>
            <a:endParaRPr lang="ru-RU" sz="4000" dirty="0">
              <a:latin typeface="Arno Pro Smb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250030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no Pro Smbd" pitchFamily="18" charset="0"/>
              </a:rPr>
              <a:t>томатный</a:t>
            </a:r>
            <a:endParaRPr lang="ru-RU" sz="4000" dirty="0">
              <a:latin typeface="Arno Pro Smbd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 rot="19830465">
            <a:off x="5113387" y="714269"/>
            <a:ext cx="1934488" cy="1837907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Дуга 13"/>
          <p:cNvSpPr/>
          <p:nvPr/>
        </p:nvSpPr>
        <p:spPr>
          <a:xfrm rot="19830465">
            <a:off x="546150" y="2153798"/>
            <a:ext cx="1407968" cy="1428582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9830465">
            <a:off x="5182473" y="2180946"/>
            <a:ext cx="1350821" cy="1384511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Дуга 15"/>
          <p:cNvSpPr/>
          <p:nvPr/>
        </p:nvSpPr>
        <p:spPr>
          <a:xfrm rot="19830465">
            <a:off x="619852" y="688947"/>
            <a:ext cx="1832064" cy="1839628"/>
          </a:xfrm>
          <a:prstGeom prst="arc">
            <a:avLst>
              <a:gd name="adj1" fmla="val 13312278"/>
              <a:gd name="adj2" fmla="val 82177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928670"/>
            <a:ext cx="20002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latin typeface="Book Antiqua" pitchFamily="18" charset="0"/>
              </a:rPr>
              <a:t>?</a:t>
            </a:r>
            <a:endParaRPr lang="ru-RU" sz="16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 animBg="1"/>
      <p:bldP spid="14" grpId="0" animBg="1"/>
      <p:bldP spid="15" grpId="0" animBg="1"/>
      <p:bldP spid="16" grpId="0" animBg="1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208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Минутка чистописания</vt:lpstr>
      <vt:lpstr>Магический квадрат</vt:lpstr>
      <vt:lpstr>Слайд 5</vt:lpstr>
      <vt:lpstr>Слайд 6</vt:lpstr>
      <vt:lpstr>Слайд 7</vt:lpstr>
      <vt:lpstr>Слайд 8</vt:lpstr>
      <vt:lpstr>Слайд 9</vt:lpstr>
      <vt:lpstr>Слайд 10</vt:lpstr>
      <vt:lpstr>«Попрыгать, поиграть»</vt:lpstr>
      <vt:lpstr>Слайд 12</vt:lpstr>
      <vt:lpstr>|что? что сделала? какая? что?. 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revaz</cp:lastModifiedBy>
  <cp:revision>35</cp:revision>
  <dcterms:created xsi:type="dcterms:W3CDTF">2011-12-11T19:12:09Z</dcterms:created>
  <dcterms:modified xsi:type="dcterms:W3CDTF">2012-04-07T18:52:05Z</dcterms:modified>
</cp:coreProperties>
</file>