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534-D1F2-41DB-A78D-18CC46DB2923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BE55-7637-43E4-99A8-00F10648F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534-D1F2-41DB-A78D-18CC46DB2923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BE55-7637-43E4-99A8-00F10648F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534-D1F2-41DB-A78D-18CC46DB2923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BE55-7637-43E4-99A8-00F10648F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534-D1F2-41DB-A78D-18CC46DB2923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BE55-7637-43E4-99A8-00F10648F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534-D1F2-41DB-A78D-18CC46DB2923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BE55-7637-43E4-99A8-00F10648F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534-D1F2-41DB-A78D-18CC46DB2923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BE55-7637-43E4-99A8-00F10648F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534-D1F2-41DB-A78D-18CC46DB2923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BE55-7637-43E4-99A8-00F10648F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534-D1F2-41DB-A78D-18CC46DB2923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BE55-7637-43E4-99A8-00F10648F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534-D1F2-41DB-A78D-18CC46DB2923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BE55-7637-43E4-99A8-00F10648F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534-D1F2-41DB-A78D-18CC46DB2923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BE55-7637-43E4-99A8-00F10648F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4534-D1F2-41DB-A78D-18CC46DB2923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BE55-7637-43E4-99A8-00F10648F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4534-D1F2-41DB-A78D-18CC46DB2923}" type="datetimeFigureOut">
              <a:rPr lang="ru-RU" smtClean="0"/>
              <a:pPr/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4BE55-7637-43E4-99A8-00F10648F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урока: </a:t>
            </a:r>
            <a:br>
              <a:rPr lang="ru-RU" dirty="0" smtClean="0"/>
            </a:br>
            <a:r>
              <a:rPr lang="ru-RU" dirty="0" smtClean="0"/>
              <a:t>Показательные уравнения.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/>
          <a:lstStyle/>
          <a:p>
            <a:r>
              <a:rPr lang="ru-RU" dirty="0" smtClean="0"/>
              <a:t>Геометрический смысл производной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Мои документы\Мои результаты сканирования\2011-12 (дек)\сканирование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71678"/>
            <a:ext cx="6537325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Мои документы\Мои результаты сканирования\2011-11 (ноя)\сканирование0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8172480" cy="1000131"/>
          </a:xfrm>
        </p:spPr>
        <p:txBody>
          <a:bodyPr/>
          <a:lstStyle/>
          <a:p>
            <a:r>
              <a:rPr lang="ru-RU" dirty="0" smtClean="0"/>
              <a:t>Показательная функция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214422"/>
            <a:ext cx="8286808" cy="35719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Определение показательной функции </a:t>
            </a:r>
            <a:r>
              <a:rPr lang="en-US" dirty="0" smtClean="0"/>
              <a:t>y = a</a:t>
            </a:r>
            <a:r>
              <a:rPr lang="en-US" baseline="30000" dirty="0" smtClean="0"/>
              <a:t>x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10" y="3383260"/>
            <a:ext cx="820736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из перечисленных функций являются показательными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y=2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; y=x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y=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</a:t>
            </a:r>
            <a:r>
              <a:rPr kumimoji="0" lang="en-US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y=0,2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y=( - 5)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; y= -2,5</a:t>
            </a:r>
            <a:r>
              <a:rPr kumimoji="0" lang="ru-RU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=0,5х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=25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-0,5х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Какие из показательных функций являются возрастающими, какие убывающие на множестве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28662" y="1643050"/>
            <a:ext cx="75724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Разложите на множители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х+2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6</a:t>
            </a:r>
            <a:r>
              <a:rPr kumimoji="0" lang="ru-RU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х+3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3</a:t>
            </a:r>
            <a:r>
              <a:rPr kumimoji="0" lang="ru-RU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х-1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5</a:t>
            </a:r>
            <a:r>
              <a:rPr kumimoji="0" lang="ru-RU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х+4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4.Представьте в виде квадрата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25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9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49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357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Показательные уравнения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</a:t>
            </a:r>
            <a:r>
              <a:rPr lang="en-US" baseline="30000" dirty="0" smtClean="0"/>
              <a:t>x</a:t>
            </a:r>
            <a:r>
              <a:rPr lang="ru-RU" dirty="0" smtClean="0"/>
              <a:t> </a:t>
            </a:r>
            <a:r>
              <a:rPr lang="en-US" dirty="0" smtClean="0"/>
              <a:t>=b</a:t>
            </a:r>
            <a:r>
              <a:rPr lang="ru-RU" dirty="0" smtClean="0"/>
              <a:t>; </a:t>
            </a:r>
            <a:r>
              <a:rPr lang="ru-RU" dirty="0"/>
              <a:t>а&gt;0; а≠</a:t>
            </a:r>
            <a:r>
              <a:rPr lang="ru-RU" dirty="0" smtClean="0"/>
              <a:t>0;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при  </a:t>
            </a:r>
            <a:r>
              <a:rPr lang="en-US" dirty="0" smtClean="0"/>
              <a:t>b&gt;0</a:t>
            </a:r>
            <a:r>
              <a:rPr lang="ru-RU" dirty="0" smtClean="0"/>
              <a:t> уравнение </a:t>
            </a:r>
            <a:r>
              <a:rPr lang="en-US" dirty="0" smtClean="0"/>
              <a:t>a</a:t>
            </a:r>
            <a:r>
              <a:rPr lang="en-US" baseline="30000" dirty="0" smtClean="0"/>
              <a:t>x</a:t>
            </a:r>
            <a:r>
              <a:rPr lang="ru-RU" dirty="0" smtClean="0"/>
              <a:t> </a:t>
            </a:r>
            <a:r>
              <a:rPr lang="en-US" dirty="0" smtClean="0"/>
              <a:t>=b</a:t>
            </a:r>
            <a:r>
              <a:rPr lang="ru-RU" dirty="0"/>
              <a:t> </a:t>
            </a:r>
            <a:r>
              <a:rPr lang="ru-RU" dirty="0" smtClean="0"/>
              <a:t>имеет один корень;</a:t>
            </a:r>
            <a:br>
              <a:rPr lang="ru-RU" dirty="0" smtClean="0"/>
            </a:br>
            <a:r>
              <a:rPr lang="ru-RU" dirty="0" smtClean="0"/>
              <a:t>при </a:t>
            </a:r>
            <a:r>
              <a:rPr lang="en-US" dirty="0" smtClean="0"/>
              <a:t>b&lt;0 </a:t>
            </a:r>
            <a:r>
              <a:rPr lang="ru-RU" dirty="0" smtClean="0"/>
              <a:t>и при </a:t>
            </a:r>
            <a:r>
              <a:rPr lang="en-US" dirty="0" smtClean="0"/>
              <a:t>b</a:t>
            </a:r>
            <a:r>
              <a:rPr lang="ru-RU" dirty="0" smtClean="0"/>
              <a:t>=0 уравнение </a:t>
            </a:r>
            <a:r>
              <a:rPr lang="en-US" dirty="0" smtClean="0"/>
              <a:t>a</a:t>
            </a:r>
            <a:r>
              <a:rPr lang="en-US" baseline="30000" dirty="0" smtClean="0"/>
              <a:t>x</a:t>
            </a:r>
            <a:r>
              <a:rPr lang="ru-RU" dirty="0" smtClean="0"/>
              <a:t> </a:t>
            </a:r>
            <a:r>
              <a:rPr lang="en-US" dirty="0" smtClean="0"/>
              <a:t>=b</a:t>
            </a:r>
            <a:r>
              <a:rPr lang="ru-RU" dirty="0"/>
              <a:t> </a:t>
            </a:r>
            <a:r>
              <a:rPr lang="ru-RU" dirty="0" smtClean="0"/>
              <a:t>корней не имеет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686800" cy="52149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1.Способ </a:t>
            </a:r>
            <a:r>
              <a:rPr lang="ru-RU" dirty="0"/>
              <a:t>приведения к </a:t>
            </a:r>
            <a:r>
              <a:rPr lang="ru-RU" dirty="0" smtClean="0"/>
              <a:t>одинаковому </a:t>
            </a:r>
            <a:r>
              <a:rPr lang="ru-RU" dirty="0"/>
              <a:t>основанию</a:t>
            </a:r>
            <a:br>
              <a:rPr lang="ru-RU" dirty="0"/>
            </a:br>
            <a:r>
              <a:rPr lang="ru-RU" dirty="0"/>
              <a:t>а)7</a:t>
            </a:r>
            <a:r>
              <a:rPr lang="ru-RU" baseline="30000" dirty="0"/>
              <a:t>х-2</a:t>
            </a:r>
            <a:r>
              <a:rPr lang="ru-RU" dirty="0"/>
              <a:t> = </a:t>
            </a:r>
            <a:r>
              <a:rPr lang="ru-RU" baseline="30000" dirty="0"/>
              <a:t>3</a:t>
            </a:r>
            <a:r>
              <a:rPr lang="ru-RU" dirty="0"/>
              <a:t>√49;  б)5 </a:t>
            </a:r>
            <a:r>
              <a:rPr lang="ru-RU" baseline="30000" dirty="0"/>
              <a:t>х2-2х-1</a:t>
            </a:r>
            <a:r>
              <a:rPr lang="ru-RU" dirty="0"/>
              <a:t>=25</a:t>
            </a:r>
            <a:br>
              <a:rPr lang="ru-RU" dirty="0"/>
            </a:br>
            <a:r>
              <a:rPr lang="ru-RU" dirty="0" smtClean="0"/>
              <a:t>2.Способ </a:t>
            </a:r>
            <a:r>
              <a:rPr lang="ru-RU" dirty="0"/>
              <a:t>вынесения общего множителя за скобки</a:t>
            </a:r>
            <a:br>
              <a:rPr lang="ru-RU" dirty="0"/>
            </a:br>
            <a:r>
              <a:rPr lang="ru-RU" dirty="0"/>
              <a:t>а)7</a:t>
            </a:r>
            <a:r>
              <a:rPr lang="ru-RU" baseline="30000" dirty="0"/>
              <a:t>х+2</a:t>
            </a:r>
            <a:r>
              <a:rPr lang="ru-RU" dirty="0"/>
              <a:t>+ </a:t>
            </a:r>
            <a:r>
              <a:rPr lang="ru-RU" dirty="0" smtClean="0"/>
              <a:t>4</a:t>
            </a:r>
            <a:r>
              <a:rPr lang="ru-RU" baseline="30000" dirty="0" smtClean="0"/>
              <a:t>.</a:t>
            </a:r>
            <a:r>
              <a:rPr lang="ru-RU" dirty="0" smtClean="0"/>
              <a:t>7</a:t>
            </a:r>
            <a:r>
              <a:rPr lang="ru-RU" baseline="30000" dirty="0" smtClean="0"/>
              <a:t>х+1</a:t>
            </a:r>
            <a:r>
              <a:rPr lang="ru-RU" dirty="0" smtClean="0"/>
              <a:t>=539</a:t>
            </a:r>
            <a:br>
              <a:rPr lang="ru-RU" dirty="0" smtClean="0"/>
            </a:br>
            <a:r>
              <a:rPr lang="ru-RU" dirty="0" smtClean="0"/>
              <a:t>3.Способ замены переменной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4</a:t>
            </a:r>
            <a:r>
              <a:rPr lang="ru-RU" baseline="30000" dirty="0" smtClean="0"/>
              <a:t>х</a:t>
            </a:r>
            <a:r>
              <a:rPr lang="ru-RU" dirty="0" smtClean="0"/>
              <a:t> – 5</a:t>
            </a:r>
            <a:r>
              <a:rPr lang="ru-RU" baseline="30000" dirty="0" smtClean="0"/>
              <a:t>.</a:t>
            </a:r>
            <a:r>
              <a:rPr lang="ru-RU" dirty="0" smtClean="0"/>
              <a:t>2</a:t>
            </a:r>
            <a:r>
              <a:rPr lang="ru-RU" baseline="30000" dirty="0" smtClean="0"/>
              <a:t>х</a:t>
            </a:r>
            <a:r>
              <a:rPr lang="ru-RU" dirty="0" smtClean="0"/>
              <a:t>+4 =0       б) 49</a:t>
            </a:r>
            <a:r>
              <a:rPr lang="ru-RU" baseline="30000" dirty="0" smtClean="0"/>
              <a:t>х</a:t>
            </a:r>
            <a:r>
              <a:rPr lang="ru-RU" dirty="0" smtClean="0"/>
              <a:t> – 8</a:t>
            </a:r>
            <a:r>
              <a:rPr lang="ru-RU" baseline="30000" dirty="0" smtClean="0"/>
              <a:t> .</a:t>
            </a:r>
            <a:r>
              <a:rPr lang="ru-RU" dirty="0" smtClean="0"/>
              <a:t>7</a:t>
            </a:r>
            <a:r>
              <a:rPr lang="ru-RU" baseline="30000" dirty="0" smtClean="0"/>
              <a:t>х</a:t>
            </a:r>
            <a:r>
              <a:rPr lang="ru-RU" dirty="0" smtClean="0"/>
              <a:t> +7 = 0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aseline="300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57166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Назовите способ, которым бы вы решили данные уравнения.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1643050"/>
            <a:ext cx="7772400" cy="20002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б)2</a:t>
            </a:r>
            <a:r>
              <a:rPr lang="ru-RU" sz="2400" b="1" baseline="30000" dirty="0" smtClean="0"/>
              <a:t>х .</a:t>
            </a:r>
            <a:r>
              <a:rPr lang="ru-RU" sz="2400" b="1" dirty="0" smtClean="0"/>
              <a:t>3</a:t>
            </a:r>
            <a:r>
              <a:rPr lang="ru-RU" sz="2400" b="1" baseline="30000" dirty="0" smtClean="0"/>
              <a:t>х</a:t>
            </a:r>
            <a:r>
              <a:rPr lang="ru-RU" sz="2400" b="1" dirty="0" smtClean="0"/>
              <a:t> =36; в) 2</a:t>
            </a:r>
            <a:r>
              <a:rPr lang="ru-RU" sz="2400" b="1" baseline="30000" dirty="0" smtClean="0"/>
              <a:t>х+1</a:t>
            </a:r>
            <a:r>
              <a:rPr lang="ru-RU" sz="2400" b="1" dirty="0" smtClean="0"/>
              <a:t> +2</a:t>
            </a:r>
            <a:r>
              <a:rPr lang="ru-RU" sz="2400" b="1" baseline="30000" dirty="0" smtClean="0"/>
              <a:t>х</a:t>
            </a:r>
            <a:r>
              <a:rPr lang="ru-RU" sz="2400" b="1" dirty="0" smtClean="0"/>
              <a:t> = 6; а) 4</a:t>
            </a:r>
            <a:r>
              <a:rPr lang="ru-RU" sz="2400" b="1" baseline="30000" dirty="0" smtClean="0"/>
              <a:t>х</a:t>
            </a:r>
            <a:r>
              <a:rPr lang="ru-RU" sz="2400" b="1" dirty="0" smtClean="0"/>
              <a:t> = 256; </a:t>
            </a:r>
          </a:p>
          <a:p>
            <a:r>
              <a:rPr lang="ru-RU" sz="2400" b="1" dirty="0" smtClean="0"/>
              <a:t>г) 9</a:t>
            </a:r>
            <a:r>
              <a:rPr lang="ru-RU" sz="2400" b="1" baseline="30000" dirty="0" smtClean="0"/>
              <a:t>х+1</a:t>
            </a:r>
            <a:r>
              <a:rPr lang="ru-RU" sz="2400" b="1" dirty="0" smtClean="0"/>
              <a:t> + 3</a:t>
            </a:r>
            <a:r>
              <a:rPr lang="ru-RU" sz="2400" b="1" baseline="30000" dirty="0" smtClean="0"/>
              <a:t>х+2</a:t>
            </a:r>
            <a:r>
              <a:rPr lang="ru-RU" sz="2400" b="1" dirty="0" smtClean="0"/>
              <a:t> = 18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154</TotalTime>
  <Words>126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Тема урока:  Показательные уравнения.</vt:lpstr>
      <vt:lpstr>Геометрический смысл производной</vt:lpstr>
      <vt:lpstr>Слайд 3</vt:lpstr>
      <vt:lpstr>Показательная функция</vt:lpstr>
      <vt:lpstr>Показательные уравнения ax =b; а&gt;0; а≠0; при  b&gt;0 уравнение ax =b имеет один корень; при b&lt;0 и при b=0 уравнение ax =b корней не имеет </vt:lpstr>
      <vt:lpstr>1.Способ приведения к одинаковому основанию а)7х-2 = 3√49;  б)5 х2-2х-1=25 2.Способ вынесения общего множителя за скобки а)7х+2+ 4.7х+1=539 3.Способ замены переменной  а) 4х – 5.2х+4 =0       б) 49х – 8 .7х +7 = 0     </vt:lpstr>
      <vt:lpstr>Назовите способ, которым бы вы решили данные уравнения.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Геометрический смысл производной</dc:title>
  <dc:creator>Любовь Владимировна</dc:creator>
  <cp:lastModifiedBy>Любовь Владимировна</cp:lastModifiedBy>
  <cp:revision>17</cp:revision>
  <dcterms:created xsi:type="dcterms:W3CDTF">2011-12-08T08:14:53Z</dcterms:created>
  <dcterms:modified xsi:type="dcterms:W3CDTF">2012-01-03T14:55:01Z</dcterms:modified>
</cp:coreProperties>
</file>