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9503-2E26-4DD7-837B-6AF7A27DC261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63CB-95E2-4582-854E-44FB2811F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D13-55E2-4E66-BF10-AB29CF219482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EAD05-949C-4F3C-9F38-4F02EEE32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0D2E-AB05-4E65-BB57-014C71E9A41E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C081-05E7-477C-B859-8799AFAF1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0199-8AB1-4A98-A3AA-3EFE4DF12E52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5A42-C0BB-4516-9DB0-8DCA62102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69F0E-0769-49DC-956B-234ECAB05906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46D0-D2AD-4B36-A8F9-D9599A8F6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53E3-56FE-4246-81AF-0F46AF6E93A8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D0CE-7430-4E6C-BF32-67AD17364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BC72-5259-4ECD-8947-4136825CDA4A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0F67-1AC4-4955-A13F-726C63128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2184-DE62-42CD-BE1D-D5FE2094DD40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2D5C-D893-4194-A135-6278EBCA6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3DEA-72ED-4A2B-A7B1-66BC7E648B77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C3A3-4E89-4453-98F3-2657F0BC0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BD0F7-3C1C-4DD8-9ABB-DA3D4A55C93F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64FF-7C5A-4D6A-9D55-A04385274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2C22-D7F1-47E2-9A59-D1B511A337A6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F4059-7B3E-444B-849C-C06EC9A79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3978C7-74DF-4F1A-8525-FB90F21326FE}" type="datetimeFigureOut">
              <a:rPr lang="ru-RU"/>
              <a:pPr>
                <a:defRPr/>
              </a:pPr>
              <a:t>03.06.2012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1A4031-041B-46C0-B200-9B4FF9879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8662" y="2285992"/>
            <a:ext cx="747082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Мы живём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в журавлином краю…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831850"/>
            <a:ext cx="6143625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1950" y="1428750"/>
            <a:ext cx="83534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012825"/>
            <a:ext cx="657225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7600" y="1071563"/>
            <a:ext cx="70135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7275" y="1143000"/>
            <a:ext cx="70866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1113" y="1000125"/>
            <a:ext cx="65817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963613"/>
            <a:ext cx="700722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15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5075" y="635000"/>
            <a:ext cx="667385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1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5075" y="1162050"/>
            <a:ext cx="66738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 descr="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7300" y="269875"/>
            <a:ext cx="6629400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5075" y="1162050"/>
            <a:ext cx="66738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16163" y="247650"/>
            <a:ext cx="451167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5075" y="1162050"/>
            <a:ext cx="66738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214438"/>
            <a:ext cx="42862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6" descr="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88" y="1071563"/>
            <a:ext cx="463867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 descr="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857250"/>
            <a:ext cx="40719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 descr="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613" y="1071563"/>
            <a:ext cx="83312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G:\дет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23838"/>
            <a:ext cx="8396288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журав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0"/>
            <a:ext cx="5643562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жур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-214313"/>
            <a:ext cx="45847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муравьё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-371475"/>
            <a:ext cx="6810375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8"/>
          <p:cNvSpPr>
            <a:spLocks noChangeArrowheads="1"/>
          </p:cNvSpPr>
          <p:nvPr/>
        </p:nvSpPr>
        <p:spPr bwMode="auto">
          <a:xfrm>
            <a:off x="571500" y="2000250"/>
            <a:ext cx="8001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“</a:t>
            </a:r>
            <a:r>
              <a:rPr lang="ru-RU" sz="2400">
                <a:latin typeface="Constantia" pitchFamily="18" charset="0"/>
              </a:rPr>
              <a:t>Когда мы слышим журавлиный клич, </a:t>
            </a:r>
          </a:p>
          <a:p>
            <a:r>
              <a:rPr lang="ru-RU" sz="2400">
                <a:latin typeface="Constantia" pitchFamily="18" charset="0"/>
              </a:rPr>
              <a:t>то мы слышим не просто птицу. </a:t>
            </a:r>
          </a:p>
          <a:p>
            <a:r>
              <a:rPr lang="ru-RU" sz="2400">
                <a:latin typeface="Constantia" pitchFamily="18" charset="0"/>
              </a:rPr>
              <a:t>Журавль – это символ нашего неукротимого прошлого, </a:t>
            </a:r>
          </a:p>
          <a:p>
            <a:r>
              <a:rPr lang="ru-RU" sz="2400">
                <a:latin typeface="Constantia" pitchFamily="18" charset="0"/>
              </a:rPr>
              <a:t>той невероятной протяжённости тысячелетий, </a:t>
            </a:r>
          </a:p>
          <a:p>
            <a:r>
              <a:rPr lang="ru-RU" sz="2400">
                <a:latin typeface="Constantia" pitchFamily="18" charset="0"/>
              </a:rPr>
              <a:t>которая лежит в основе будничных дел птиц и людей </a:t>
            </a:r>
            <a:r>
              <a:rPr lang="en-US" sz="2400">
                <a:latin typeface="Constantia" pitchFamily="18" charset="0"/>
              </a:rPr>
              <a:t>”</a:t>
            </a:r>
            <a:endParaRPr lang="ru-RU" sz="2400">
              <a:latin typeface="Constantia" pitchFamily="18" charset="0"/>
            </a:endParaRPr>
          </a:p>
          <a:p>
            <a:r>
              <a:rPr lang="ru-RU" sz="2400">
                <a:latin typeface="Constantia" pitchFamily="18" charset="0"/>
              </a:rPr>
              <a:t>                                                  Олдо Леопольдо,Основатель</a:t>
            </a:r>
          </a:p>
          <a:p>
            <a:r>
              <a:rPr lang="ru-RU" sz="2400">
                <a:latin typeface="Constantia" pitchFamily="18" charset="0"/>
              </a:rPr>
              <a:t>                                                 учения об этике взаимоотно-</a:t>
            </a:r>
          </a:p>
          <a:p>
            <a:r>
              <a:rPr lang="ru-RU" sz="2400">
                <a:latin typeface="Constantia" pitchFamily="18" charset="0"/>
              </a:rPr>
              <a:t>                                                 шений человека и</a:t>
            </a:r>
          </a:p>
          <a:p>
            <a:r>
              <a:rPr lang="ru-RU" sz="2400">
                <a:latin typeface="Constantia" pitchFamily="18" charset="0"/>
              </a:rPr>
              <a:t>                                                 окружающей среды.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муравьёв-амурск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-25400"/>
            <a:ext cx="35083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пар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8" y="500063"/>
            <a:ext cx="8967787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785794"/>
            <a:ext cx="48466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7988" y="784225"/>
            <a:ext cx="57880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9863" y="1581150"/>
            <a:ext cx="62642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4588" y="1285875"/>
            <a:ext cx="68564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1071563"/>
            <a:ext cx="72517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8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6263" y="1785938"/>
            <a:ext cx="7991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59</Words>
  <Application>Microsoft Office PowerPoint</Application>
  <PresentationFormat>Экран (4:3)</PresentationFormat>
  <Paragraphs>11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revaz</cp:lastModifiedBy>
  <cp:revision>6</cp:revision>
  <dcterms:created xsi:type="dcterms:W3CDTF">2007-09-19T10:11:43Z</dcterms:created>
  <dcterms:modified xsi:type="dcterms:W3CDTF">2012-06-02T21:32:55Z</dcterms:modified>
</cp:coreProperties>
</file>