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276" r:id="rId3"/>
    <p:sldId id="278" r:id="rId4"/>
    <p:sldId id="274" r:id="rId5"/>
    <p:sldId id="275" r:id="rId6"/>
    <p:sldId id="297" r:id="rId7"/>
    <p:sldId id="302" r:id="rId8"/>
    <p:sldId id="289" r:id="rId9"/>
    <p:sldId id="288" r:id="rId10"/>
    <p:sldId id="286" r:id="rId11"/>
    <p:sldId id="291" r:id="rId12"/>
    <p:sldId id="296" r:id="rId13"/>
    <p:sldId id="304" r:id="rId14"/>
    <p:sldId id="287" r:id="rId15"/>
    <p:sldId id="303" r:id="rId16"/>
    <p:sldId id="305" r:id="rId17"/>
    <p:sldId id="298" r:id="rId18"/>
    <p:sldId id="299" r:id="rId19"/>
    <p:sldId id="300" r:id="rId20"/>
    <p:sldId id="25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CC"/>
    <a:srgbClr val="FF3399"/>
    <a:srgbClr val="000099"/>
    <a:srgbClr val="FF9900"/>
    <a:srgbClr val="99FF33"/>
    <a:srgbClr val="66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28" autoAdjust="0"/>
  </p:normalViewPr>
  <p:slideViewPr>
    <p:cSldViewPr>
      <p:cViewPr varScale="1">
        <p:scale>
          <a:sx n="39" d="100"/>
          <a:sy n="39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77F682A-2C65-4980-A38B-B0CF2217C079}" type="datetimeFigureOut">
              <a:rPr lang="ru-RU"/>
              <a:pPr/>
              <a:t>02.06.2012</a:t>
            </a:fld>
            <a:endParaRPr lang="ru-RU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94DC28-97F9-4CFF-9186-A0463CAE657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142B-490A-41BE-A325-D2733FC18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FF70-11E1-4FD8-9E22-AF8BC6721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0E48-DA70-43AB-83DD-CFA4A8FD7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1902-F272-499B-A99A-004B613C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201B4-121D-48A6-8B85-A12700FF4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8AEF-DEF5-4ECD-A1A6-3C4958B82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1526-D2A9-4633-BA9E-4BDCB528E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D4BD-FB38-4B7F-9E10-519B21301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2955-D58A-42D9-8DA6-B50381A50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34A1-F2B3-456A-AC47-0AD9416B2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B861-2537-4EC2-A464-FAED6FE3B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9B735D-2FA3-47C8-9A93-48BD0B6E6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F:\Proekt\Image\kustarnik%20(2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F:\Proekt\Image\Arnica(2).jpg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file:///F:\Proekt\Image\listven(0)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F:\Proekt\Image\kustarnichk(0)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F:\Proekt\Image\kustarnichk(10)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F:\Proekt\Image\raznotrav%20(62)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F:\Proekt\Image\kustarnik(0)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F:\Proekt\Image\listven%20(4)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F:\Proekt\Image\kustarnik%20(17)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B0BD3A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5143500" cy="33147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288" y="4724400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Гвоздика</a:t>
            </a:r>
            <a:r>
              <a:rPr lang="en-US" sz="2000" b="1"/>
              <a:t> </a:t>
            </a:r>
            <a:r>
              <a:rPr lang="ru-RU" sz="2000" b="1"/>
              <a:t>ползучая</a:t>
            </a:r>
            <a:r>
              <a:rPr lang="en-US" sz="2000" b="1"/>
              <a:t> </a:t>
            </a:r>
            <a:r>
              <a:rPr lang="en-US" sz="2000" b="1" i="1"/>
              <a:t>(Diantbus repens Willd)</a:t>
            </a:r>
            <a:endParaRPr lang="ru-RU" sz="2000" b="1" i="1"/>
          </a:p>
        </p:txBody>
      </p:sp>
      <p:pic>
        <p:nvPicPr>
          <p:cNvPr id="31748" name="Picture 4" descr="7B0BD3A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349500"/>
            <a:ext cx="3543300" cy="29718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292725" y="5589588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Мак изменчивый</a:t>
            </a:r>
            <a:r>
              <a:rPr lang="ru-RU" sz="2000" b="1" i="1"/>
              <a:t> (</a:t>
            </a:r>
            <a:r>
              <a:rPr lang="en-US" sz="2000" b="1" i="1"/>
              <a:t>Papauer uariegatum Tolm</a:t>
            </a:r>
            <a:r>
              <a:rPr lang="ru-RU" sz="2000" b="1" i="1"/>
              <a:t>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987675" y="4048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Какие они нежные…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9" grpId="0"/>
      <p:bldP spid="317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79613" y="404813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Здесь встречается уникальное животное – снежный баран.</a:t>
            </a:r>
          </a:p>
        </p:txBody>
      </p:sp>
      <p:pic>
        <p:nvPicPr>
          <p:cNvPr id="37891" name="Picture 3" descr="94EDD7A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060575"/>
            <a:ext cx="6985000" cy="4300538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76375" y="1484313"/>
            <a:ext cx="662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Путоранский </a:t>
            </a:r>
            <a:r>
              <a:rPr lang="en-US" sz="2000" b="1"/>
              <a:t>c</a:t>
            </a:r>
            <a:r>
              <a:rPr lang="ru-RU" sz="2000" b="1"/>
              <a:t>нежный баран </a:t>
            </a:r>
            <a:r>
              <a:rPr lang="ru-RU" sz="2000" b="1" i="1"/>
              <a:t>(</a:t>
            </a:r>
            <a:r>
              <a:rPr lang="en-US" sz="2000" b="1" i="1"/>
              <a:t>Ouis nivicola borealis)</a:t>
            </a: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Пернатые представители фауны плато.</a:t>
            </a:r>
          </a:p>
        </p:txBody>
      </p:sp>
      <p:pic>
        <p:nvPicPr>
          <p:cNvPr id="44036" name="Picture 4" descr="7CADDB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908050"/>
            <a:ext cx="3024187" cy="2268538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4037" name="Picture 5" descr="7CADDB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432175"/>
            <a:ext cx="2881312" cy="209232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388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Белая куропатка и ее птенцы</a:t>
            </a:r>
            <a:r>
              <a:rPr lang="ru-RU" sz="2000" b="1" i="1"/>
              <a:t> (</a:t>
            </a:r>
            <a:r>
              <a:rPr lang="en-US" sz="2000" b="1" i="1"/>
              <a:t>Lagopus lagopus</a:t>
            </a:r>
            <a:r>
              <a:rPr lang="ru-RU" sz="2000" b="1" i="1"/>
              <a:t>)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292725" y="50133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НЕЯСЫТЬ</a:t>
            </a:r>
            <a:r>
              <a:rPr lang="ru-RU"/>
              <a:t> </a:t>
            </a:r>
          </a:p>
        </p:txBody>
      </p:sp>
      <p:pic>
        <p:nvPicPr>
          <p:cNvPr id="43017" name="Рисунок 4" descr="C:\Users\Admin\Pictures\0_3ffec_da830ee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981075"/>
            <a:ext cx="273367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9" grpId="0"/>
      <p:bldP spid="440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7CADDB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330325"/>
            <a:ext cx="6326188" cy="435292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724525" y="476250"/>
            <a:ext cx="3097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Длиннохвостая неясыть </a:t>
            </a:r>
            <a:r>
              <a:rPr lang="ru-RU" sz="2000" b="1" i="1"/>
              <a:t>(</a:t>
            </a:r>
            <a:r>
              <a:rPr lang="en-US" sz="2000" b="1" i="1"/>
              <a:t>Strix uralensis)</a:t>
            </a:r>
            <a:endParaRPr lang="ru-RU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0660" name="Рисунок 1" descr="гагар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620713"/>
            <a:ext cx="6194425" cy="4114800"/>
          </a:xfrm>
          <a:noFill/>
          <a:ln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195513" y="5373688"/>
            <a:ext cx="393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КРАСНОЗОБАЯ ГАГАРА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94EDD7AB"/>
          <p:cNvPicPr>
            <a:picLocks noChangeAspect="1" noChangeArrowheads="1"/>
          </p:cNvPicPr>
          <p:nvPr/>
        </p:nvPicPr>
        <p:blipFill>
          <a:blip r:embed="rId2" cstate="email"/>
          <a:srcRect t="-255"/>
          <a:stretch>
            <a:fillRect/>
          </a:stretch>
        </p:blipFill>
        <p:spPr bwMode="auto">
          <a:xfrm>
            <a:off x="323850" y="476250"/>
            <a:ext cx="3960813" cy="3236913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Дикий северный олень </a:t>
            </a:r>
            <a:r>
              <a:rPr lang="ru-RU" sz="2000" b="1" i="1"/>
              <a:t>(</a:t>
            </a:r>
            <a:r>
              <a:rPr lang="en-US" sz="2000" b="1" i="1"/>
              <a:t>Rangifer tarandus</a:t>
            </a:r>
            <a:r>
              <a:rPr lang="ru-RU" sz="2000" b="1" i="1"/>
              <a:t>)</a:t>
            </a:r>
          </a:p>
        </p:txBody>
      </p:sp>
      <p:pic>
        <p:nvPicPr>
          <p:cNvPr id="36869" name="Picture 5" descr="94EDD7A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005138"/>
            <a:ext cx="4506912" cy="3173412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219700" y="1484313"/>
            <a:ext cx="352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Домашний северный олень </a:t>
            </a:r>
            <a:r>
              <a:rPr lang="ru-RU" sz="2000" b="1" i="1"/>
              <a:t>(</a:t>
            </a:r>
            <a:r>
              <a:rPr lang="en-US" sz="2000" b="1" i="1"/>
              <a:t>Domestis reindeer</a:t>
            </a:r>
            <a:r>
              <a:rPr lang="ru-RU" sz="2000" b="1" i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6" name="Picture 4" descr="Taymu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60350"/>
            <a:ext cx="4608512" cy="3457575"/>
          </a:xfrm>
          <a:prstGeom prst="rect">
            <a:avLst/>
          </a:prstGeom>
          <a:noFill/>
        </p:spPr>
      </p:pic>
      <p:pic>
        <p:nvPicPr>
          <p:cNvPr id="69637" name="Picture 5" descr="Taymu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141663"/>
            <a:ext cx="4667250" cy="340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2" name="Picture 4" descr="Taymu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49275"/>
            <a:ext cx="7799388" cy="53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280px-Plato_Putorana_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060575"/>
            <a:ext cx="4319587" cy="3240088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0825" y="304800"/>
            <a:ext cx="7799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Жемчужина Таймырского Заполярья </a:t>
            </a:r>
          </a:p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плато Путорана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219700" y="1052513"/>
          <a:ext cx="3584575" cy="2776537"/>
        </p:xfrm>
        <a:graphic>
          <a:graphicData uri="http://schemas.openxmlformats.org/presentationml/2006/ole">
            <p:oleObj spid="_x0000_s62468" name="Точечный рисунок" r:id="rId4" imgW="3048426" imgH="2133898" progId="Paint.Picture">
              <p:embed/>
            </p:oleObj>
          </a:graphicData>
        </a:graphic>
      </p:graphicFrame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908550" y="4437063"/>
            <a:ext cx="42354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Путорана - с эвенкийского «горы без вершин»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70566E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5400675" cy="36703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4437063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Скалы в долине реки Капчуг</a:t>
            </a:r>
          </a:p>
        </p:txBody>
      </p:sp>
      <p:pic>
        <p:nvPicPr>
          <p:cNvPr id="12293" name="Picture 5" descr="605835A6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5219700" y="1844675"/>
            <a:ext cx="3644900" cy="3789363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43663" y="6165850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Плато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85C58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981075"/>
            <a:ext cx="7848600" cy="5230813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43213" y="260350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Озеро Хантайское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 З. Янченко 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611188" y="620713"/>
            <a:ext cx="3743325" cy="3167062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55650" y="4076700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Можжевельник сибирский </a:t>
            </a:r>
            <a:endParaRPr lang="en-US" sz="2000"/>
          </a:p>
          <a:p>
            <a:r>
              <a:rPr lang="en-US" sz="2000" b="1"/>
              <a:t>(</a:t>
            </a:r>
            <a:r>
              <a:rPr lang="en-US" sz="2000" b="1" i="1"/>
              <a:t>Juniperus sibirica </a:t>
            </a:r>
            <a:r>
              <a:rPr lang="en-US" sz="2000" b="1"/>
              <a:t>Burgsd.)</a:t>
            </a:r>
            <a:r>
              <a:rPr lang="ru-RU" sz="2000"/>
              <a:t> </a:t>
            </a:r>
          </a:p>
        </p:txBody>
      </p:sp>
      <p:pic>
        <p:nvPicPr>
          <p:cNvPr id="22532" name="Picture 4" descr="Фото: З. Янченко"/>
          <p:cNvPicPr>
            <a:picLocks noChangeAspect="1" noChangeArrowheads="1"/>
          </p:cNvPicPr>
          <p:nvPr/>
        </p:nvPicPr>
        <p:blipFill>
          <a:blip r:embed="rId4" r:link="rId5" cstate="email"/>
          <a:srcRect r="-237"/>
          <a:stretch>
            <a:fillRect/>
          </a:stretch>
        </p:blipFill>
        <p:spPr bwMode="auto">
          <a:xfrm>
            <a:off x="4643438" y="1844675"/>
            <a:ext cx="3808412" cy="4176713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87900" y="692150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Арника Ильина          (</a:t>
            </a:r>
            <a:r>
              <a:rPr lang="ru-RU" sz="2000" b="1" i="1"/>
              <a:t>Arnica iljinii </a:t>
            </a:r>
            <a:r>
              <a:rPr lang="ru-RU" sz="2000" b="1"/>
              <a:t>(Maguire) Iljin)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172ABAD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 l="2187" t="2628" r="4579" b="6102"/>
          <a:stretch>
            <a:fillRect/>
          </a:stretch>
        </p:blipFill>
        <p:spPr bwMode="auto">
          <a:xfrm>
            <a:off x="1619250" y="765175"/>
            <a:ext cx="6046788" cy="58197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43213" y="26035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МЕСТОПОЛОЖЕНИЕ: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611188" y="4437063"/>
            <a:ext cx="3673475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92275" y="549275"/>
            <a:ext cx="619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Здесь царство ягодных кустарников</a:t>
            </a:r>
            <a:r>
              <a:rPr lang="ru-RU"/>
              <a:t>…</a:t>
            </a:r>
          </a:p>
        </p:txBody>
      </p:sp>
      <p:pic>
        <p:nvPicPr>
          <p:cNvPr id="27651" name="Picture 3" descr="746754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84313"/>
            <a:ext cx="3887788" cy="349567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1188" y="5157788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Черника </a:t>
            </a:r>
            <a:endParaRPr lang="en-US" sz="2000" b="1" i="1"/>
          </a:p>
          <a:p>
            <a:r>
              <a:rPr lang="en-US" sz="2000" b="1" i="1"/>
              <a:t>(Vaccinium myrtillis L.)</a:t>
            </a:r>
            <a:endParaRPr lang="ru-RU" sz="2000" b="1" i="1"/>
          </a:p>
        </p:txBody>
      </p:sp>
      <p:pic>
        <p:nvPicPr>
          <p:cNvPr id="27653" name="Picture 5" descr="Фото: З. Янченко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356100" y="2924175"/>
            <a:ext cx="4319588" cy="324008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08625" y="1989138"/>
            <a:ext cx="309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Рябина сибирская (</a:t>
            </a:r>
            <a:r>
              <a:rPr lang="ru-RU" sz="2000" b="1" i="1"/>
              <a:t>Sorbus sibirica </a:t>
            </a:r>
            <a:r>
              <a:rPr lang="ru-RU" sz="2000" b="1"/>
              <a:t>Hedl.)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76375" y="836613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4581" name="Picture 5" descr="Фото З. Янченко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042988" y="1557338"/>
            <a:ext cx="2787650" cy="3529012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16013" y="5492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Голубика обыкновенная </a:t>
            </a:r>
            <a:r>
              <a:rPr lang="ru-RU" sz="2000" b="1" i="1"/>
              <a:t> (Vaccinium uliginosum </a:t>
            </a:r>
            <a:r>
              <a:rPr lang="ru-RU" sz="2000" b="1"/>
              <a:t>L.)</a:t>
            </a:r>
            <a:r>
              <a:rPr lang="ru-RU"/>
              <a:t> </a:t>
            </a:r>
          </a:p>
        </p:txBody>
      </p:sp>
      <p:pic>
        <p:nvPicPr>
          <p:cNvPr id="24583" name="Picture 7" descr="Фото З. Янченко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787900" y="2924175"/>
            <a:ext cx="3317875" cy="34290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940425" y="2060575"/>
            <a:ext cx="320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Брусника обыкновенная </a:t>
            </a:r>
            <a:r>
              <a:rPr lang="ru-RU" sz="2000" b="1" i="1"/>
              <a:t>(Vaccinium vitis-idaea </a:t>
            </a:r>
            <a:r>
              <a:rPr lang="ru-RU" sz="2000" b="1"/>
              <a:t>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ото: З. Янченко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684213" y="765175"/>
            <a:ext cx="3960812" cy="3214688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16013" y="4149725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Морошка</a:t>
            </a:r>
            <a:r>
              <a:rPr lang="en-US" sz="2000" b="1"/>
              <a:t> </a:t>
            </a:r>
          </a:p>
          <a:p>
            <a:r>
              <a:rPr lang="en-US" sz="2000" b="1"/>
              <a:t>(</a:t>
            </a:r>
            <a:r>
              <a:rPr lang="en-US" sz="2000" b="1" i="1"/>
              <a:t>Rubus chamaemorus </a:t>
            </a:r>
            <a:r>
              <a:rPr lang="en-US" sz="2000" b="1"/>
              <a:t>L.)</a:t>
            </a:r>
            <a:endParaRPr lang="ru-RU" sz="2000" b="1"/>
          </a:p>
        </p:txBody>
      </p:sp>
      <p:pic>
        <p:nvPicPr>
          <p:cNvPr id="23556" name="Picture 4" descr="Фото З. Янченко 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859338" y="2205038"/>
            <a:ext cx="3673475" cy="323373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148263" y="5661025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Смородина</a:t>
            </a:r>
            <a:r>
              <a:rPr lang="en-US" sz="2000" b="1"/>
              <a:t> </a:t>
            </a:r>
            <a:r>
              <a:rPr lang="ru-RU" sz="2000" b="1"/>
              <a:t>печальная</a:t>
            </a:r>
            <a:r>
              <a:rPr lang="en-US" sz="2000" b="1"/>
              <a:t> (</a:t>
            </a:r>
            <a:r>
              <a:rPr lang="en-US" sz="2000" b="1" i="1"/>
              <a:t>Ribes triste </a:t>
            </a:r>
            <a:r>
              <a:rPr lang="en-US" sz="2000" b="1"/>
              <a:t>Pall.)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4" name="Picture 4" descr="Taymu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620713"/>
            <a:ext cx="7920037" cy="593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то: З. Янченко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468313" y="476250"/>
            <a:ext cx="3429000" cy="51435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27088" y="5805488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Берёза извилистая  (</a:t>
            </a:r>
            <a:r>
              <a:rPr lang="ru-RU" sz="2000" b="1" i="1"/>
              <a:t>Betula tortuosa </a:t>
            </a:r>
            <a:r>
              <a:rPr lang="ru-RU" sz="2000" b="1"/>
              <a:t>Ledeb</a:t>
            </a:r>
            <a:r>
              <a:rPr lang="ru-RU" sz="2000" b="1" i="1"/>
              <a:t>.</a:t>
            </a:r>
            <a:r>
              <a:rPr lang="ru-RU" sz="2000" b="1"/>
              <a:t>)</a:t>
            </a:r>
            <a:r>
              <a:rPr lang="ru-RU" sz="2000"/>
              <a:t> </a:t>
            </a:r>
          </a:p>
        </p:txBody>
      </p:sp>
      <p:pic>
        <p:nvPicPr>
          <p:cNvPr id="26628" name="Picture 4" descr="Фото: З. Янченко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716463" y="1196975"/>
            <a:ext cx="3816350" cy="367665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435600" y="508476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Береза карликовая (</a:t>
            </a:r>
            <a:r>
              <a:rPr lang="ru-RU" sz="2000" b="1" i="1"/>
              <a:t>Betula nana</a:t>
            </a:r>
            <a:r>
              <a:rPr lang="ru-RU" sz="2000" b="1"/>
              <a:t> L.)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ото: В. Стрекаловск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1916113"/>
            <a:ext cx="3200400" cy="38862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92275" y="5949950"/>
            <a:ext cx="633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Купальница азиатская, жарок</a:t>
            </a:r>
            <a:r>
              <a:rPr lang="ru-RU" sz="2000" b="1" i="1"/>
              <a:t> (</a:t>
            </a:r>
            <a:r>
              <a:rPr lang="en-US" sz="2000" b="1" i="1"/>
              <a:t>Trollis asiaticus L</a:t>
            </a:r>
            <a:r>
              <a:rPr lang="ru-RU" sz="2000" b="1" i="1"/>
              <a:t>.)</a:t>
            </a:r>
            <a:r>
              <a:rPr lang="ru-RU"/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7813" y="549275"/>
            <a:ext cx="6480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природном заповеднике Путоранский встречаются редкие виды растений, занесенных в Красную книгу.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55650" y="549275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КУРОПАТКА</a:t>
            </a:r>
            <a:r>
              <a:rPr lang="ru-RU"/>
              <a:t> </a:t>
            </a:r>
          </a:p>
        </p:txBody>
      </p:sp>
      <p:pic>
        <p:nvPicPr>
          <p:cNvPr id="35844" name="Picture 4" descr="94EDD7A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341438"/>
            <a:ext cx="4248150" cy="4078287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859338" y="549275"/>
            <a:ext cx="3602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/>
              <a:t>Заяц – беляк</a:t>
            </a:r>
            <a:r>
              <a:rPr lang="ru-RU" sz="2000" b="1" i="1"/>
              <a:t> </a:t>
            </a:r>
          </a:p>
        </p:txBody>
      </p:sp>
      <p:pic>
        <p:nvPicPr>
          <p:cNvPr id="36871" name="Рисунок 3" descr="куропат саме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844675"/>
            <a:ext cx="30734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201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Calibri</vt:lpstr>
      <vt:lpstr>Оформление по умолчанию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127</cp:revision>
  <dcterms:created xsi:type="dcterms:W3CDTF">1601-01-01T00:00:00Z</dcterms:created>
  <dcterms:modified xsi:type="dcterms:W3CDTF">2012-06-02T19:06:30Z</dcterms:modified>
</cp:coreProperties>
</file>