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E2D"/>
    <a:srgbClr val="2CA0AC"/>
    <a:srgbClr val="035161"/>
    <a:srgbClr val="FF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25" autoAdjust="0"/>
    <p:restoredTop sz="94660"/>
  </p:normalViewPr>
  <p:slideViewPr>
    <p:cSldViewPr>
      <p:cViewPr>
        <p:scale>
          <a:sx n="83" d="100"/>
          <a:sy n="83" d="100"/>
        </p:scale>
        <p:origin x="-24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3A3D4-EB30-4EFB-B26D-563BF7E1509F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F98F-EA41-40AF-8F05-6DAC0718C8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98F-EA41-40AF-8F05-6DAC0718C85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2CA0AC">
                <a:alpha val="29804"/>
              </a:srgbClr>
            </a:gs>
            <a:gs pos="25000">
              <a:srgbClr val="21D6E0"/>
            </a:gs>
            <a:gs pos="63000">
              <a:srgbClr val="0087E6">
                <a:alpha val="39000"/>
              </a:srgbClr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20619" cy="45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643866" cy="278608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GETTING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JOB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lesson in the 8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form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596" y="5572116"/>
            <a:ext cx="4143404" cy="12858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teacher </a:t>
            </a:r>
            <a:r>
              <a:rPr lang="en-US" dirty="0" err="1" smtClean="0">
                <a:solidFill>
                  <a:schemeClr val="tx1"/>
                </a:solidFill>
              </a:rPr>
              <a:t>Romanchikova</a:t>
            </a:r>
            <a:r>
              <a:rPr lang="en-US" dirty="0" smtClean="0">
                <a:solidFill>
                  <a:schemeClr val="tx1"/>
                </a:solidFill>
              </a:rPr>
              <a:t> G.N.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School № 1285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Moscow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Used literature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Text – book “English – 8“  by </a:t>
            </a:r>
            <a:r>
              <a:rPr lang="en-US" dirty="0" err="1" smtClean="0"/>
              <a:t>Afanasyeva</a:t>
            </a:r>
            <a:r>
              <a:rPr lang="en-US" dirty="0" smtClean="0"/>
              <a:t> O.V., </a:t>
            </a:r>
            <a:r>
              <a:rPr lang="en-US" dirty="0" err="1" smtClean="0"/>
              <a:t>Mikheeva</a:t>
            </a:r>
            <a:r>
              <a:rPr lang="en-US" dirty="0" smtClean="0"/>
              <a:t> I.V., 2008.</a:t>
            </a:r>
          </a:p>
          <a:p>
            <a:pPr marL="514350" indent="-514350">
              <a:buAutoNum type="arabicParenR"/>
            </a:pPr>
            <a:r>
              <a:rPr lang="en-US" dirty="0" smtClean="0"/>
              <a:t>“</a:t>
            </a:r>
            <a:r>
              <a:rPr lang="en-US" dirty="0" smtClean="0"/>
              <a:t>New </a:t>
            </a:r>
            <a:r>
              <a:rPr lang="en-US" dirty="0" smtClean="0"/>
              <a:t>Opportunities”  by Michael Harris, 2010.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85728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Advice for a job interview</a:t>
            </a:r>
            <a:endParaRPr lang="ru-RU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1643050"/>
            <a:ext cx="850112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Dress  up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the  interview to get across a responsible attitude.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Calm  down 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before the interview by having a coffee.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Think about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job and write down your strengths and weaknesses.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Look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things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up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about the company on the Internet.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Turn up at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interview a couple of minutes early.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Settle down in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your chair and look around the room.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Take down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notes during the interview.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 up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information about yourself.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 out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 understand something when you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don't.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 on about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your personal life.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Speak up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express yourself clearly.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63613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A0E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Come up with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couple of questions about the job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Advice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for a job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interview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Verbs for paraphrasing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put on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good clothes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communicate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relax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make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 list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find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information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arrive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make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yourself comfortable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observe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everything in a place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write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invent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pretend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talk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 lot about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572008"/>
            <a:ext cx="25431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7353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What to do or not to do during </a:t>
            </a:r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the </a:t>
            </a:r>
            <a:r>
              <a:rPr lang="en-US" sz="4000" dirty="0" smtClean="0">
                <a:solidFill>
                  <a:srgbClr val="C00000"/>
                </a:solidFill>
              </a:rPr>
              <a:t>interview</a:t>
            </a:r>
            <a:r>
              <a:rPr lang="en-US" sz="4000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sz="4000" dirty="0" smtClean="0">
                <a:solidFill>
                  <a:srgbClr val="CA0E2D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sz="4000" dirty="0" smtClean="0">
                <a:solidFill>
                  <a:srgbClr val="CA0E2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CA0E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017" y="2143116"/>
            <a:ext cx="79415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………………………… speak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up and express yourself clea</a:t>
            </a:r>
            <a:r>
              <a:rPr lang="en-US" sz="4400" dirty="0" smtClean="0">
                <a:solidFill>
                  <a:srgbClr val="7030A0"/>
                </a:solidFill>
              </a:rPr>
              <a:t>rly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000504"/>
            <a:ext cx="74621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</a:t>
            </a:r>
            <a:r>
              <a:rPr lang="fr-C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…………go into a lot of 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detail about your personal life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357166"/>
            <a:ext cx="3350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Getting a job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14422"/>
            <a:ext cx="86260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 of,  talk clearly,  invent,  relax, 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arrive,  make yourself comfortable,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 a list,  pretend,  communicate,  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observe everything in a place, 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talk a lot about, </a:t>
            </a:r>
            <a:endParaRPr lang="ru-RU" sz="3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put on good clothes, </a:t>
            </a:r>
            <a:endParaRPr lang="it-IT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information, 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write.</a:t>
            </a:r>
            <a:endParaRPr lang="ru-RU" sz="3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643314"/>
            <a:ext cx="2857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Role game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i="1" u="sng" dirty="0" smtClean="0"/>
              <a:t>Interviewer:</a:t>
            </a:r>
            <a:endParaRPr lang="ru-RU" dirty="0" smtClean="0"/>
          </a:p>
          <a:p>
            <a:r>
              <a:rPr lang="it-IT" dirty="0" smtClean="0"/>
              <a:t>Decide on the pay and hours and what kind of person you want to employ. Think of questions to ask about these things:</a:t>
            </a:r>
            <a:endParaRPr lang="ru-RU" sz="2800" dirty="0" smtClean="0"/>
          </a:p>
          <a:p>
            <a:pPr lvl="1"/>
            <a:r>
              <a:rPr lang="it-IT" dirty="0" smtClean="0"/>
              <a:t>education, languages spoken</a:t>
            </a:r>
            <a:endParaRPr lang="ru-RU" sz="1800" i="1" dirty="0" smtClean="0"/>
          </a:p>
          <a:p>
            <a:pPr lvl="1"/>
            <a:r>
              <a:rPr lang="it-IT" dirty="0" smtClean="0"/>
              <a:t>work experience</a:t>
            </a:r>
            <a:endParaRPr lang="ru-RU" sz="1800" i="1" dirty="0" smtClean="0"/>
          </a:p>
          <a:p>
            <a:pPr lvl="1"/>
            <a:r>
              <a:rPr lang="it-IT" dirty="0" smtClean="0"/>
              <a:t>personal qualities</a:t>
            </a:r>
            <a:endParaRPr lang="ru-RU" sz="1800" i="1" dirty="0" smtClean="0"/>
          </a:p>
          <a:p>
            <a:pPr lvl="1"/>
            <a:r>
              <a:rPr lang="it-IT" dirty="0" smtClean="0"/>
              <a:t>hobbies and interests</a:t>
            </a:r>
            <a:endParaRPr lang="ru-RU" sz="1800" i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357694"/>
            <a:ext cx="2656012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Role game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840303"/>
          </a:xfrm>
        </p:spPr>
        <p:txBody>
          <a:bodyPr/>
          <a:lstStyle/>
          <a:p>
            <a:r>
              <a:rPr lang="it-IT" i="1" u="sng" dirty="0" smtClean="0"/>
              <a:t>Interviewee:</a:t>
            </a:r>
            <a:endParaRPr lang="ru-RU" dirty="0" smtClean="0"/>
          </a:p>
          <a:p>
            <a:r>
              <a:rPr lang="it-IT" dirty="0" smtClean="0"/>
              <a:t>Think of  information about yourself or invent information about these things;</a:t>
            </a:r>
            <a:endParaRPr lang="ru-RU" dirty="0" smtClean="0"/>
          </a:p>
          <a:p>
            <a:pPr lvl="0">
              <a:buNone/>
            </a:pPr>
            <a:r>
              <a:rPr lang="it-IT" dirty="0" smtClean="0"/>
              <a:t>- education</a:t>
            </a:r>
            <a:r>
              <a:rPr lang="it-IT" dirty="0" smtClean="0"/>
              <a:t>, your school, your best subjects, languages you speak</a:t>
            </a:r>
            <a:endParaRPr lang="ru-RU" dirty="0" smtClean="0"/>
          </a:p>
          <a:p>
            <a:pPr lvl="0">
              <a:buNone/>
            </a:pPr>
            <a:r>
              <a:rPr lang="it-IT" dirty="0" smtClean="0"/>
              <a:t>- work </a:t>
            </a:r>
            <a:r>
              <a:rPr lang="it-IT" dirty="0" smtClean="0"/>
              <a:t>experience</a:t>
            </a:r>
            <a:endParaRPr lang="ru-RU" dirty="0" smtClean="0"/>
          </a:p>
          <a:p>
            <a:pPr lvl="0">
              <a:buNone/>
            </a:pPr>
            <a:r>
              <a:rPr lang="it-IT" dirty="0" smtClean="0"/>
              <a:t>- personal </a:t>
            </a:r>
            <a:r>
              <a:rPr lang="it-IT" dirty="0" smtClean="0"/>
              <a:t>qualities and skills</a:t>
            </a:r>
            <a:endParaRPr lang="ru-RU" dirty="0" smtClean="0"/>
          </a:p>
          <a:p>
            <a:pPr lvl="0">
              <a:buNone/>
            </a:pPr>
            <a:r>
              <a:rPr lang="it-IT" dirty="0" smtClean="0"/>
              <a:t>- hobbies </a:t>
            </a:r>
            <a:r>
              <a:rPr lang="it-IT" dirty="0" smtClean="0"/>
              <a:t>and interests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081" y="3571876"/>
            <a:ext cx="3699919" cy="27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Answer the questions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Do many Russian students get   Holiday jobs? What sort of jobs?</a:t>
            </a:r>
            <a:endParaRPr lang="ru-RU" sz="3600" dirty="0" smtClean="0"/>
          </a:p>
          <a:p>
            <a:pPr lvl="0"/>
            <a:r>
              <a:rPr lang="en-US" sz="3600" dirty="0" smtClean="0"/>
              <a:t>Do they prepare you for interview in your school? Is this a good idea?</a:t>
            </a:r>
            <a:endParaRPr lang="ru-RU" sz="3600" dirty="0" smtClean="0"/>
          </a:p>
          <a:p>
            <a:r>
              <a:rPr lang="en-US" sz="3600" dirty="0" smtClean="0"/>
              <a:t>Why or why not?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71942"/>
            <a:ext cx="2409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Revision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Was it difficult for you to act the interview?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Could you say what you wanted to express?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did you find most difficult?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was the most useful thing for you to learn?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Was the way of learning interesting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458</Words>
  <PresentationFormat>Экран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GETTING A JOB  The lesson in the 8th form  </vt:lpstr>
      <vt:lpstr>Слайд 2</vt:lpstr>
      <vt:lpstr>Слайд 3</vt:lpstr>
      <vt:lpstr>Слайд 4</vt:lpstr>
      <vt:lpstr>Слайд 5</vt:lpstr>
      <vt:lpstr> Role game </vt:lpstr>
      <vt:lpstr>Role game</vt:lpstr>
      <vt:lpstr>Answer the questions:</vt:lpstr>
      <vt:lpstr>Revision</vt:lpstr>
      <vt:lpstr>Used 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comp308_1</cp:lastModifiedBy>
  <cp:revision>21</cp:revision>
  <dcterms:modified xsi:type="dcterms:W3CDTF">2012-01-25T14:58:13Z</dcterms:modified>
</cp:coreProperties>
</file>