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D0185-D8EA-4586-8374-9F7E4144F07B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4103-BB91-42CC-9ED5-48B923B87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57223" y="0"/>
          <a:ext cx="9501231" cy="6857997"/>
        </p:xfrm>
        <a:graphic>
          <a:graphicData uri="http://schemas.openxmlformats.org/drawingml/2006/table">
            <a:tbl>
              <a:tblPr/>
              <a:tblGrid>
                <a:gridCol w="406831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  <a:gridCol w="313600"/>
              </a:tblGrid>
              <a:tr h="31853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3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53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91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79" marR="4079" marT="40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72066" y="0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вертикали: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Значение переменной, при которой уравнение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обращается в верное равенство.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Квадратное уравнение, в котором первый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коэффициент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равен единице.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  Национальность математика Франсуа Виета.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  Запись какого-нибудь правила с помощью букв.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Равенство, справедливое для любых допустимых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5206" y="2643182"/>
            <a:ext cx="192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13"/>
            </a:pP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Символ, с помощью которого обозначают натуральные</a:t>
            </a:r>
            <a:r>
              <a:rPr lang="en-US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числа.</a:t>
            </a:r>
            <a:endParaRPr lang="en-US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2000240"/>
            <a:ext cx="407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11"/>
            </a:pP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Выражение, являющиеся произведением чисел, </a:t>
            </a:r>
            <a:endParaRPr lang="en-US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переменных и их степеней.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5140" y="1500174"/>
            <a:ext cx="2428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значений, входящих в него переменных.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530086"/>
            <a:ext cx="507206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горизонтали: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Уравнения, в которых совпадают корни.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Величина, определяющая наличие корней квадратного уравнения.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Теорема, которая устанавливает связь между корнями 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коэффициентами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квадратного уравнения.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Независимая переменная.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 Квадратное уравнение, в котором один из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коэффициентов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равен нулю.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  Одна из декартовых координат.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 Числовое выражение, значение которого необходимо вычислить.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065338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Слайд 1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357422" y="1214422"/>
          <a:ext cx="3857652" cy="1714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7295"/>
                <a:gridCol w="2700357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оценка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верных ответов</a:t>
                      </a:r>
                      <a:endParaRPr lang="ru-RU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«5»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12-14</a:t>
                      </a:r>
                      <a:endParaRPr lang="ru-RU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«4»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9-11</a:t>
                      </a:r>
                      <a:endParaRPr lang="ru-RU" sz="12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«3»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6-8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5984" y="785794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Критерии оценок за выполнение кроссворда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2928926" y="0"/>
            <a:ext cx="20653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Слайд 2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500166" y="2214554"/>
          <a:ext cx="6096000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860"/>
                <a:gridCol w="2571768"/>
                <a:gridCol w="26193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Два или ни одного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корня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Два корня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Два корня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Ни одного корня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d=0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x₁,₂=-b±√d/2a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D=b²-4ac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D˂0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x₁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₂=-b/2±√d/a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D=(b/2)²-ac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779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Сумма корней приведённого квадратного уравнения</a:t>
                      </a:r>
                      <a:r>
                        <a:rPr lang="ru-RU" sz="1200" baseline="0" dirty="0" smtClean="0"/>
                        <a:t> равна второму </a:t>
                      </a:r>
                      <a:r>
                        <a:rPr lang="ru-RU" sz="1200" baseline="0" dirty="0" err="1" smtClean="0"/>
                        <a:t>коффициэнту</a:t>
                      </a:r>
                      <a:r>
                        <a:rPr lang="ru-RU" sz="1200" baseline="0" dirty="0" smtClean="0"/>
                        <a:t>, взятому с противоположным знаком, а произведение корней равно свободному члену.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Если числа </a:t>
                      </a:r>
                      <a:r>
                        <a:rPr lang="en-US" sz="1200" dirty="0" smtClean="0"/>
                        <a:t>m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baseline="0" dirty="0" smtClean="0"/>
                        <a:t>и </a:t>
                      </a:r>
                      <a:r>
                        <a:rPr lang="en-US" sz="1200" baseline="0" dirty="0" smtClean="0"/>
                        <a:t>n</a:t>
                      </a:r>
                      <a:r>
                        <a:rPr lang="ru-RU" sz="1200" baseline="0" dirty="0" smtClean="0"/>
                        <a:t> таковы, что их сумма равна –</a:t>
                      </a:r>
                      <a:r>
                        <a:rPr lang="en-US" sz="1200" baseline="0" dirty="0" smtClean="0"/>
                        <a:t>p</a:t>
                      </a:r>
                      <a:r>
                        <a:rPr lang="ru-RU" sz="1200" baseline="0" dirty="0" smtClean="0"/>
                        <a:t>, а произведение равно </a:t>
                      </a:r>
                      <a:r>
                        <a:rPr lang="en-US" sz="1200" baseline="0" dirty="0" smtClean="0"/>
                        <a:t>q</a:t>
                      </a:r>
                      <a:r>
                        <a:rPr lang="ru-RU" sz="1200" baseline="0" dirty="0" smtClean="0"/>
                        <a:t>, то эти числа являются корнями уравнения</a:t>
                      </a:r>
                      <a:r>
                        <a:rPr lang="ru-RU" sz="900" baseline="0" dirty="0" smtClean="0"/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x²+px+q=0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x₁+x₂=-b/a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x₁∙x₂=c/a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4x³-5x²=0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x²-4/3x=2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00166" y="1214422"/>
          <a:ext cx="6096000" cy="10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  <a:gridCol w="2571768"/>
                <a:gridCol w="25955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 задания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                 </a:t>
                      </a:r>
                      <a:r>
                        <a:rPr lang="ru-RU" sz="1200" dirty="0" smtClean="0"/>
                        <a:t>Вариант </a:t>
                      </a:r>
                      <a:r>
                        <a:rPr lang="en-US" sz="1200" dirty="0" smtClean="0"/>
                        <a:t>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                     </a:t>
                      </a:r>
                      <a:r>
                        <a:rPr lang="ru-RU" sz="1200" dirty="0" smtClean="0"/>
                        <a:t>Вариант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I</a:t>
                      </a:r>
                      <a:endParaRPr lang="ru-RU" sz="1200" dirty="0"/>
                    </a:p>
                  </a:txBody>
                  <a:tcPr/>
                </a:tc>
              </a:tr>
              <a:tr h="2721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x²+4x-7=0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3x²+5x=0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b=1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a=-1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00298" y="857232"/>
            <a:ext cx="62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Ответы к математическому диктанту.</a:t>
            </a:r>
            <a:endParaRPr lang="ru-RU" sz="1200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071802" y="0"/>
            <a:ext cx="20653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Слайд 3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85728"/>
            <a:ext cx="571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Критерии оценок за выполнение математического диктанта .</a:t>
            </a:r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0298" y="1428736"/>
          <a:ext cx="4119570" cy="15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050"/>
                <a:gridCol w="2857520"/>
              </a:tblGrid>
              <a:tr h="3750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Оценка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верных ответов</a:t>
                      </a:r>
                      <a:endParaRPr lang="ru-RU" sz="1200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«5»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 10</a:t>
                      </a:r>
                      <a:endParaRPr lang="ru-RU" sz="1200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«4»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 8-9</a:t>
                      </a:r>
                      <a:endParaRPr lang="ru-RU" sz="1200" dirty="0"/>
                    </a:p>
                  </a:txBody>
                  <a:tcPr/>
                </a:tc>
              </a:tr>
              <a:tr h="37505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«3»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 5-7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1770" y="642918"/>
            <a:ext cx="607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Задание по группам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428736"/>
          <a:ext cx="6096000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 группа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 группа</a:t>
                      </a:r>
                      <a:endParaRPr lang="ru-RU" sz="1200" dirty="0"/>
                    </a:p>
                  </a:txBody>
                  <a:tcPr/>
                </a:tc>
              </a:tr>
              <a:tr h="14116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Решите уравнение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(x+3)²=2x+6</a:t>
                      </a:r>
                      <a:endParaRPr lang="ru-RU" sz="1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Решите уравнение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(4x-1)(x+4)=2(3x-2)</a:t>
                      </a:r>
                      <a:endParaRPr lang="ru-RU" sz="1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Решите уравнение выделением квадрата двучлена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x²-14x-32=0</a:t>
                      </a:r>
                      <a:endParaRPr lang="ru-RU" sz="12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Корни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₁ и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₂ квадратного уравнения </a:t>
                      </a: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²+6</a:t>
                      </a: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удовлетворяют условию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₂=2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₁ найти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₁,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₂,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786050" y="0"/>
            <a:ext cx="20653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Слайд 4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1546"/>
            <a:ext cx="52149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Оцените свою работу на уроке, закончив предложение.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Моя мыслительная активность на уроке была…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Больше всего мне понравилось…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У меня пока не совсем получается…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Сегодня я поняла, что думать…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Сегодняшний урок показал мне…</a:t>
            </a:r>
            <a:endParaRPr lang="ru-RU" sz="1200" dirty="0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071802" y="0"/>
            <a:ext cx="20653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Слайд 5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469</Words>
  <Application>Microsoft Office PowerPoint</Application>
  <PresentationFormat>Экран (4:3)</PresentationFormat>
  <Paragraphs>193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</dc:creator>
  <cp:lastModifiedBy>Пользователь</cp:lastModifiedBy>
  <cp:revision>20</cp:revision>
  <dcterms:created xsi:type="dcterms:W3CDTF">2012-01-23T13:46:22Z</dcterms:created>
  <dcterms:modified xsi:type="dcterms:W3CDTF">2012-01-25T14:11:21Z</dcterms:modified>
</cp:coreProperties>
</file>