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C6152-D527-433F-A97F-44589E8F0290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92C9A-113D-43D8-A6AF-F33D382493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C6152-D527-433F-A97F-44589E8F0290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92C9A-113D-43D8-A6AF-F33D38249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C6152-D527-433F-A97F-44589E8F0290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92C9A-113D-43D8-A6AF-F33D38249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C6152-D527-433F-A97F-44589E8F0290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92C9A-113D-43D8-A6AF-F33D38249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C6152-D527-433F-A97F-44589E8F0290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92C9A-113D-43D8-A6AF-F33D382493F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C6152-D527-433F-A97F-44589E8F0290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92C9A-113D-43D8-A6AF-F33D38249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C6152-D527-433F-A97F-44589E8F0290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92C9A-113D-43D8-A6AF-F33D38249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C6152-D527-433F-A97F-44589E8F0290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92C9A-113D-43D8-A6AF-F33D38249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C6152-D527-433F-A97F-44589E8F0290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92C9A-113D-43D8-A6AF-F33D382493F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C6152-D527-433F-A97F-44589E8F0290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92C9A-113D-43D8-A6AF-F33D38249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C6152-D527-433F-A97F-44589E8F0290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92C9A-113D-43D8-A6AF-F33D382493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85C6152-D527-433F-A97F-44589E8F0290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4392C9A-113D-43D8-A6AF-F33D382493F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0/09/030430-goethehaus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de.academic.ru/pictures/dewiki/71/Goethe_Schiller_Weimar_3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0/0e/Goethe_(Stieler_1828).jp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b/b6/Goethehausfrankfurt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rt-pics.ru/pics/3278/%C7%E5%E5%EA%E0%F6%20%C8%EE%E3%E0%ED%ED%20%CA%EE%ED%F0%E0%E4-%D1%E5%EC%E5%E9%F1%F2%E2%EE%20%C3%B8%F2%E5%20%E2%20%EF%E0%F1%F2%F3%F8%FC%E8%F5%20%EA%EE%F1%F2%FE%EC%E0%F5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macworld.com/appguide/images/373/264/425/ss0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://www.kmrz.ru/catimg/23/23498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az.lib.ru/img/h/holodkowskij_nikolaj_aleksandrowich/text_0060/gete.gi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hyperlink" Target="http://www.oppisworld.de/zeit/biograf/bilder/goethe5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640474"/>
          </a:xfrm>
        </p:spPr>
        <p:txBody>
          <a:bodyPr>
            <a:noAutofit/>
          </a:bodyPr>
          <a:lstStyle/>
          <a:p>
            <a:r>
              <a:rPr lang="en-US" sz="7200" dirty="0" err="1" smtClean="0"/>
              <a:t>Iogan</a:t>
            </a:r>
            <a:r>
              <a:rPr lang="en-US" sz="7200" dirty="0" smtClean="0"/>
              <a:t> Wolfgang von Goethe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4357694"/>
            <a:ext cx="4929190" cy="2143140"/>
          </a:xfrm>
        </p:spPr>
        <p:txBody>
          <a:bodyPr>
            <a:normAutofit/>
          </a:bodyPr>
          <a:lstStyle/>
          <a:p>
            <a:r>
              <a:rPr lang="ru-RU" b="1" dirty="0" smtClean="0"/>
              <a:t>И для меня мой гений Гёте</a:t>
            </a:r>
          </a:p>
          <a:p>
            <a:r>
              <a:rPr lang="ru-RU" b="1" dirty="0" err="1" smtClean="0"/>
              <a:t>Животворитель</a:t>
            </a:r>
            <a:r>
              <a:rPr lang="ru-RU" b="1" dirty="0" smtClean="0"/>
              <a:t> жизни был!</a:t>
            </a:r>
          </a:p>
          <a:p>
            <a:endParaRPr lang="ru-RU" b="1" dirty="0" smtClean="0"/>
          </a:p>
          <a:p>
            <a:r>
              <a:rPr lang="ru-RU" b="1" dirty="0" smtClean="0"/>
              <a:t>                       В. Жуковский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 smtClean="0"/>
              <a:t>Goethehaus</a:t>
            </a:r>
            <a:r>
              <a:rPr lang="en-US" sz="4800" dirty="0" smtClean="0"/>
              <a:t> in Weimar </a:t>
            </a:r>
            <a:endParaRPr lang="ru-RU" sz="4800" dirty="0"/>
          </a:p>
        </p:txBody>
      </p:sp>
      <p:pic>
        <p:nvPicPr>
          <p:cNvPr id="8" name="Содержимое 7" descr="Файл:030430-goethehaus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357290" y="1500174"/>
            <a:ext cx="735811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1122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Goethe – Schiller </a:t>
            </a:r>
            <a:r>
              <a:rPr lang="en-US" sz="4800" dirty="0" err="1" smtClean="0"/>
              <a:t>Denkmal</a:t>
            </a:r>
            <a:endParaRPr lang="ru-RU" sz="4800" dirty="0"/>
          </a:p>
        </p:txBody>
      </p:sp>
      <p:pic>
        <p:nvPicPr>
          <p:cNvPr id="4" name="i-main-pic" descr="Картинка 31 из 1567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357298"/>
            <a:ext cx="4929222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 smtClean="0"/>
              <a:t>Hoffnung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47800"/>
            <a:ext cx="8076464" cy="4800600"/>
          </a:xfrm>
        </p:spPr>
        <p:txBody>
          <a:bodyPr>
            <a:normAutofit lnSpcReduction="10000"/>
          </a:bodyPr>
          <a:lstStyle/>
          <a:p>
            <a:r>
              <a:rPr lang="en-US" sz="3600" dirty="0" err="1" smtClean="0"/>
              <a:t>Schaff</a:t>
            </a:r>
            <a:r>
              <a:rPr lang="en-US" sz="3600" dirty="0" smtClean="0"/>
              <a:t>, das </a:t>
            </a:r>
            <a:r>
              <a:rPr lang="en-US" sz="3600" dirty="0" err="1" smtClean="0"/>
              <a:t>Tagwerk</a:t>
            </a:r>
            <a:r>
              <a:rPr lang="en-US" sz="3600" dirty="0" smtClean="0"/>
              <a:t> </a:t>
            </a:r>
            <a:r>
              <a:rPr lang="en-US" sz="3600" dirty="0" err="1" smtClean="0"/>
              <a:t>meiner</a:t>
            </a:r>
            <a:r>
              <a:rPr lang="en-US" sz="3600" dirty="0" smtClean="0"/>
              <a:t> </a:t>
            </a:r>
            <a:r>
              <a:rPr lang="en-US" sz="3600" dirty="0" err="1" smtClean="0"/>
              <a:t>Hande</a:t>
            </a:r>
            <a:r>
              <a:rPr lang="en-US" sz="3600" dirty="0" smtClean="0"/>
              <a:t>,</a:t>
            </a:r>
          </a:p>
          <a:p>
            <a:r>
              <a:rPr lang="en-US" sz="3600" dirty="0" err="1" smtClean="0"/>
              <a:t>Hohes</a:t>
            </a:r>
            <a:r>
              <a:rPr lang="en-US" sz="3600" dirty="0" smtClean="0"/>
              <a:t> Gluck, </a:t>
            </a:r>
            <a:r>
              <a:rPr lang="en-US" sz="3600" dirty="0" err="1" smtClean="0"/>
              <a:t>dassich’s</a:t>
            </a:r>
            <a:r>
              <a:rPr lang="en-US" sz="3600" dirty="0" smtClean="0"/>
              <a:t> </a:t>
            </a:r>
            <a:r>
              <a:rPr lang="en-US" sz="3600" dirty="0" err="1" smtClean="0"/>
              <a:t>vollende</a:t>
            </a:r>
            <a:r>
              <a:rPr lang="en-US" sz="3600" dirty="0" smtClean="0"/>
              <a:t>!</a:t>
            </a:r>
          </a:p>
          <a:p>
            <a:r>
              <a:rPr lang="en-US" sz="3600" dirty="0" smtClean="0"/>
              <a:t>Lass, o lass </a:t>
            </a:r>
            <a:r>
              <a:rPr lang="en-US" sz="3600" dirty="0" err="1" smtClean="0"/>
              <a:t>mich</a:t>
            </a:r>
            <a:r>
              <a:rPr lang="en-US" sz="3600" dirty="0" smtClean="0"/>
              <a:t> </a:t>
            </a:r>
            <a:r>
              <a:rPr lang="en-US" sz="3600" dirty="0" err="1" smtClean="0"/>
              <a:t>nicht</a:t>
            </a:r>
            <a:r>
              <a:rPr lang="en-US" sz="3600" dirty="0" smtClean="0"/>
              <a:t> </a:t>
            </a:r>
            <a:r>
              <a:rPr lang="en-US" sz="3600" dirty="0" err="1" smtClean="0"/>
              <a:t>ermatten</a:t>
            </a:r>
            <a:r>
              <a:rPr lang="en-US" sz="3600" dirty="0" smtClean="0"/>
              <a:t>!</a:t>
            </a:r>
          </a:p>
          <a:p>
            <a:r>
              <a:rPr lang="en-US" sz="3600" dirty="0" smtClean="0"/>
              <a:t>Nein, </a:t>
            </a:r>
            <a:r>
              <a:rPr lang="en-US" sz="3600" dirty="0" err="1" smtClean="0"/>
              <a:t>es</a:t>
            </a:r>
            <a:r>
              <a:rPr lang="en-US" sz="3600" dirty="0" smtClean="0"/>
              <a:t> </a:t>
            </a:r>
            <a:r>
              <a:rPr lang="en-US" sz="3600" dirty="0" err="1" smtClean="0"/>
              <a:t>sind</a:t>
            </a:r>
            <a:r>
              <a:rPr lang="en-US" sz="3600" dirty="0" smtClean="0"/>
              <a:t> </a:t>
            </a:r>
            <a:r>
              <a:rPr lang="en-US" sz="3600" dirty="0" err="1" smtClean="0"/>
              <a:t>nicht</a:t>
            </a:r>
            <a:r>
              <a:rPr lang="en-US" sz="3600" dirty="0" smtClean="0"/>
              <a:t> </a:t>
            </a:r>
            <a:r>
              <a:rPr lang="en-US" sz="3600" dirty="0" err="1" smtClean="0"/>
              <a:t>leere</a:t>
            </a:r>
            <a:r>
              <a:rPr lang="en-US" sz="3600" dirty="0" smtClean="0"/>
              <a:t> </a:t>
            </a:r>
            <a:r>
              <a:rPr lang="en-US" sz="3600" dirty="0" err="1" smtClean="0"/>
              <a:t>Traume</a:t>
            </a:r>
            <a:r>
              <a:rPr lang="en-US" sz="3600" dirty="0" smtClean="0"/>
              <a:t>:</a:t>
            </a:r>
          </a:p>
          <a:p>
            <a:r>
              <a:rPr lang="en-US" sz="3600" dirty="0" err="1" smtClean="0"/>
              <a:t>Jetzt</a:t>
            </a:r>
            <a:r>
              <a:rPr lang="en-US" sz="3600" dirty="0" smtClean="0"/>
              <a:t> </a:t>
            </a:r>
            <a:r>
              <a:rPr lang="en-US" sz="3600" dirty="0" err="1" smtClean="0"/>
              <a:t>nur</a:t>
            </a:r>
            <a:r>
              <a:rPr lang="en-US" sz="3600" dirty="0" smtClean="0"/>
              <a:t> </a:t>
            </a:r>
            <a:r>
              <a:rPr lang="en-US" sz="3600" dirty="0" err="1" smtClean="0"/>
              <a:t>Stangen</a:t>
            </a:r>
            <a:r>
              <a:rPr lang="en-US" sz="3600" dirty="0" smtClean="0"/>
              <a:t>, </a:t>
            </a:r>
            <a:r>
              <a:rPr lang="en-US" sz="3600" dirty="0" err="1" smtClean="0"/>
              <a:t>diese</a:t>
            </a:r>
            <a:r>
              <a:rPr lang="en-US" sz="3600" dirty="0" smtClean="0"/>
              <a:t> Baume</a:t>
            </a:r>
          </a:p>
          <a:p>
            <a:r>
              <a:rPr lang="en-US" sz="3600" dirty="0" err="1" smtClean="0"/>
              <a:t>Geben</a:t>
            </a:r>
            <a:r>
              <a:rPr lang="en-US" sz="3600" dirty="0" smtClean="0"/>
              <a:t> </a:t>
            </a:r>
            <a:r>
              <a:rPr lang="en-US" sz="3600" dirty="0" err="1" smtClean="0"/>
              <a:t>einst</a:t>
            </a:r>
            <a:r>
              <a:rPr lang="en-US" sz="3600" dirty="0" smtClean="0"/>
              <a:t> </a:t>
            </a:r>
            <a:r>
              <a:rPr lang="en-US" sz="3600" dirty="0" err="1" smtClean="0"/>
              <a:t>noch</a:t>
            </a:r>
            <a:r>
              <a:rPr lang="en-US" sz="3600" dirty="0" smtClean="0"/>
              <a:t> </a:t>
            </a:r>
            <a:r>
              <a:rPr lang="en-US" sz="3600" dirty="0" err="1" smtClean="0"/>
              <a:t>Frucht</a:t>
            </a:r>
            <a:r>
              <a:rPr lang="en-US" sz="3600" dirty="0" smtClean="0"/>
              <a:t> und </a:t>
            </a:r>
            <a:r>
              <a:rPr lang="en-US" sz="3600" dirty="0" err="1" smtClean="0"/>
              <a:t>Schatten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 </a:t>
            </a:r>
            <a:r>
              <a:rPr lang="en-US" sz="3600" dirty="0" smtClean="0"/>
              <a:t>                      I.W. Goethe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542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429256" y="928670"/>
            <a:ext cx="3504432" cy="5258770"/>
          </a:xfrm>
        </p:spPr>
        <p:txBody>
          <a:bodyPr>
            <a:normAutofit/>
          </a:bodyPr>
          <a:lstStyle/>
          <a:p>
            <a:r>
              <a:rPr lang="en-US" sz="4000" i="1" dirty="0" smtClean="0"/>
              <a:t>I.W. Goethe </a:t>
            </a:r>
            <a:r>
              <a:rPr lang="en-US" sz="4000" i="1" dirty="0" err="1" smtClean="0"/>
              <a:t>wurde</a:t>
            </a:r>
            <a:r>
              <a:rPr lang="en-US" sz="4000" i="1" dirty="0" smtClean="0"/>
              <a:t> am 28. August 1749 in Frankfurt am Main </a:t>
            </a:r>
            <a:r>
              <a:rPr lang="en-US" sz="4000" i="1" dirty="0" err="1" smtClean="0"/>
              <a:t>geboren</a:t>
            </a:r>
            <a:r>
              <a:rPr lang="en-US" sz="4000" i="1" dirty="0" smtClean="0"/>
              <a:t>.</a:t>
            </a:r>
            <a:endParaRPr lang="ru-RU" sz="4000" i="1" dirty="0"/>
          </a:p>
        </p:txBody>
      </p:sp>
      <p:pic>
        <p:nvPicPr>
          <p:cNvPr id="7" name="Содержимое 6" descr="Файл:Goethe (Stieler 1828)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42918"/>
            <a:ext cx="407196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54284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7158" y="785794"/>
            <a:ext cx="4429156" cy="5401646"/>
          </a:xfrm>
        </p:spPr>
        <p:txBody>
          <a:bodyPr>
            <a:normAutofit/>
          </a:bodyPr>
          <a:lstStyle/>
          <a:p>
            <a:pPr lvl="2" algn="ctr"/>
            <a:r>
              <a:rPr lang="en-US" sz="5400" dirty="0" err="1" smtClean="0"/>
              <a:t>Goethes</a:t>
            </a:r>
            <a:r>
              <a:rPr lang="en-US" sz="5400" dirty="0" smtClean="0"/>
              <a:t> </a:t>
            </a:r>
            <a:r>
              <a:rPr lang="en-US" sz="5400" dirty="0" err="1" smtClean="0"/>
              <a:t>Elternhaus</a:t>
            </a:r>
            <a:r>
              <a:rPr lang="en-US" sz="5400" dirty="0" smtClean="0"/>
              <a:t> in Frankfurt am Main</a:t>
            </a:r>
            <a:endParaRPr lang="ru-RU" sz="5400" dirty="0"/>
          </a:p>
        </p:txBody>
      </p:sp>
      <p:pic>
        <p:nvPicPr>
          <p:cNvPr id="9" name="Содержимое 8" descr="Файл:Goethehausfrankfurt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8604"/>
            <a:ext cx="407196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638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 smtClean="0"/>
              <a:t>Goethes</a:t>
            </a:r>
            <a:r>
              <a:rPr lang="en-US" sz="5400" dirty="0" smtClean="0"/>
              <a:t> </a:t>
            </a:r>
            <a:r>
              <a:rPr lang="en-US" sz="5400" dirty="0" err="1" smtClean="0"/>
              <a:t>Familie</a:t>
            </a:r>
            <a:endParaRPr lang="ru-RU" sz="5400" dirty="0"/>
          </a:p>
        </p:txBody>
      </p:sp>
      <p:pic>
        <p:nvPicPr>
          <p:cNvPr id="7" name="i-main-pic" descr="Картинка 1 из 1836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142984"/>
            <a:ext cx="507209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 smtClean="0"/>
              <a:t>Goethes</a:t>
            </a:r>
            <a:r>
              <a:rPr lang="en-US" sz="4800" dirty="0" smtClean="0"/>
              <a:t> </a:t>
            </a:r>
            <a:r>
              <a:rPr lang="en-US" sz="4800" dirty="0" err="1" smtClean="0"/>
              <a:t>Denkmal</a:t>
            </a:r>
            <a:endParaRPr lang="ru-RU" sz="4800" dirty="0"/>
          </a:p>
        </p:txBody>
      </p:sp>
      <p:pic>
        <p:nvPicPr>
          <p:cNvPr id="4" name="img_7" descr="http://znamus.ru/img/page/2008-05-23/goethe/8561839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671517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Die </a:t>
            </a:r>
            <a:r>
              <a:rPr lang="en-US" sz="4800" dirty="0" err="1" smtClean="0"/>
              <a:t>Werken</a:t>
            </a:r>
            <a:r>
              <a:rPr lang="en-US" sz="4800" dirty="0" smtClean="0"/>
              <a:t> von Goethe</a:t>
            </a:r>
            <a:endParaRPr lang="ru-RU" sz="4800" dirty="0"/>
          </a:p>
        </p:txBody>
      </p:sp>
      <p:pic>
        <p:nvPicPr>
          <p:cNvPr id="6" name="i-main-pic" descr="Картинка 199 из 1567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357298"/>
            <a:ext cx="360417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467 из 1567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357298"/>
            <a:ext cx="3643338" cy="516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Goethe </a:t>
            </a:r>
            <a:r>
              <a:rPr lang="en-US" sz="4800" dirty="0" err="1" smtClean="0"/>
              <a:t>ist</a:t>
            </a:r>
            <a:r>
              <a:rPr lang="en-US" sz="4800" dirty="0" smtClean="0"/>
              <a:t> </a:t>
            </a:r>
            <a:r>
              <a:rPr lang="en-US" sz="4800" dirty="0" err="1" smtClean="0"/>
              <a:t>weltbekannt</a:t>
            </a:r>
            <a:r>
              <a:rPr lang="en-US" sz="4800" dirty="0" smtClean="0"/>
              <a:t>!</a:t>
            </a:r>
            <a:endParaRPr lang="ru-RU" sz="4800" dirty="0"/>
          </a:p>
        </p:txBody>
      </p:sp>
      <p:pic>
        <p:nvPicPr>
          <p:cNvPr id="5" name="i-main-pic" descr="Картинка 94 из 1567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785926"/>
            <a:ext cx="3929090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285 из 1567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613400" y="1633537"/>
            <a:ext cx="29845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 smtClean="0"/>
              <a:t>Goethes</a:t>
            </a:r>
            <a:r>
              <a:rPr lang="en-US" sz="4800" dirty="0" smtClean="0"/>
              <a:t> </a:t>
            </a:r>
            <a:r>
              <a:rPr lang="en-US" sz="4800" dirty="0" err="1" smtClean="0"/>
              <a:t>Aforismen</a:t>
            </a:r>
            <a:endParaRPr lang="ru-RU" sz="4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ru-RU" sz="3600" dirty="0" smtClean="0"/>
              <a:t>Без пользы жить – безвременная смерть.</a:t>
            </a:r>
          </a:p>
          <a:p>
            <a:pPr>
              <a:buBlip>
                <a:blip r:embed="rId2"/>
              </a:buBlip>
            </a:pPr>
            <a:r>
              <a:rPr lang="ru-RU" sz="3600" dirty="0" smtClean="0"/>
              <a:t>Писать надо, как живёшь, - сначала ради самого себя, потом для родственных душ.</a:t>
            </a:r>
          </a:p>
          <a:p>
            <a:pPr>
              <a:buBlip>
                <a:blip r:embed="rId2"/>
              </a:buBlip>
            </a:pPr>
            <a:r>
              <a:rPr lang="ru-RU" sz="3600" dirty="0" smtClean="0"/>
              <a:t>Желание всех отцов – осуществить в своих сыновьях то, чего недостаёт им самим.</a:t>
            </a:r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28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276088" y="500042"/>
            <a:ext cx="3657600" cy="5687398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 smtClean="0"/>
              <a:t>Iogan</a:t>
            </a:r>
            <a:r>
              <a:rPr lang="en-US" sz="4800" dirty="0" smtClean="0"/>
              <a:t> Wolfgang Goethe </a:t>
            </a:r>
            <a:r>
              <a:rPr lang="en-US" sz="4800" dirty="0" err="1" smtClean="0"/>
              <a:t>starb</a:t>
            </a:r>
            <a:r>
              <a:rPr lang="en-US" sz="4800" dirty="0" smtClean="0"/>
              <a:t> </a:t>
            </a:r>
            <a:r>
              <a:rPr lang="en-US" sz="4800" dirty="0" err="1" smtClean="0"/>
              <a:t>im</a:t>
            </a:r>
            <a:r>
              <a:rPr lang="en-US" sz="4800" dirty="0" smtClean="0"/>
              <a:t> Alter von 83 </a:t>
            </a:r>
            <a:r>
              <a:rPr lang="en-US" sz="4800" dirty="0" err="1" smtClean="0"/>
              <a:t>Jahren</a:t>
            </a:r>
            <a:r>
              <a:rPr lang="en-US" sz="4800" dirty="0" smtClean="0"/>
              <a:t> in Weimar.</a:t>
            </a:r>
            <a:endParaRPr lang="ru-RU" sz="4800" dirty="0"/>
          </a:p>
        </p:txBody>
      </p:sp>
      <p:pic>
        <p:nvPicPr>
          <p:cNvPr id="7" name="img_0" descr="http://znamus.ru/img/page/2008-05-23/goethe/9523622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4286280" cy="618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</TotalTime>
  <Words>158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Iogan Wolfgang von Goethe</vt:lpstr>
      <vt:lpstr>Слайд 2</vt:lpstr>
      <vt:lpstr>Слайд 3</vt:lpstr>
      <vt:lpstr>Goethes Familie</vt:lpstr>
      <vt:lpstr>Goethes Denkmal</vt:lpstr>
      <vt:lpstr>Die Werken von Goethe</vt:lpstr>
      <vt:lpstr>Goethe ist weltbekannt!</vt:lpstr>
      <vt:lpstr>Goethes Aforismen</vt:lpstr>
      <vt:lpstr>Слайд 9</vt:lpstr>
      <vt:lpstr>Goethehaus in Weimar </vt:lpstr>
      <vt:lpstr>Goethe – Schiller Denkmal</vt:lpstr>
      <vt:lpstr>Hoffnung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Iogan Wolfgang von Goethe</dc:title>
  <dc:creator>Инна</dc:creator>
  <cp:lastModifiedBy>Инна</cp:lastModifiedBy>
  <cp:revision>6</cp:revision>
  <dcterms:created xsi:type="dcterms:W3CDTF">2012-01-24T15:50:17Z</dcterms:created>
  <dcterms:modified xsi:type="dcterms:W3CDTF">2012-01-24T16:42:53Z</dcterms:modified>
</cp:coreProperties>
</file>