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9A91B4F-7278-4A8B-9A4E-1F5813673140}" type="datetimeFigureOut">
              <a:rPr lang="ru-RU" smtClean="0"/>
              <a:t>29.01.2012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FCF852F-944D-4848-9B74-6FE4019219FB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89040"/>
            <a:ext cx="8496944" cy="184976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Музыка Л. Книппера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Слова А. Коваленкова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08721"/>
            <a:ext cx="8856984" cy="1368151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«Почему медведь зимой спит»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9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962400" cy="5458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600200"/>
            <a:ext cx="3746376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в берлоге безмятежно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Спит зимой под крышей снежной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картинки для песни\Изображение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248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60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1600200"/>
            <a:ext cx="3818384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доволен не спроста,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родился без хвоста.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картинки для песни\Изображение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516"/>
            <a:ext cx="43924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6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967335"/>
            <a:ext cx="770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КОНЕЦ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8991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3586" y="548680"/>
            <a:ext cx="7924800" cy="59584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4797152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43608" y="479715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483768" y="430778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83768" y="4293096"/>
            <a:ext cx="1368152" cy="288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851920" y="373172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851920" y="3745841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292080" y="3205513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292080" y="3180718"/>
            <a:ext cx="1414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706642" y="253900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706642" y="2539008"/>
            <a:ext cx="13217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061801" y="3562552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483768" y="2990767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60304" y="2459508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77691" y="1965145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06642" y="1092634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Э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flipV="1">
            <a:off x="1832070" y="2916708"/>
            <a:ext cx="6264696" cy="2744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3491880" y="3180718"/>
            <a:ext cx="4824536" cy="2192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40871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ДА – БУ – ДА  – БУ – ДА – БУ – ДА</a:t>
            </a:r>
          </a:p>
          <a:p>
            <a:pPr marL="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4100" dirty="0">
                <a:latin typeface="Times New Roman" pitchFamily="18" charset="0"/>
                <a:cs typeface="Times New Roman" pitchFamily="18" charset="0"/>
              </a:rPr>
              <a:t>– И – И – И – Я</a:t>
            </a:r>
          </a:p>
          <a:p>
            <a:pPr marL="0" indent="0" algn="ctr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ХА – ХА – ХА  ХО – ХО – ХО ХИ – ХИ – ХИ  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250971"/>
            <a:ext cx="1296144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831232"/>
            <a:ext cx="1368152" cy="57606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ЛЁ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286980"/>
            <a:ext cx="1368152" cy="5543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ЛЮ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1884388"/>
            <a:ext cx="1224136" cy="5618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37700" y="1508131"/>
            <a:ext cx="1152128" cy="51117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5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962400" cy="5458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764704"/>
            <a:ext cx="3818384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 морозною зимой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Вдоль опушки лесной 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Шёл медведь к себе домой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тёплой шубе меховой.</a:t>
            </a:r>
          </a:p>
        </p:txBody>
      </p:sp>
      <p:pic>
        <p:nvPicPr>
          <p:cNvPr id="5122" name="Picture 2" descr="G:\картинки для песни\Изображ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32048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72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0032" y="1196752"/>
            <a:ext cx="396044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Шёл он шёл к своей берлоге 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 просёлочной дороге,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G:\картинки для песни\Изображение 0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4464496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02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1556792"/>
            <a:ext cx="3818384" cy="41148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шагая через мост,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Наступил лисе на хвост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 descr="G:\картинки для песни\Изображение 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35117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34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818384" cy="55306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44008" y="975556"/>
            <a:ext cx="3890392" cy="4114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Подняла лисица крик,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Зашумел тёмный лес. 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медведь с испугу вмиг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сосну большую влез.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картинки для песни\Изображение 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32047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41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3674368" cy="54586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836712"/>
            <a:ext cx="3890392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сосне весёлый дятел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Белке домик конопатил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промолвил: «Ты, медведь,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Должен под ноги смотреть!»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картинки для песни\Изображение 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37" y="260648"/>
            <a:ext cx="417646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93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692696"/>
            <a:ext cx="4032448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той поры медведь решил,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зимой нужно спать,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опушкам не гулять,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хвосты не наступать.</a:t>
            </a:r>
          </a:p>
        </p:txBody>
      </p:sp>
      <p:pic>
        <p:nvPicPr>
          <p:cNvPr id="4098" name="Picture 2" descr="G:\картинки для песни\Изображение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32048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91607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213</TotalTime>
  <Words>176</Words>
  <Application>Microsoft Office PowerPoint</Application>
  <PresentationFormat>Экран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Горизонт</vt:lpstr>
      <vt:lpstr>«Почему медведь зимой спит»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«Почему медведь зимой спит»</dc:title>
  <dc:creator>лор</dc:creator>
  <cp:lastModifiedBy>лор</cp:lastModifiedBy>
  <cp:revision>14</cp:revision>
  <dcterms:created xsi:type="dcterms:W3CDTF">2012-01-16T18:49:26Z</dcterms:created>
  <dcterms:modified xsi:type="dcterms:W3CDTF">2012-01-29T15:40:58Z</dcterms:modified>
</cp:coreProperties>
</file>