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268C0E-C9AD-4640-B93C-489B11377334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08ABD4-2057-4899-89EC-8C709FF99E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86124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800" dirty="0" smtClean="0"/>
              <a:t>Металлургический комплекс </a:t>
            </a:r>
            <a:r>
              <a:rPr lang="ru-RU" sz="4800" dirty="0" smtClean="0"/>
              <a:t>России.9 класс.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Выполнила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Ковальцова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Татьяна Владимировна , учитель географии МБОУ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Новоборисовская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СОШ имени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Сырового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А.В.»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Autofit/>
          </a:bodyPr>
          <a:lstStyle/>
          <a:p>
            <a:r>
              <a:rPr lang="ru-RU" sz="2400" b="1" i="1" dirty="0"/>
              <a:t>Тяжелые цветные металлы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 - Тяжелые металлы в руде содержатся в очень малом количестве. (Демонстрация образцов руды)</a:t>
            </a:r>
            <a:br>
              <a:rPr lang="ru-RU" sz="2400" dirty="0"/>
            </a:br>
            <a:r>
              <a:rPr lang="ru-RU" sz="2400" dirty="0"/>
              <a:t>Железа в руде от 25% до 45%</a:t>
            </a:r>
            <a:br>
              <a:rPr lang="ru-RU" sz="2400" dirty="0"/>
            </a:br>
            <a:r>
              <a:rPr lang="ru-RU" sz="2400" dirty="0"/>
              <a:t>Меди в руде  - 1 -2%</a:t>
            </a:r>
            <a:br>
              <a:rPr lang="ru-RU" sz="2400" dirty="0"/>
            </a:br>
            <a:r>
              <a:rPr lang="ru-RU" sz="2400" dirty="0"/>
              <a:t>Олова в руде менее 1%</a:t>
            </a:r>
            <a:br>
              <a:rPr lang="ru-RU" sz="2400" dirty="0"/>
            </a:br>
            <a:r>
              <a:rPr lang="ru-RU" sz="2400" dirty="0"/>
              <a:t>Например, для получения 1т меди требуется более 100т медной руды, из которых  99т – пустая порода. Для производства олова необходимо  более 300т руды.</a:t>
            </a:r>
            <a:br>
              <a:rPr lang="ru-RU" sz="2400" dirty="0"/>
            </a:br>
            <a:r>
              <a:rPr lang="ru-RU" sz="2400" dirty="0"/>
              <a:t>-Где сформирована основная металлургическая база тяжелых цветных металлов?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- Назовите </a:t>
            </a:r>
            <a:r>
              <a:rPr lang="ru-RU" sz="2400" dirty="0"/>
              <a:t>центры плавки меди, цинка, олова, никеля. 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2800" b="1" i="1" dirty="0"/>
              <a:t>Легкие цветные </a:t>
            </a:r>
            <a:r>
              <a:rPr lang="ru-RU" sz="2800" b="1" i="1"/>
              <a:t>металлы </a:t>
            </a:r>
            <a:r>
              <a:rPr lang="ru-RU" sz="2800" b="1" i="1" smtClean="0"/>
              <a:t/>
            </a:r>
            <a:br>
              <a:rPr lang="ru-RU" sz="2800" b="1" i="1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Легкие  цветные металлы (алюминий, титан, магний)  -производят у источника дешевой  энергии, то есть у каких электростанций  размещаются алюминиевые заводы (у ГЭС</a:t>
            </a:r>
            <a:r>
              <a:rPr lang="ru-RU" sz="2800" dirty="0" smtClean="0"/>
              <a:t>).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 smtClean="0"/>
              <a:t>              - Где  </a:t>
            </a:r>
            <a:r>
              <a:rPr lang="ru-RU" sz="2800" dirty="0"/>
              <a:t>в России плавится большая часть  алюминия? 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r>
              <a:rPr lang="ru-RU" sz="2800" b="1" i="1" dirty="0"/>
              <a:t>Благородные цветные </a:t>
            </a:r>
            <a:r>
              <a:rPr lang="ru-RU" sz="2800" b="1" i="1" dirty="0" smtClean="0"/>
              <a:t>металлы</a:t>
            </a:r>
            <a:br>
              <a:rPr lang="ru-RU" sz="2800" b="1" i="1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Определите  основные районы добычи золота в России и сделайте вывод:</a:t>
            </a:r>
            <a:br>
              <a:rPr lang="ru-RU" sz="2800" dirty="0"/>
            </a:br>
            <a:r>
              <a:rPr lang="ru-RU" sz="2800" dirty="0"/>
              <a:t>1-е место – Магаданская обл. (29т в год)</a:t>
            </a:r>
            <a:br>
              <a:rPr lang="ru-RU" sz="2800" dirty="0"/>
            </a:br>
            <a:r>
              <a:rPr lang="ru-RU" sz="2800" dirty="0"/>
              <a:t>2-е место  - Красноярский край (18т в год)</a:t>
            </a:r>
            <a:br>
              <a:rPr lang="ru-RU" sz="2800" dirty="0"/>
            </a:br>
            <a:r>
              <a:rPr lang="ru-RU" sz="2800" dirty="0"/>
              <a:t>3-е место-Якутия (13 т)</a:t>
            </a:r>
            <a:br>
              <a:rPr lang="ru-RU" sz="2800" dirty="0"/>
            </a:br>
            <a:r>
              <a:rPr lang="ru-RU" sz="2800" dirty="0"/>
              <a:t>4-е место – Иркутска обл. (12 т)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r>
              <a:rPr lang="ru-RU" sz="1600" b="1" i="1" dirty="0"/>
              <a:t>Проблемы и перспективы цветной металлургии: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i="1" u="sng" dirty="0"/>
              <a:t>1.проблемы: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Истощение месторождений медных, аллюминевых руд.</a:t>
            </a:r>
            <a:br>
              <a:rPr lang="ru-RU" sz="1600" dirty="0"/>
            </a:br>
            <a:r>
              <a:rPr lang="ru-RU" sz="1600" dirty="0"/>
              <a:t>Отсутствие крупных месторождений  марганцевых, хромитовых,  титановых и других руд.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Производство черных металлов в России, начиная с 1990 г., сократилось на 50% </a:t>
            </a:r>
            <a:br>
              <a:rPr lang="ru-RU" sz="1600" dirty="0"/>
            </a:br>
            <a:r>
              <a:rPr lang="ru-RU" sz="1600" dirty="0"/>
              <a:t>Низкое качество чугуна и стали (из-за того, что большая часть заводов работает на старом оборудовании и старых технологиях).</a:t>
            </a:r>
            <a:br>
              <a:rPr lang="ru-RU" sz="1600" dirty="0"/>
            </a:br>
            <a:r>
              <a:rPr lang="ru-RU" sz="1600" dirty="0"/>
              <a:t>Дороговизна российского металла (цены выше мировых на 20%-40%). Одна из причин этого – монополия заводов-гигантов.</a:t>
            </a:r>
            <a:br>
              <a:rPr lang="ru-RU" sz="1600" dirty="0"/>
            </a:br>
            <a:r>
              <a:rPr lang="ru-RU" sz="1600" dirty="0"/>
              <a:t>Экологическая проблема (металлургия – грязная отрасль).</a:t>
            </a:r>
            <a:br>
              <a:rPr lang="ru-RU" sz="1600" dirty="0"/>
            </a:br>
            <a:r>
              <a:rPr lang="ru-RU" sz="1600" i="1" u="sng" dirty="0"/>
              <a:t>2. перспективы</a:t>
            </a:r>
            <a:r>
              <a:rPr lang="ru-RU" sz="1600" dirty="0"/>
              <a:t>:</a:t>
            </a:r>
            <a:br>
              <a:rPr lang="ru-RU" sz="1600" dirty="0"/>
            </a:br>
            <a:r>
              <a:rPr lang="ru-RU" sz="1600" dirty="0"/>
              <a:t> Развитие дальневосточной металлургической базы ( например, проекта завода Нерюнгри)</a:t>
            </a:r>
            <a:br>
              <a:rPr lang="ru-RU" sz="1600" dirty="0"/>
            </a:br>
            <a:r>
              <a:rPr lang="ru-RU" sz="1600" dirty="0"/>
              <a:t>Применение новых технологий  добычи руды, позволяющих меньше загрязнять  окружающую среду. Разработаны </a:t>
            </a:r>
            <a:r>
              <a:rPr lang="ru-RU" sz="1600" dirty="0" err="1"/>
              <a:t>гео</a:t>
            </a:r>
            <a:r>
              <a:rPr lang="ru-RU" sz="1600" dirty="0"/>
              <a:t>- и биотехнологии добычи руды, которые позволяют сохранять ландшафты.</a:t>
            </a:r>
            <a:br>
              <a:rPr lang="ru-RU" sz="1600" dirty="0"/>
            </a:br>
            <a:r>
              <a:rPr lang="ru-RU" sz="1600" dirty="0"/>
              <a:t>Одно из перспективных направлений в металлургии  (особенно в черной металлургии)  - это создание автоматизированных мини- заводов, которые работают на металлоломе, меньше загрязняют окружающую среду.</a:t>
            </a:r>
            <a:br>
              <a:rPr lang="ru-RU" sz="1600" dirty="0"/>
            </a:br>
            <a:r>
              <a:rPr lang="ru-RU" sz="1600" dirty="0"/>
              <a:t>Использование  вторсырья (металлолом), переплавка которого эффективна. Так, при плавке 1 т металлолома экономится 4 т железной руды, 530т медной руды. Загрязнения атмосферы сокращаются в 7 раз, количество отходов снизится в 16 раз. </a:t>
            </a:r>
            <a:br>
              <a:rPr lang="ru-RU" sz="1600" dirty="0"/>
            </a:br>
            <a:endParaRPr lang="ru-RU" sz="1600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r>
              <a:rPr lang="ru-RU" dirty="0" smtClean="0"/>
              <a:t>Цветная металлургия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photo2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8749" y="2571744"/>
            <a:ext cx="4190333" cy="292895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5726130"/>
          </a:xfrm>
        </p:spPr>
        <p:txBody>
          <a:bodyPr>
            <a:normAutofit/>
          </a:bodyPr>
          <a:lstStyle/>
          <a:p>
            <a:r>
              <a:rPr lang="ru-RU" sz="3200" b="1" i="1" dirty="0"/>
              <a:t> Цели: </a:t>
            </a:r>
            <a:r>
              <a:rPr lang="ru-RU" sz="3200" dirty="0"/>
              <a:t>Изучить структуру и значение металлургии. Познакомить с особенностями черной металлургии  и проблемами металлургии. Дать определение понятиям «комбинат», «металлургическая база», дать характеристику металлургических баз.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Устный опрос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-В чем преимущества ГЭС?</a:t>
            </a:r>
            <a:br>
              <a:rPr lang="ru-RU" sz="2200" dirty="0"/>
            </a:br>
            <a:r>
              <a:rPr lang="ru-RU" sz="2200" dirty="0"/>
              <a:t>-Каково влияние на окружающую среду электроэнергетики?</a:t>
            </a:r>
            <a:br>
              <a:rPr lang="ru-RU" sz="2200" dirty="0"/>
            </a:br>
            <a:r>
              <a:rPr lang="ru-RU" sz="2200" dirty="0"/>
              <a:t>-Назовите наиболее «грязные» и «чистые» электростанции. Как можно  уменьшить отрицательное влияние на окружающую среду ТЭС, ГЭС, АЭС?</a:t>
            </a:r>
            <a:br>
              <a:rPr lang="ru-RU" sz="2200" dirty="0"/>
            </a:br>
            <a:r>
              <a:rPr lang="ru-RU" sz="2200" dirty="0"/>
              <a:t>-Определите  районы страны, где производство экологически  чистой энергии наиболее перспективно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Металлургический комплекс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 Черная металлургия              2.Цветная </a:t>
            </a:r>
            <a:r>
              <a:rPr lang="ru-RU" sz="2400" dirty="0" smtClean="0"/>
              <a:t>металлургия. </a:t>
            </a:r>
            <a:endParaRPr lang="ru-RU" sz="24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2000" b="1" i="1" dirty="0"/>
              <a:t>Черная металлургия</a:t>
            </a:r>
            <a:r>
              <a:rPr lang="ru-RU" sz="2000" b="1" dirty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90% производимого металла составляет </a:t>
            </a:r>
            <a:r>
              <a:rPr lang="ru-RU" sz="2000" b="1" dirty="0"/>
              <a:t>черный металл – сталь.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Технологическая цепочка производства черной металлургии выглядит следующим образом: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Добыча железной руды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(в карьерах)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Обогащение руды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на ГОКах – горно-обогатительные комбинаты)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плавка чугуна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(в доменных печах)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Производство стали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(в сталеплавильных печах)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Производство проката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(в прокатном цехе на прокатных станах – листы, рельсы, уголки, трубы и др.)</a:t>
            </a: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714752"/>
            <a:ext cx="77153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Собственно основа черной металлургии – это 3 цеха (производства). Если все три производства присутствуют на предприятии, то это завод полного цикла.</a:t>
            </a:r>
          </a:p>
          <a:p>
            <a:r>
              <a:rPr lang="ru-RU" dirty="0"/>
              <a:t>Доменный цех                         сталеплавильный цех                            прокатный цех</a:t>
            </a:r>
          </a:p>
          <a:p>
            <a:r>
              <a:rPr lang="ru-RU" dirty="0"/>
              <a:t> - основная часть металла производится на металлургических комбинатах.</a:t>
            </a:r>
          </a:p>
          <a:p>
            <a:r>
              <a:rPr lang="ru-RU" b="1" i="1" dirty="0"/>
              <a:t>Запись в тетрадь:</a:t>
            </a:r>
            <a:r>
              <a:rPr lang="ru-RU" i="1" dirty="0"/>
              <a:t> Комбинат – </a:t>
            </a:r>
            <a:r>
              <a:rPr lang="ru-RU" dirty="0"/>
              <a:t>это предприятия, на которых кроме металлургического производства имеются производства других отраслей, связанных с основным технологически и химически.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Факторы размещения предприятий черной металлургии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-Где же строят металлургические заводы? На размещение металлургических предприятий влияют сырьевой, топливный, потребительский, водный, транспортный и экологический факторы.</a:t>
            </a:r>
            <a:br>
              <a:rPr lang="ru-RU" sz="1600" dirty="0"/>
            </a:br>
            <a:r>
              <a:rPr lang="ru-RU" sz="1600" dirty="0"/>
              <a:t>1. Металлургические заводы полного цикла размещают у сырья и у топлива или на потоках руды (сырья) и топлива.</a:t>
            </a:r>
            <a:br>
              <a:rPr lang="ru-RU" sz="1600" dirty="0"/>
            </a:br>
            <a:r>
              <a:rPr lang="ru-RU" sz="1600" dirty="0"/>
              <a:t>2. Предельные заводы и заводы малой металлургии ориентируются на металлолом  (отходы машиностроительных заводов), поэтому размещаются в крупных  городах, ориентируясь на потребителя.</a:t>
            </a:r>
            <a:br>
              <a:rPr lang="ru-RU" sz="1600" dirty="0"/>
            </a:br>
            <a:r>
              <a:rPr lang="ru-RU" sz="1600" dirty="0"/>
              <a:t>3. Металлургический завод – это ещё и водоемкое предприятие, поэтому строится у крупной реки, озера или пруда.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4. Металлургия – «грязная» отрасль, поэтому нельзя строить несколько металлургических  заводов в одном городе. Нельзя превышать «экологический потолок», это пагубно отразится на здоровье населения.</a:t>
            </a:r>
            <a:br>
              <a:rPr lang="ru-RU" sz="1600" dirty="0"/>
            </a:br>
            <a:r>
              <a:rPr lang="ru-RU" sz="1600" dirty="0"/>
              <a:t>5. Металлургический завод не может работать без железной дороги, так как потоки сырья, топлива очень огромные.</a:t>
            </a:r>
            <a:br>
              <a:rPr lang="ru-RU" sz="1600" dirty="0"/>
            </a:br>
            <a:endParaRPr lang="ru-RU" sz="1600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- Скопления металлургических заводов, использующих общую рудную или топливную базу, и производящие основной металл страны, называют  металлургической  базой. В России 3 основные </a:t>
            </a:r>
            <a:r>
              <a:rPr lang="ru-RU" sz="2400" b="1" i="1" dirty="0"/>
              <a:t>металлургические базы</a:t>
            </a:r>
            <a:r>
              <a:rPr lang="ru-RU" sz="2400" b="1" i="1" dirty="0" smtClean="0"/>
              <a:t>:</a:t>
            </a:r>
            <a:br>
              <a:rPr lang="ru-RU" sz="2400" b="1" i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600" dirty="0"/>
              <a:t>1. Уральская.</a:t>
            </a:r>
            <a:br>
              <a:rPr lang="ru-RU" sz="3600" dirty="0"/>
            </a:br>
            <a:r>
              <a:rPr lang="ru-RU" sz="3600" dirty="0"/>
              <a:t>2. Центральная.</a:t>
            </a:r>
            <a:br>
              <a:rPr lang="ru-RU" sz="3600" dirty="0"/>
            </a:br>
            <a:r>
              <a:rPr lang="ru-RU" sz="3600" dirty="0"/>
              <a:t>3. Сибирская.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Металлургический комбинат </a:t>
            </a:r>
            <a:endParaRPr lang="ru-RU" sz="2800" dirty="0"/>
          </a:p>
        </p:txBody>
      </p:sp>
      <p:pic>
        <p:nvPicPr>
          <p:cNvPr id="3" name="Рисунок 2" descr="Az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1523999"/>
            <a:ext cx="5791222" cy="416634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i="1" dirty="0" smtClean="0"/>
              <a:t>                                                                                      </a:t>
            </a:r>
            <a:r>
              <a:rPr lang="ru-RU" sz="3100" b="1" i="1" dirty="0" smtClean="0"/>
              <a:t>Цветная металлургия</a:t>
            </a:r>
            <a:r>
              <a:rPr lang="ru-RU" sz="3100" b="1" dirty="0"/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600" dirty="0" smtClean="0"/>
              <a:t>                                                                                                       </a:t>
            </a:r>
            <a:r>
              <a:rPr lang="ru-RU" sz="2700" b="1" dirty="0" smtClean="0"/>
              <a:t>Цветные   </a:t>
            </a:r>
            <a:r>
              <a:rPr lang="ru-RU" sz="2700" b="1" dirty="0" smtClean="0"/>
              <a:t>металлы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Тяжелые </a:t>
            </a:r>
            <a:r>
              <a:rPr lang="ru-RU" sz="1600" b="1" dirty="0" smtClean="0"/>
              <a:t>                    </a:t>
            </a:r>
            <a:r>
              <a:rPr lang="ru-RU" sz="1600" b="1" dirty="0"/>
              <a:t>легкие                               благородные                         редкоземельные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Медь                          алюминий                              золото                                         цирконий </a:t>
            </a:r>
            <a:br>
              <a:rPr lang="ru-RU" sz="1600" dirty="0"/>
            </a:br>
            <a:r>
              <a:rPr lang="ru-RU" sz="1600" dirty="0"/>
              <a:t>Цинк                              магний                                    платина                                    селен</a:t>
            </a:r>
            <a:br>
              <a:rPr lang="ru-RU" sz="1600" dirty="0"/>
            </a:br>
            <a:r>
              <a:rPr lang="ru-RU" sz="1600" dirty="0"/>
              <a:t>Свинец                       титан                                          серебро                                 </a:t>
            </a:r>
            <a:r>
              <a:rPr lang="ru-RU" sz="1600" dirty="0" smtClean="0"/>
              <a:t>германий            </a:t>
            </a:r>
            <a:br>
              <a:rPr lang="ru-RU" sz="1600" dirty="0" smtClean="0"/>
            </a:br>
            <a:r>
              <a:rPr lang="ru-RU" sz="1600" dirty="0" smtClean="0"/>
              <a:t>Олово                                                                          </a:t>
            </a:r>
            <a:r>
              <a:rPr lang="ru-RU" sz="1600" dirty="0"/>
              <a:t>и </a:t>
            </a:r>
            <a:r>
              <a:rPr lang="ru-RU" sz="1600" dirty="0" err="1" smtClean="0"/>
              <a:t>др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Никель </a:t>
            </a:r>
            <a:r>
              <a:rPr lang="ru-RU" sz="1600" dirty="0"/>
              <a:t> </a:t>
            </a:r>
            <a:br>
              <a:rPr lang="ru-RU" sz="1600" dirty="0"/>
            </a:br>
            <a:r>
              <a:rPr lang="ru-RU" sz="2200" dirty="0"/>
              <a:t>Технологическая цепочка производства цветной металлургии выглядит следующим образом: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Добыча руды             ГОК (обогащение)           плавка черного металла</a:t>
            </a:r>
            <a:br>
              <a:rPr lang="ru-RU" sz="1600" dirty="0"/>
            </a:br>
            <a:r>
              <a:rPr lang="ru-RU" sz="1600" dirty="0"/>
              <a:t>           Плавка рафинированного (чистого) металла                 прокат</a:t>
            </a:r>
            <a:br>
              <a:rPr lang="ru-RU" sz="1600" dirty="0"/>
            </a:br>
            <a:endParaRPr lang="ru-RU" sz="16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222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Металлургический комплекс России.9 класс.   Выполнила : Ковальцова Татьяна Владимировна , учитель географии МБОУ «Новоборисовская СОШ имени  Сырового А.В.»   </vt:lpstr>
      <vt:lpstr> Цели: Изучить структуру и значение металлургии. Познакомить с особенностями черной металлургии  и проблемами металлургии. Дать определение понятиям «комбинат», «металлургическая база», дать характеристику металлургических баз.</vt:lpstr>
      <vt:lpstr>  Устный опрос:   -В чем преимущества ГЭС? -Каково влияние на окружающую среду электроэнергетики? -Назовите наиболее «грязные» и «чистые» электростанции. Как можно  уменьшить отрицательное влияние на окружающую среду ТЭС, ГЭС, АЭС? -Определите  районы страны, где производство экологически  чистой энергии наиболее перспективно</vt:lpstr>
      <vt:lpstr>Металлургический комплекс    1. Черная металлургия              2.Цветная металлургия. </vt:lpstr>
      <vt:lpstr>Черная металлургия. 90% производимого металла составляет черный металл – сталь.  </vt:lpstr>
      <vt:lpstr>Факторы размещения предприятий черной металлургии  -Где же строят металлургические заводы? На размещение металлургических предприятий влияют сырьевой, топливный, потребительский, водный, транспортный и экологический факторы. 1. Металлургические заводы полного цикла размещают у сырья и у топлива или на потоках руды (сырья) и топлива. 2. Предельные заводы и заводы малой металлургии ориентируются на металлолом  (отходы машиностроительных заводов), поэтому размещаются в крупных  городах, ориентируясь на потребителя. 3. Металлургический завод – это ещё и водоемкое предприятие, поэтому строится у крупной реки, озера или пруда.   4. Металлургия – «грязная» отрасль, поэтому нельзя строить несколько металлургических  заводов в одном городе. Нельзя превышать «экологический потолок», это пагубно отразится на здоровье населения. 5. Металлургический завод не может работать без железной дороги, так как потоки сырья, топлива очень огромные. </vt:lpstr>
      <vt:lpstr>- Скопления металлургических заводов, использующих общую рудную или топливную базу, и производящие основной металл страны, называют  металлургической  базой. В России 3 основные металлургические базы:  1. Уральская. 2. Центральная. 3. Сибирская. </vt:lpstr>
      <vt:lpstr>Металлургический комбинат </vt:lpstr>
      <vt:lpstr>                                                                                      Цветная металлургия.                                                                                                         Цветные   металлы     Тяжелые                     легкие                               благородные                         редкоземельные Медь                          алюминий                              золото                                         цирконий  Цинк                              магний                                    платина                                    селен Свинец                       титан                                          серебро                                 германий             Олово                                                                          и др  Никель   Технологическая цепочка производства цветной металлургии выглядит следующим образом: Добыча руды             ГОК (обогащение)           плавка черного металла            Плавка рафинированного (чистого) металла                 прокат </vt:lpstr>
      <vt:lpstr>Тяжелые цветные металлы    - Тяжелые металлы в руде содержатся в очень малом количестве. (Демонстрация образцов руды) Железа в руде от 25% до 45% Меди в руде  - 1 -2% Олова в руде менее 1% Например, для получения 1т меди требуется более 100т медной руды, из которых  99т – пустая порода. Для производства олова необходимо  более 300т руды. -Где сформирована основная металлургическая база тяжелых цветных металлов?              - Назовите центры плавки меди, цинка, олова, никеля. </vt:lpstr>
      <vt:lpstr>Легкие цветные металлы   Легкие  цветные металлы (алюминий, титан, магний)  -производят у источника дешевой  энергии, то есть у каких электростанций  размещаются алюминиевые заводы (у ГЭС).                  - Где  в России плавится большая часть  алюминия? </vt:lpstr>
      <vt:lpstr>Благородные цветные металлы  Определите  основные районы добычи золота в России и сделайте вывод: 1-е место – Магаданская обл. (29т в год) 2-е место  - Красноярский край (18т в год) 3-е место-Якутия (13 т) 4-е место – Иркутска обл. (12 т) </vt:lpstr>
      <vt:lpstr>Проблемы и перспективы цветной металлургии: 1.проблемы: Истощение месторождений медных, аллюминевых руд. Отсутствие крупных месторождений  марганцевых, хромитовых,  титановых и других руд.     Производство черных металлов в России, начиная с 1990 г., сократилось на 50%  Низкое качество чугуна и стали (из-за того, что большая часть заводов работает на старом оборудовании и старых технологиях). Дороговизна российского металла (цены выше мировых на 20%-40%). Одна из причин этого – монополия заводов-гигантов. Экологическая проблема (металлургия – грязная отрасль). 2. перспективы:  Развитие дальневосточной металлургической базы ( например, проекта завода Нерюнгри) Применение новых технологий  добычи руды, позволяющих меньше загрязнять  окружающую среду. Разработаны гео- и биотехнологии добычи руды, которые позволяют сохранять ландшафты. Одно из перспективных направлений в металлургии  (особенно в черной металлургии)  - это создание автоматизированных мини- заводов, которые работают на металлоломе, меньше загрязняют окружающую среду. Использование  вторсырья (металлолом), переплавка которого эффективна. Так, при плавке 1 т металлолома экономится 4 т железной руды, 530т медной руды. Загрязнения атмосферы сокращаются в 7 раз, количество отходов снизится в 16 раз.  </vt:lpstr>
      <vt:lpstr>Цветная металлургия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Металлургический комплекс</dc:title>
  <dc:creator>USER</dc:creator>
  <cp:lastModifiedBy>Admin</cp:lastModifiedBy>
  <cp:revision>13</cp:revision>
  <dcterms:created xsi:type="dcterms:W3CDTF">2008-11-07T16:15:01Z</dcterms:created>
  <dcterms:modified xsi:type="dcterms:W3CDTF">2012-01-10T17:09:16Z</dcterms:modified>
</cp:coreProperties>
</file>