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96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57133B8-F4AD-4CB7-B728-C22A95857580}" type="datetimeFigureOut">
              <a:rPr lang="ru-RU" smtClean="0"/>
              <a:pPr/>
              <a:t>25.11.2010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C447D0A-77D6-42F2-B620-62FC1898F8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133B8-F4AD-4CB7-B728-C22A95857580}" type="datetimeFigureOut">
              <a:rPr lang="ru-RU" smtClean="0"/>
              <a:pPr/>
              <a:t>25.11.2010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7D0A-77D6-42F2-B620-62FC1898F8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133B8-F4AD-4CB7-B728-C22A95857580}" type="datetimeFigureOut">
              <a:rPr lang="ru-RU" smtClean="0"/>
              <a:pPr/>
              <a:t>25.11.2010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7D0A-77D6-42F2-B620-62FC1898F8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57133B8-F4AD-4CB7-B728-C22A95857580}" type="datetimeFigureOut">
              <a:rPr lang="ru-RU" smtClean="0"/>
              <a:pPr/>
              <a:t>25.11.2010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C447D0A-77D6-42F2-B620-62FC1898F8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57133B8-F4AD-4CB7-B728-C22A95857580}" type="datetimeFigureOut">
              <a:rPr lang="ru-RU" smtClean="0"/>
              <a:pPr/>
              <a:t>25.11.2010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C447D0A-77D6-42F2-B620-62FC1898F8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133B8-F4AD-4CB7-B728-C22A95857580}" type="datetimeFigureOut">
              <a:rPr lang="ru-RU" smtClean="0"/>
              <a:pPr/>
              <a:t>25.11.2010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7D0A-77D6-42F2-B620-62FC1898F8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133B8-F4AD-4CB7-B728-C22A95857580}" type="datetimeFigureOut">
              <a:rPr lang="ru-RU" smtClean="0"/>
              <a:pPr/>
              <a:t>25.11.2010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7D0A-77D6-42F2-B620-62FC1898F8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57133B8-F4AD-4CB7-B728-C22A95857580}" type="datetimeFigureOut">
              <a:rPr lang="ru-RU" smtClean="0"/>
              <a:pPr/>
              <a:t>25.11.2010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C447D0A-77D6-42F2-B620-62FC1898F8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133B8-F4AD-4CB7-B728-C22A95857580}" type="datetimeFigureOut">
              <a:rPr lang="ru-RU" smtClean="0"/>
              <a:pPr/>
              <a:t>25.11.2010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7D0A-77D6-42F2-B620-62FC1898F8A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57133B8-F4AD-4CB7-B728-C22A95857580}" type="datetimeFigureOut">
              <a:rPr lang="ru-RU" smtClean="0"/>
              <a:pPr/>
              <a:t>25.11.2010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C447D0A-77D6-42F2-B620-62FC1898F8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57133B8-F4AD-4CB7-B728-C22A95857580}" type="datetimeFigureOut">
              <a:rPr lang="ru-RU" smtClean="0"/>
              <a:pPr/>
              <a:t>25.11.2010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C447D0A-77D6-42F2-B620-62FC1898F8A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57133B8-F4AD-4CB7-B728-C22A95857580}" type="datetimeFigureOut">
              <a:rPr lang="ru-RU" smtClean="0"/>
              <a:pPr/>
              <a:t>25.11.2010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C447D0A-77D6-42F2-B620-62FC1898F8A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3.gif"/><Relationship Id="rId4" Type="http://schemas.openxmlformats.org/officeDocument/2006/relationships/image" Target="../media/image12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7.gif"/><Relationship Id="rId4" Type="http://schemas.openxmlformats.org/officeDocument/2006/relationships/image" Target="../media/image16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7" Type="http://schemas.openxmlformats.org/officeDocument/2006/relationships/image" Target="../media/image23.gif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2.gif"/><Relationship Id="rId5" Type="http://schemas.openxmlformats.org/officeDocument/2006/relationships/image" Target="../media/image21.gif"/><Relationship Id="rId4" Type="http://schemas.openxmlformats.org/officeDocument/2006/relationships/image" Target="../media/image20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7.gif"/><Relationship Id="rId4" Type="http://schemas.openxmlformats.org/officeDocument/2006/relationships/image" Target="../media/image2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5984" y="1285860"/>
            <a:ext cx="6172200" cy="1894362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Дорожные знаки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0612" y="110359"/>
            <a:ext cx="8229600" cy="71438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Предупреждающие знаки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457200" y="785794"/>
            <a:ext cx="3186106" cy="6072206"/>
          </a:xfrm>
        </p:spPr>
        <p:txBody>
          <a:bodyPr>
            <a:normAutofit fontScale="85000" lnSpcReduction="20000"/>
          </a:bodyPr>
          <a:lstStyle/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>
                <a:ea typeface="Times New Roman"/>
                <a:cs typeface="Times New Roman"/>
              </a:rPr>
              <a:t>Если видим </a:t>
            </a:r>
            <a:r>
              <a:rPr lang="ru-RU" sz="1800" dirty="0" smtClean="0">
                <a:ea typeface="Times New Roman"/>
                <a:cs typeface="Times New Roman"/>
              </a:rPr>
              <a:t>треугольник,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 smtClean="0">
                <a:ea typeface="Times New Roman"/>
                <a:cs typeface="Times New Roman"/>
              </a:rPr>
              <a:t>Это </a:t>
            </a:r>
            <a:r>
              <a:rPr lang="ru-RU" sz="1800" dirty="0">
                <a:ea typeface="Times New Roman"/>
                <a:cs typeface="Times New Roman"/>
              </a:rPr>
              <a:t>нам ПРЕДУПРЕЖДЕНЬЕ.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>
                <a:ea typeface="Times New Roman"/>
                <a:cs typeface="Times New Roman"/>
              </a:rPr>
              <a:t>Впереди нас ждет </a:t>
            </a:r>
            <a:r>
              <a:rPr lang="ru-RU" sz="1800" dirty="0" smtClean="0">
                <a:ea typeface="Times New Roman"/>
                <a:cs typeface="Times New Roman"/>
              </a:rPr>
              <a:t>опасность,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 smtClean="0">
                <a:ea typeface="Times New Roman"/>
                <a:cs typeface="Times New Roman"/>
              </a:rPr>
              <a:t>Будь </a:t>
            </a:r>
            <a:r>
              <a:rPr lang="ru-RU" sz="1800" dirty="0">
                <a:ea typeface="Times New Roman"/>
                <a:cs typeface="Times New Roman"/>
              </a:rPr>
              <a:t>внимателен, </a:t>
            </a:r>
            <a:r>
              <a:rPr lang="ru-RU" sz="1800" dirty="0" smtClean="0">
                <a:ea typeface="Times New Roman"/>
                <a:cs typeface="Times New Roman"/>
              </a:rPr>
              <a:t>дружок!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endParaRPr lang="ru-RU" sz="1800" dirty="0">
              <a:cs typeface="Times New Roman"/>
            </a:endParaRP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/>
              <a:t>В треугольнике рисунок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/>
              <a:t>Нам опишет, что нас ждет: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 smtClean="0"/>
              <a:t>Повороты</a:t>
            </a:r>
            <a:r>
              <a:rPr lang="ru-RU" sz="1800" dirty="0"/>
              <a:t>, светофоры,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/>
              <a:t>Поезда, велосипеды,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/>
              <a:t>Пешеходы и </a:t>
            </a:r>
            <a:r>
              <a:rPr lang="ru-RU" sz="1800" dirty="0" smtClean="0"/>
              <a:t>трамваи,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 smtClean="0"/>
              <a:t>Разведенные мосты.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 smtClean="0"/>
              <a:t>И </a:t>
            </a:r>
            <a:r>
              <a:rPr lang="ru-RU" sz="1800" dirty="0"/>
              <a:t>неровные </a:t>
            </a:r>
            <a:r>
              <a:rPr lang="ru-RU" sz="1800" dirty="0" smtClean="0"/>
              <a:t>дороги,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 smtClean="0"/>
              <a:t>Или  </a:t>
            </a:r>
            <a:r>
              <a:rPr lang="ru-RU" sz="1800" dirty="0"/>
              <a:t>скользкие </a:t>
            </a:r>
            <a:r>
              <a:rPr lang="ru-RU" sz="1800" dirty="0" smtClean="0"/>
              <a:t>дороги,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 smtClean="0"/>
              <a:t>Наконец </a:t>
            </a:r>
            <a:r>
              <a:rPr lang="ru-RU" sz="1800" dirty="0"/>
              <a:t>ремонт </a:t>
            </a:r>
            <a:r>
              <a:rPr lang="ru-RU" sz="1800" dirty="0" smtClean="0"/>
              <a:t>дороги,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 smtClean="0"/>
              <a:t>Камни </a:t>
            </a:r>
            <a:r>
              <a:rPr lang="ru-RU" sz="1800" dirty="0"/>
              <a:t>с гор из-под </a:t>
            </a:r>
            <a:r>
              <a:rPr lang="ru-RU" sz="1800" dirty="0" smtClean="0"/>
              <a:t>колес.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endParaRPr lang="ru-RU" sz="1800" dirty="0" smtClean="0"/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 smtClean="0"/>
              <a:t>Горки</a:t>
            </a:r>
            <a:r>
              <a:rPr lang="ru-RU" sz="1800" dirty="0"/>
              <a:t>, ветры и </a:t>
            </a:r>
            <a:r>
              <a:rPr lang="ru-RU" sz="1800" dirty="0" smtClean="0"/>
              <a:t>тоннели,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 smtClean="0"/>
              <a:t>Берега </a:t>
            </a:r>
            <a:r>
              <a:rPr lang="ru-RU" sz="1800" dirty="0"/>
              <a:t>без </a:t>
            </a:r>
            <a:r>
              <a:rPr lang="ru-RU" sz="1800" dirty="0" smtClean="0"/>
              <a:t>парапетов,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 smtClean="0"/>
              <a:t>Самолеты низко-низко,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 smtClean="0"/>
              <a:t>Дети</a:t>
            </a:r>
            <a:r>
              <a:rPr lang="ru-RU" sz="1800" dirty="0"/>
              <a:t>, звери и стада</a:t>
            </a:r>
            <a:r>
              <a:rPr lang="ru-RU" sz="1800" dirty="0" smtClean="0"/>
              <a:t>,-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endParaRPr lang="ru-RU" sz="1800" dirty="0" smtClean="0"/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 smtClean="0"/>
              <a:t>Мы </a:t>
            </a:r>
            <a:r>
              <a:rPr lang="ru-RU" sz="1800" dirty="0"/>
              <a:t>к любой из </a:t>
            </a:r>
            <a:r>
              <a:rPr lang="ru-RU" sz="1800" dirty="0" smtClean="0"/>
              <a:t>ситуаций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 smtClean="0"/>
              <a:t>Подготовиться должны: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 smtClean="0"/>
              <a:t>Снизим </a:t>
            </a:r>
            <a:r>
              <a:rPr lang="ru-RU" sz="1800" dirty="0"/>
              <a:t>скорость, если </a:t>
            </a:r>
            <a:r>
              <a:rPr lang="ru-RU" sz="1800" dirty="0" smtClean="0"/>
              <a:t>надо,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dirty="0" smtClean="0"/>
              <a:t>И </a:t>
            </a:r>
            <a:r>
              <a:rPr lang="ru-RU" sz="1800" dirty="0"/>
              <a:t>вниманье обострим</a:t>
            </a:r>
            <a:r>
              <a:rPr lang="ru-RU" sz="1800" dirty="0" smtClean="0"/>
              <a:t>.</a:t>
            </a:r>
            <a:endParaRPr lang="ru-RU" sz="1800" dirty="0"/>
          </a:p>
        </p:txBody>
      </p:sp>
      <p:pic>
        <p:nvPicPr>
          <p:cNvPr id="6" name="Рисунок 5" descr="http://www.gai.ru/i/signs/preduprezd/zn1_2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1000108"/>
            <a:ext cx="1857388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www.gai.ru/i/signs/preduprezd/zn1_1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4500570"/>
            <a:ext cx="2143139" cy="19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www.gai.ru/i/signs/preduprezd/zn1_15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928670"/>
            <a:ext cx="1857388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www.gai.ru/i/signs/preduprezd/zn1_16.gif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15074" y="4500570"/>
            <a:ext cx="214314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Содержимое 3"/>
          <p:cNvSpPr>
            <a:spLocks noGrp="1"/>
          </p:cNvSpPr>
          <p:nvPr>
            <p:ph sz="quarter" idx="1"/>
          </p:nvPr>
        </p:nvSpPr>
        <p:spPr>
          <a:xfrm>
            <a:off x="3357554" y="2786058"/>
            <a:ext cx="5500726" cy="1500174"/>
          </a:xfrm>
        </p:spPr>
        <p:txBody>
          <a:bodyPr>
            <a:normAutofit fontScale="92500"/>
          </a:bodyPr>
          <a:lstStyle/>
          <a:p>
            <a:pPr marL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b="1" dirty="0" smtClean="0"/>
              <a:t>Железнодорожный переезд со шлагбаумом</a:t>
            </a:r>
          </a:p>
          <a:p>
            <a:pPr marL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b="1" dirty="0" smtClean="0"/>
              <a:t>Железнодорожный переезд без шлагбаума</a:t>
            </a:r>
          </a:p>
          <a:p>
            <a:pPr marL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b="1" dirty="0" smtClean="0"/>
              <a:t>Скользкая дорога</a:t>
            </a:r>
          </a:p>
          <a:p>
            <a:pPr marL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b="1" dirty="0" smtClean="0"/>
              <a:t>Неровная дорога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endParaRPr lang="ru-RU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467600" cy="77472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Светофор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i="1" dirty="0"/>
              <a:t>Заучи закон простой:</a:t>
            </a:r>
            <a:endParaRPr lang="ru-RU" dirty="0"/>
          </a:p>
          <a:p>
            <a:pPr>
              <a:buNone/>
            </a:pPr>
            <a:r>
              <a:rPr lang="ru-RU" b="1" i="1" dirty="0">
                <a:solidFill>
                  <a:srgbClr val="FF0000"/>
                </a:solidFill>
              </a:rPr>
              <a:t>Красный</a:t>
            </a:r>
            <a:r>
              <a:rPr lang="ru-RU" b="1" i="1" dirty="0"/>
              <a:t> свет зажегся - </a:t>
            </a:r>
            <a:r>
              <a:rPr lang="ru-RU" b="1" i="1" dirty="0" smtClean="0"/>
              <a:t>СТОЙ!</a:t>
            </a:r>
            <a:endParaRPr lang="ru-RU" dirty="0"/>
          </a:p>
          <a:p>
            <a:pPr>
              <a:buNone/>
            </a:pPr>
            <a:r>
              <a:rPr lang="ru-RU" b="1" i="1" dirty="0">
                <a:solidFill>
                  <a:srgbClr val="FFFF00"/>
                </a:solidFill>
              </a:rPr>
              <a:t>Желтый</a:t>
            </a:r>
            <a:r>
              <a:rPr lang="ru-RU" b="1" i="1" dirty="0"/>
              <a:t> скажет пешеходу:</a:t>
            </a:r>
            <a:endParaRPr lang="ru-RU" dirty="0"/>
          </a:p>
          <a:p>
            <a:pPr>
              <a:buNone/>
            </a:pPr>
            <a:r>
              <a:rPr lang="ru-RU" b="1" i="1" dirty="0" smtClean="0"/>
              <a:t>«ПРИГОТОВЬСЯ к </a:t>
            </a:r>
            <a:r>
              <a:rPr lang="ru-RU" b="1" i="1" dirty="0"/>
              <a:t>переходу!»</a:t>
            </a:r>
            <a:endParaRPr lang="ru-RU" dirty="0"/>
          </a:p>
          <a:p>
            <a:pPr>
              <a:buNone/>
            </a:pPr>
            <a:r>
              <a:rPr lang="ru-RU" b="1" i="1" dirty="0"/>
              <a:t>А </a:t>
            </a:r>
            <a:r>
              <a:rPr lang="ru-RU" b="1" i="1" dirty="0">
                <a:solidFill>
                  <a:srgbClr val="006600"/>
                </a:solidFill>
              </a:rPr>
              <a:t>зеленый </a:t>
            </a:r>
            <a:r>
              <a:rPr lang="ru-RU" b="1" i="1" dirty="0"/>
              <a:t>впереди –</a:t>
            </a:r>
            <a:endParaRPr lang="ru-RU" dirty="0"/>
          </a:p>
          <a:p>
            <a:pPr>
              <a:buNone/>
            </a:pPr>
            <a:r>
              <a:rPr lang="ru-RU" b="1" i="1" dirty="0"/>
              <a:t>Говорит он всем: </a:t>
            </a:r>
            <a:r>
              <a:rPr lang="ru-RU" b="1" i="1" dirty="0" smtClean="0"/>
              <a:t>«ИДИ!»</a:t>
            </a:r>
            <a:endParaRPr lang="ru-RU" dirty="0"/>
          </a:p>
        </p:txBody>
      </p:sp>
      <p:pic>
        <p:nvPicPr>
          <p:cNvPr id="5" name="Рисунок 4" descr="uid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628" y="1714488"/>
            <a:ext cx="2428892" cy="4229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7467600" cy="631844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  <a:latin typeface="Calibri"/>
                <a:ea typeface="Times New Roman"/>
                <a:cs typeface="Times New Roman"/>
              </a:rPr>
              <a:t>Знаки приоритета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3657600" cy="5243530"/>
          </a:xfrm>
        </p:spPr>
        <p:txBody>
          <a:bodyPr>
            <a:normAutofit fontScale="70000" lnSpcReduction="20000"/>
          </a:bodyPr>
          <a:lstStyle/>
          <a:p>
            <a:pPr marL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проехать перекрёсток</a:t>
            </a:r>
          </a:p>
          <a:p>
            <a:pPr marL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светофора нет?</a:t>
            </a:r>
          </a:p>
          <a:p>
            <a:pPr marL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Нам </a:t>
            </a:r>
            <a:r>
              <a:rPr lang="ru-RU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об этом скажут знаки,</a:t>
            </a:r>
          </a:p>
          <a:p>
            <a:pPr marL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кого приоритет.</a:t>
            </a:r>
          </a:p>
          <a:p>
            <a:pPr marL="0" algn="ctr">
              <a:lnSpc>
                <a:spcPct val="120000"/>
              </a:lnSpc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Ромбик- « Главная дорога».</a:t>
            </a:r>
          </a:p>
          <a:p>
            <a:pPr marL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Этот знак дает нам право</a:t>
            </a:r>
          </a:p>
          <a:p>
            <a:pPr marL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Ехать первыми. Другие</a:t>
            </a:r>
          </a:p>
          <a:p>
            <a:pPr marL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Нас пропустят, уступив.</a:t>
            </a:r>
          </a:p>
          <a:p>
            <a:pPr marL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Треугольник перед нами,</a:t>
            </a:r>
          </a:p>
          <a:p>
            <a:pPr marL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внутри такой рисунок:</a:t>
            </a:r>
          </a:p>
          <a:p>
            <a:pPr marL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полосе широкой</a:t>
            </a:r>
          </a:p>
          <a:p>
            <a:pPr marL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Примыкает узкая.</a:t>
            </a:r>
          </a:p>
          <a:p>
            <a:pPr marL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Скоро будет перекресток</a:t>
            </a:r>
          </a:p>
          <a:p>
            <a:pPr marL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Наша - главная дорога.</a:t>
            </a:r>
          </a:p>
          <a:p>
            <a:pPr marL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Мы его проедем сразу,</a:t>
            </a:r>
          </a:p>
          <a:p>
            <a:pPr marL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Нам уступят –полный ход!</a:t>
            </a:r>
          </a:p>
        </p:txBody>
      </p:sp>
      <p:pic>
        <p:nvPicPr>
          <p:cNvPr id="5" name="Рисунок 4" descr="http://www.gai.ru/i/signs/prioritet/zn2_3_2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3500438"/>
            <a:ext cx="1428759" cy="1257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www.gai.ru/i/signs/prioritet/zn2_1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2214554"/>
            <a:ext cx="1038231" cy="1038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www.gai.ru/i/signs/prioritet/zn2_3_1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48" y="4929198"/>
            <a:ext cx="1357322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3657600" cy="5886472"/>
          </a:xfrm>
        </p:spPr>
        <p:txBody>
          <a:bodyPr>
            <a:normAutofit fontScale="77500" lnSpcReduction="20000"/>
          </a:bodyPr>
          <a:lstStyle/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Треугольник вверх нотами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Значит –«Уступить дорогу»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Тем, кто едет по дороге,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Пересекающей твою.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 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Красный знак восьмиугольный,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Слово </a:t>
            </a:r>
            <a:r>
              <a:rPr lang="en-US" dirty="0" smtClean="0"/>
              <a:t>STOP</a:t>
            </a:r>
            <a:r>
              <a:rPr lang="ru-RU" dirty="0" smtClean="0"/>
              <a:t> на красном фоне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Требует остановиться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И дорогу осмотреть.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 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Пропустить того, кто едет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Или справа, или слева,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Убедиться: путь свободен,-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А потом уж проезжать.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 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Если ромбик перечеркнут,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Здесь - «Конец главной дороги»,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И дороги все равны.</a:t>
            </a:r>
          </a:p>
        </p:txBody>
      </p:sp>
      <p:pic>
        <p:nvPicPr>
          <p:cNvPr id="5" name="Рисунок 4" descr="http://www.gai.ru/i/signs/prioritet/zn2_4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2285992"/>
            <a:ext cx="1357322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www.gai.ru/i/signs/prioritet/zn2_5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2143116"/>
            <a:ext cx="1328746" cy="1114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www.gai.ru/i/signs/prioritet/zn2_6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4" y="3929066"/>
            <a:ext cx="1328746" cy="1328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www.gai.ru/i/signs/prioritet/zn2_2.gif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43702" y="3714752"/>
            <a:ext cx="1609735" cy="1609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7467600" cy="70328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Calibri"/>
                <a:ea typeface="Times New Roman"/>
                <a:cs typeface="Times New Roman"/>
              </a:rPr>
              <a:t>Правило «Помеха справа»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3108" y="1214422"/>
            <a:ext cx="3657600" cy="4572000"/>
          </a:xfrm>
        </p:spPr>
        <p:txBody>
          <a:bodyPr/>
          <a:lstStyle/>
          <a:p>
            <a:pPr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 smtClean="0">
                <a:latin typeface="Calibri"/>
                <a:ea typeface="Times New Roman"/>
                <a:cs typeface="Times New Roman"/>
              </a:rPr>
              <a:t>Надо твердо нам запомнить,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 smtClean="0">
                <a:latin typeface="Calibri"/>
                <a:ea typeface="Times New Roman"/>
                <a:cs typeface="Times New Roman"/>
              </a:rPr>
              <a:t>Всех, кто справа подъезжает,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 smtClean="0">
                <a:latin typeface="Calibri"/>
                <a:ea typeface="Times New Roman"/>
                <a:cs typeface="Times New Roman"/>
              </a:rPr>
              <a:t>Пропускаем.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 smtClean="0">
                <a:latin typeface="Calibri"/>
                <a:ea typeface="Times New Roman"/>
                <a:cs typeface="Times New Roman"/>
              </a:rPr>
              <a:t> Дальше – в путь!</a:t>
            </a:r>
          </a:p>
          <a:p>
            <a:endParaRPr lang="ru-RU" dirty="0"/>
          </a:p>
        </p:txBody>
      </p:sp>
      <p:pic>
        <p:nvPicPr>
          <p:cNvPr id="4" name="Рисунок 3" descr="http://www.gai.ru/i/signs/zn_osob_predp/zn5_21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1428736"/>
            <a:ext cx="1852081" cy="273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www.gai.ru/i/signs/zapret/zn3_20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4429132"/>
            <a:ext cx="2214578" cy="2071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www.gai.ru/i/signs/zn_osob_predp/zn5_15_5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4572008"/>
            <a:ext cx="1785950" cy="1743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www.gai.ru/i/signs/zapret/zn3_27.gif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10" y="2500306"/>
            <a:ext cx="1928826" cy="1878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7467600" cy="631844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Calibri"/>
                <a:ea typeface="Times New Roman"/>
                <a:cs typeface="Times New Roman"/>
              </a:rPr>
              <a:t>Запрещающие знаки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Круг и красный ободок – </a:t>
            </a:r>
          </a:p>
          <a:p>
            <a:pPr>
              <a:buNone/>
            </a:pPr>
            <a:r>
              <a:rPr lang="ru-RU" dirty="0" smtClean="0"/>
              <a:t>Запрещающие знаки.</a:t>
            </a:r>
          </a:p>
          <a:p>
            <a:pPr>
              <a:buNone/>
            </a:pPr>
            <a:r>
              <a:rPr lang="ru-RU" dirty="0" smtClean="0"/>
              <a:t>Скорость могут ограничить</a:t>
            </a:r>
          </a:p>
          <a:p>
            <a:pPr>
              <a:buNone/>
            </a:pPr>
            <a:r>
              <a:rPr lang="ru-RU" dirty="0" smtClean="0"/>
              <a:t>Или что-то запретить: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Остановку и стоянку, </a:t>
            </a:r>
          </a:p>
          <a:p>
            <a:pPr>
              <a:buNone/>
            </a:pPr>
            <a:r>
              <a:rPr lang="ru-RU" dirty="0" smtClean="0"/>
              <a:t>Въезд, обгон, проход пешком,</a:t>
            </a:r>
          </a:p>
          <a:p>
            <a:pPr>
              <a:buNone/>
            </a:pPr>
            <a:r>
              <a:rPr lang="ru-RU" dirty="0" smtClean="0"/>
              <a:t>Проезжать велосипедам,</a:t>
            </a:r>
          </a:p>
          <a:p>
            <a:pPr>
              <a:buNone/>
            </a:pPr>
            <a:r>
              <a:rPr lang="ru-RU" dirty="0" smtClean="0"/>
              <a:t>Мотоциклам, тракторам,</a:t>
            </a:r>
          </a:p>
          <a:p>
            <a:pPr>
              <a:buNone/>
            </a:pPr>
            <a:r>
              <a:rPr lang="ru-RU" dirty="0" smtClean="0"/>
              <a:t>И грузовикам с прицепом,</a:t>
            </a:r>
          </a:p>
          <a:p>
            <a:pPr>
              <a:buNone/>
            </a:pPr>
            <a:r>
              <a:rPr lang="ru-RU" dirty="0" smtClean="0"/>
              <a:t>Иногда и лошадям.</a:t>
            </a:r>
          </a:p>
          <a:p>
            <a:pPr>
              <a:buNone/>
            </a:pPr>
            <a:r>
              <a:rPr lang="ru-RU" dirty="0" smtClean="0"/>
              <a:t>Черно-белый круглый знак</a:t>
            </a:r>
          </a:p>
          <a:p>
            <a:pPr>
              <a:buNone/>
            </a:pPr>
            <a:r>
              <a:rPr lang="ru-RU" dirty="0" smtClean="0"/>
              <a:t>Снимет все ограниченья.</a:t>
            </a:r>
            <a:endParaRPr lang="ru-RU" dirty="0"/>
          </a:p>
        </p:txBody>
      </p:sp>
      <p:pic>
        <p:nvPicPr>
          <p:cNvPr id="5" name="Рисунок 4" descr="http://www.gai.ru/i/signs/zapret/zn3_1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1142984"/>
            <a:ext cx="1757374" cy="168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www.gai.ru/i/signs/zapret/zn3_2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1142984"/>
            <a:ext cx="1762136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www.gai.ru/i/signs/zapret/zn3_4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43372" y="2857496"/>
            <a:ext cx="1833574" cy="1833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www.gai.ru/i/signs/zapret/zn3_8.gif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43636" y="3000372"/>
            <a:ext cx="1690698" cy="1833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www.gai.ru/i/signs/zapret/zn3_7.gif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14810" y="4786322"/>
            <a:ext cx="1928826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www.gai.ru/i/signs/zapret/zn3_10.gif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215074" y="4929198"/>
            <a:ext cx="1757374" cy="1614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7467600" cy="77472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Предписывающие знаки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Синий круглый знак строгий.</a:t>
            </a:r>
          </a:p>
          <a:p>
            <a:pPr marL="0" indent="0">
              <a:buNone/>
            </a:pPr>
            <a:r>
              <a:rPr lang="ru-RU" dirty="0" smtClean="0"/>
              <a:t>Указано направление движения –</a:t>
            </a:r>
          </a:p>
          <a:p>
            <a:pPr marL="0" indent="0">
              <a:buNone/>
            </a:pPr>
            <a:r>
              <a:rPr lang="ru-RU" dirty="0" smtClean="0"/>
              <a:t>Ослушаться нельзя.</a:t>
            </a:r>
          </a:p>
          <a:p>
            <a:pPr marL="0" indent="0">
              <a:buNone/>
            </a:pPr>
            <a:r>
              <a:rPr lang="ru-RU" dirty="0" smtClean="0"/>
              <a:t> </a:t>
            </a:r>
          </a:p>
          <a:p>
            <a:pPr marL="0" indent="0">
              <a:buNone/>
            </a:pPr>
            <a:r>
              <a:rPr lang="ru-RU" dirty="0" smtClean="0"/>
              <a:t>Пешеходная дорожка-</a:t>
            </a:r>
          </a:p>
          <a:p>
            <a:pPr marL="0" indent="0">
              <a:buNone/>
            </a:pPr>
            <a:r>
              <a:rPr lang="ru-RU" dirty="0" smtClean="0"/>
              <a:t>Только для пешеходов,</a:t>
            </a:r>
          </a:p>
          <a:p>
            <a:pPr marL="0" indent="0">
              <a:buNone/>
            </a:pPr>
            <a:r>
              <a:rPr lang="ru-RU" dirty="0" smtClean="0"/>
              <a:t>Велосипедная-</a:t>
            </a:r>
          </a:p>
          <a:p>
            <a:pPr marL="0" indent="0">
              <a:buNone/>
            </a:pPr>
            <a:r>
              <a:rPr lang="ru-RU" dirty="0" smtClean="0"/>
              <a:t>Для велосипедистов.</a:t>
            </a:r>
          </a:p>
          <a:p>
            <a:pPr marL="0" indent="0">
              <a:buNone/>
            </a:pPr>
            <a:r>
              <a:rPr lang="ru-RU" dirty="0" smtClean="0"/>
              <a:t>Указана скорость-</a:t>
            </a:r>
          </a:p>
          <a:p>
            <a:pPr marL="0" indent="0">
              <a:buNone/>
            </a:pPr>
            <a:r>
              <a:rPr lang="ru-RU" dirty="0" smtClean="0"/>
              <a:t>С меньшей двигаться нельзя.</a:t>
            </a:r>
            <a:endParaRPr lang="ru-RU" dirty="0"/>
          </a:p>
        </p:txBody>
      </p:sp>
      <p:pic>
        <p:nvPicPr>
          <p:cNvPr id="5" name="Рисунок 4" descr="http://www.gai.ru/i/signs/predpis/zn4_1_4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1428736"/>
            <a:ext cx="2119326" cy="1833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www.gai.ru/i/signs/predpis/zn4_5.gif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1428736"/>
            <a:ext cx="2052651" cy="1766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www.gai.ru/i/signs/predpis/zn4_6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48" y="3786190"/>
            <a:ext cx="1909775" cy="1695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www.gai.ru/i/signs/predpis/zn4_4.gif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43702" y="3786190"/>
            <a:ext cx="1695461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38</TotalTime>
  <Words>256</Words>
  <Application>Microsoft Office PowerPoint</Application>
  <PresentationFormat>Экран (4:3)</PresentationFormat>
  <Paragraphs>106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Дорожные знаки</vt:lpstr>
      <vt:lpstr>Предупреждающие знаки</vt:lpstr>
      <vt:lpstr>Светофор</vt:lpstr>
      <vt:lpstr>Знаки приоритета</vt:lpstr>
      <vt:lpstr>Слайд 5</vt:lpstr>
      <vt:lpstr>Правило «Помеха справа»</vt:lpstr>
      <vt:lpstr>Запрещающие знаки</vt:lpstr>
      <vt:lpstr>Предписывающие знаки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Дорожные знаки</dc:title>
  <dc:creator>Гуля</dc:creator>
  <cp:lastModifiedBy>Гуля</cp:lastModifiedBy>
  <cp:revision>5</cp:revision>
  <dcterms:created xsi:type="dcterms:W3CDTF">2010-11-24T23:53:37Z</dcterms:created>
  <dcterms:modified xsi:type="dcterms:W3CDTF">2010-11-25T00:33:42Z</dcterms:modified>
</cp:coreProperties>
</file>