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96" y="-6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05.11.2010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Загадки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«Путешествие по стране </a:t>
            </a:r>
            <a:r>
              <a:rPr lang="ru-RU" dirty="0" err="1" smtClean="0"/>
              <a:t>Светофории</a:t>
            </a:r>
            <a:r>
              <a:rPr lang="ru-RU" smtClean="0"/>
              <a:t>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uid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142852"/>
            <a:ext cx="2428892" cy="4229100"/>
          </a:xfrm>
          <a:prstGeom prst="rect">
            <a:avLst/>
          </a:prstGeom>
        </p:spPr>
      </p:pic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Разных три имеет глаза, </a:t>
            </a:r>
          </a:p>
          <a:p>
            <a:pPr>
              <a:buNone/>
            </a:pPr>
            <a:r>
              <a:rPr lang="ru-RU" sz="3200" dirty="0" smtClean="0"/>
              <a:t>Но откроет их не сразу:</a:t>
            </a:r>
          </a:p>
          <a:p>
            <a:pPr>
              <a:buNone/>
            </a:pPr>
            <a:r>
              <a:rPr lang="ru-RU" sz="3200" dirty="0" smtClean="0"/>
              <a:t>Если глаз откроет красный – </a:t>
            </a:r>
          </a:p>
          <a:p>
            <a:pPr>
              <a:buNone/>
            </a:pPr>
            <a:r>
              <a:rPr lang="ru-RU" sz="3200" dirty="0" smtClean="0"/>
              <a:t>Стоп! Идти нельзя, опасно!</a:t>
            </a:r>
          </a:p>
          <a:p>
            <a:pPr>
              <a:buNone/>
            </a:pPr>
            <a:r>
              <a:rPr lang="ru-RU" sz="3200" dirty="0" smtClean="0"/>
              <a:t>Жёлтый глаз – погоди,</a:t>
            </a:r>
          </a:p>
          <a:p>
            <a:pPr>
              <a:buNone/>
            </a:pPr>
            <a:r>
              <a:rPr lang="ru-RU" sz="3200" dirty="0" smtClean="0"/>
              <a:t>А зелёный – проходи!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40f3ee2bc7dc.jpg"/>
          <p:cNvPicPr>
            <a:picLocks noChangeAspect="1"/>
          </p:cNvPicPr>
          <p:nvPr/>
        </p:nvPicPr>
        <p:blipFill>
          <a:blip r:embed="rId2"/>
          <a:srcRect l="20112" t="2381" r="9497"/>
          <a:stretch>
            <a:fillRect/>
          </a:stretch>
        </p:blipFill>
        <p:spPr>
          <a:xfrm>
            <a:off x="4143372" y="2714620"/>
            <a:ext cx="3951741" cy="3857652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3200" dirty="0" smtClean="0"/>
              <a:t>Что за чудо – этот дом:</a:t>
            </a:r>
          </a:p>
          <a:p>
            <a:pPr>
              <a:buNone/>
            </a:pPr>
            <a:r>
              <a:rPr lang="ru-RU" sz="3200" dirty="0" smtClean="0"/>
              <a:t>Окна светятся кругом,</a:t>
            </a:r>
          </a:p>
          <a:p>
            <a:pPr>
              <a:buNone/>
            </a:pPr>
            <a:r>
              <a:rPr lang="ru-RU" sz="3200" dirty="0" smtClean="0"/>
              <a:t>Носит обувь из резины</a:t>
            </a:r>
          </a:p>
          <a:p>
            <a:pPr>
              <a:buNone/>
            </a:pPr>
            <a:r>
              <a:rPr lang="ru-RU" sz="3200" dirty="0" smtClean="0"/>
              <a:t>И питается бензином?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2f93333d7ef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4612" y="3571876"/>
            <a:ext cx="4842196" cy="300039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0" y="571480"/>
            <a:ext cx="4572000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2800" dirty="0" smtClean="0"/>
              <a:t>Красный вагон по рельсам бежит, </a:t>
            </a:r>
          </a:p>
          <a:p>
            <a:pPr>
              <a:buNone/>
            </a:pPr>
            <a:r>
              <a:rPr lang="ru-RU" sz="2800" dirty="0" smtClean="0"/>
              <a:t>Всех, куда надо, он быстро домчит.</a:t>
            </a:r>
          </a:p>
          <a:p>
            <a:pPr>
              <a:buNone/>
            </a:pPr>
            <a:r>
              <a:rPr lang="ru-RU" sz="2800" dirty="0" smtClean="0"/>
              <a:t>Заливистый звон его нравится детям.</a:t>
            </a:r>
          </a:p>
          <a:p>
            <a:pPr>
              <a:buNone/>
            </a:pPr>
            <a:r>
              <a:rPr lang="ru-RU" sz="2800" dirty="0" smtClean="0"/>
              <a:t>Так в чём же мы с вами по городу едем?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1472" y="285728"/>
            <a:ext cx="457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/>
              <a:t>В два ряда дома стоят</a:t>
            </a:r>
          </a:p>
          <a:p>
            <a:pPr>
              <a:buNone/>
            </a:pPr>
            <a:r>
              <a:rPr lang="ru-RU" sz="2800" dirty="0" smtClean="0"/>
              <a:t>Десять, двадцать, сто подряд.</a:t>
            </a:r>
          </a:p>
          <a:p>
            <a:pPr>
              <a:buNone/>
            </a:pPr>
            <a:r>
              <a:rPr lang="ru-RU" sz="2800" dirty="0" smtClean="0"/>
              <a:t>И квартирными глазами</a:t>
            </a:r>
          </a:p>
          <a:p>
            <a:pPr>
              <a:buNone/>
            </a:pPr>
            <a:r>
              <a:rPr lang="ru-RU" sz="2800" dirty="0" smtClean="0"/>
              <a:t>Друг на друга всё глядят.</a:t>
            </a:r>
          </a:p>
        </p:txBody>
      </p:sp>
      <p:pic>
        <p:nvPicPr>
          <p:cNvPr id="5" name="Рисунок 4" descr="190748_normal_7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7422" y="2786058"/>
            <a:ext cx="4986350" cy="3739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BD05703_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6116" y="2643182"/>
            <a:ext cx="3500462" cy="3419475"/>
          </a:xfrm>
          <a:prstGeom prst="rect">
            <a:avLst/>
          </a:prstGeom>
        </p:spPr>
      </p:pic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0" y="142852"/>
            <a:ext cx="7239000" cy="4846320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Полотно, а не дорожка,</a:t>
            </a:r>
          </a:p>
          <a:p>
            <a:pPr>
              <a:buNone/>
            </a:pPr>
            <a:r>
              <a:rPr lang="ru-RU" dirty="0" smtClean="0"/>
              <a:t>Конь, не конь – сороконожка</a:t>
            </a:r>
          </a:p>
          <a:p>
            <a:pPr>
              <a:buNone/>
            </a:pPr>
            <a:r>
              <a:rPr lang="ru-RU" dirty="0" smtClean="0"/>
              <a:t>По дорожке той ползёт, </a:t>
            </a:r>
          </a:p>
          <a:p>
            <a:pPr>
              <a:buNone/>
            </a:pPr>
            <a:r>
              <a:rPr lang="ru-RU" dirty="0" smtClean="0"/>
              <a:t>Весь обоз одна везёт.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048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2857496"/>
            <a:ext cx="3548074" cy="371475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85786" y="428604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None/>
            </a:pPr>
            <a:r>
              <a:rPr lang="ru-RU" sz="3200" dirty="0" smtClean="0"/>
              <a:t>Бурлит в движении мостовая – </a:t>
            </a:r>
          </a:p>
          <a:p>
            <a:pPr>
              <a:buNone/>
            </a:pPr>
            <a:r>
              <a:rPr lang="ru-RU" sz="3200" dirty="0" smtClean="0"/>
              <a:t>Бегут авто, спешат трамваи.</a:t>
            </a:r>
          </a:p>
          <a:p>
            <a:pPr>
              <a:buNone/>
            </a:pPr>
            <a:r>
              <a:rPr lang="ru-RU" sz="3200" dirty="0" smtClean="0"/>
              <a:t>Скажите правильный ответ – </a:t>
            </a:r>
          </a:p>
          <a:p>
            <a:pPr>
              <a:buNone/>
            </a:pPr>
            <a:r>
              <a:rPr lang="ru-RU" sz="3200" dirty="0" smtClean="0"/>
              <a:t>Какой горит для пешехода </a:t>
            </a:r>
          </a:p>
          <a:p>
            <a:pPr>
              <a:buNone/>
            </a:pPr>
            <a:r>
              <a:rPr lang="ru-RU" sz="3200" dirty="0" smtClean="0"/>
              <a:t>свет?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1255528570_svetofo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1714488"/>
            <a:ext cx="3533320" cy="34931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71472" y="500042"/>
            <a:ext cx="435771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/>
              <a:t>Красный свет нам говорит:</a:t>
            </a:r>
          </a:p>
          <a:p>
            <a:pPr>
              <a:buNone/>
            </a:pPr>
            <a:r>
              <a:rPr lang="ru-RU" sz="2800" dirty="0" smtClean="0"/>
              <a:t>Стой! Опасно! Путь закрыт!</a:t>
            </a:r>
          </a:p>
          <a:p>
            <a:pPr>
              <a:buNone/>
            </a:pPr>
            <a:r>
              <a:rPr lang="ru-RU" sz="2800" dirty="0" smtClean="0"/>
              <a:t>2 Особый свет – предупреждение!</a:t>
            </a:r>
          </a:p>
          <a:p>
            <a:pPr>
              <a:buNone/>
            </a:pPr>
            <a:r>
              <a:rPr lang="ru-RU" sz="2800" dirty="0" smtClean="0"/>
              <a:t>Сигнала ждите для движения!</a:t>
            </a:r>
          </a:p>
          <a:p>
            <a:pPr>
              <a:buNone/>
            </a:pPr>
            <a:r>
              <a:rPr lang="ru-RU" sz="2800" dirty="0" smtClean="0"/>
              <a:t>Скажите правильный ответ –</a:t>
            </a:r>
          </a:p>
          <a:p>
            <a:pPr>
              <a:buNone/>
            </a:pPr>
            <a:r>
              <a:rPr lang="ru-RU" sz="2800" dirty="0" smtClean="0"/>
              <a:t>Какой на светофоре свет?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30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1500174"/>
            <a:ext cx="2932757" cy="3714776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500034" y="428604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 smtClean="0"/>
              <a:t>Желтый свет – предупреждение,</a:t>
            </a:r>
          </a:p>
          <a:p>
            <a:pPr>
              <a:buNone/>
            </a:pPr>
            <a:r>
              <a:rPr lang="ru-RU" sz="2800" dirty="0" smtClean="0"/>
              <a:t>Жди сигнала для движения!</a:t>
            </a:r>
          </a:p>
          <a:p>
            <a:pPr>
              <a:buNone/>
            </a:pPr>
            <a:r>
              <a:rPr lang="ru-RU" sz="2800" dirty="0" smtClean="0"/>
              <a:t>3 Иди вперёд! Порядок знаешь,</a:t>
            </a:r>
          </a:p>
          <a:p>
            <a:pPr>
              <a:buNone/>
            </a:pPr>
            <a:r>
              <a:rPr lang="ru-RU" sz="2800" dirty="0" smtClean="0"/>
              <a:t>На мостовой не пострадаешь.</a:t>
            </a:r>
          </a:p>
          <a:p>
            <a:pPr>
              <a:buNone/>
            </a:pPr>
            <a:r>
              <a:rPr lang="ru-RU" sz="2800" dirty="0" smtClean="0"/>
              <a:t>Скажите правильный ответ-</a:t>
            </a:r>
          </a:p>
          <a:p>
            <a:pPr>
              <a:buNone/>
            </a:pPr>
            <a:r>
              <a:rPr lang="ru-RU" sz="2800" dirty="0" smtClean="0"/>
              <a:t>Какой горит при этом свет?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218</Words>
  <PresentationFormat>Экран (4:3)</PresentationFormat>
  <Paragraphs>41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Загадки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</dc:title>
  <cp:lastModifiedBy>Server</cp:lastModifiedBy>
  <cp:revision>7</cp:revision>
  <dcterms:modified xsi:type="dcterms:W3CDTF">2010-11-05T10:15:29Z</dcterms:modified>
</cp:coreProperties>
</file>