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6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6" autoAdjust="0"/>
  </p:normalViewPr>
  <p:slideViewPr>
    <p:cSldViewPr>
      <p:cViewPr varScale="1">
        <p:scale>
          <a:sx n="52" d="100"/>
          <a:sy n="52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7A83-DD55-43C7-AFDE-B8608BC6CBCC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0BC-7D80-477B-926F-B6D5B0AA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7A83-DD55-43C7-AFDE-B8608BC6CBCC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0BC-7D80-477B-926F-B6D5B0AA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7A83-DD55-43C7-AFDE-B8608BC6CBCC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0BC-7D80-477B-926F-B6D5B0AA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7A83-DD55-43C7-AFDE-B8608BC6CBCC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0BC-7D80-477B-926F-B6D5B0AA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7A83-DD55-43C7-AFDE-B8608BC6CBCC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0BC-7D80-477B-926F-B6D5B0AA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7A83-DD55-43C7-AFDE-B8608BC6CBCC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0BC-7D80-477B-926F-B6D5B0AA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7A83-DD55-43C7-AFDE-B8608BC6CBCC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0BC-7D80-477B-926F-B6D5B0AA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7A83-DD55-43C7-AFDE-B8608BC6CBCC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0BC-7D80-477B-926F-B6D5B0AA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7A83-DD55-43C7-AFDE-B8608BC6CBCC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0BC-7D80-477B-926F-B6D5B0AA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7A83-DD55-43C7-AFDE-B8608BC6CBCC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0BC-7D80-477B-926F-B6D5B0AA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7A83-DD55-43C7-AFDE-B8608BC6CBCC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90BC-7D80-477B-926F-B6D5B0AA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87A83-DD55-43C7-AFDE-B8608BC6CBCC}" type="datetimeFigureOut">
              <a:rPr lang="ru-RU" smtClean="0"/>
              <a:pPr/>
              <a:t>04.05.2012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B90BC-7D80-477B-926F-B6D5B0AA2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2.ppt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457203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ПРИЗНАКИ РАВЕНСТВА ТРЕУГОЛЬНИКОВ</a:t>
            </a:r>
            <a:endParaRPr lang="ru-RU" sz="7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643570" y="5786454"/>
            <a:ext cx="2843210" cy="638164"/>
          </a:xfrm>
        </p:spPr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Сметаник</a:t>
            </a:r>
            <a:r>
              <a:rPr lang="ru-RU" dirty="0" smtClean="0">
                <a:solidFill>
                  <a:srgbClr val="FFFF00"/>
                </a:solidFill>
              </a:rPr>
              <a:t> Н.В.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72460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Вспомним признаки</a:t>
            </a:r>
          </a:p>
          <a:p>
            <a:r>
              <a:rPr lang="ru-RU" sz="4400" b="1" cap="all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Равенства </a:t>
            </a:r>
            <a:r>
              <a:rPr lang="ru-RU" sz="4400" b="1" cap="all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треугольников</a:t>
            </a:r>
            <a:endParaRPr lang="ru-RU" sz="4400" b="1" cap="all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>
            <a:hlinkClick r:id="rId3" action="ppaction://hlinkpres?slideindex=1&amp;slidetitle="/>
          </p:cNvPr>
          <p:cNvSpPr txBox="1"/>
          <p:nvPr/>
        </p:nvSpPr>
        <p:spPr>
          <a:xfrm>
            <a:off x="5643570" y="4714884"/>
            <a:ext cx="214314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ИГРА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86567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КАКИЕ ТРЕУГОЛЬНИКИ</a:t>
            </a:r>
          </a:p>
          <a:p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НАЗЫВАЮТ РАВНОБЕДРЕННЫМИ?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57158" y="2285992"/>
            <a:ext cx="1928826" cy="2714644"/>
            <a:chOff x="357158" y="2285992"/>
            <a:chExt cx="1928826" cy="2714644"/>
          </a:xfrm>
        </p:grpSpPr>
        <p:sp>
          <p:nvSpPr>
            <p:cNvPr id="4" name="Равнобедренный треугольник 3"/>
            <p:cNvSpPr/>
            <p:nvPr/>
          </p:nvSpPr>
          <p:spPr>
            <a:xfrm>
              <a:off x="357158" y="2285992"/>
              <a:ext cx="1928826" cy="2714644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714348" y="3286124"/>
              <a:ext cx="428628" cy="214314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1500166" y="3286124"/>
              <a:ext cx="428628" cy="214314"/>
            </a:xfrm>
            <a:prstGeom prst="line">
              <a:avLst/>
            </a:prstGeom>
            <a:ln w="762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3857620" y="1928802"/>
            <a:ext cx="499104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3200" b="1" cap="none" spc="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Свойство равнобедренных</a:t>
            </a:r>
          </a:p>
          <a:p>
            <a:pPr algn="r"/>
            <a:r>
              <a:rPr lang="ru-RU" sz="32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треугольников:</a:t>
            </a:r>
            <a:endParaRPr lang="ru-RU" sz="32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428992" y="2643182"/>
            <a:ext cx="2214578" cy="3000396"/>
            <a:chOff x="3428992" y="2643182"/>
            <a:chExt cx="2214578" cy="3000396"/>
          </a:xfrm>
        </p:grpSpPr>
        <p:sp>
          <p:nvSpPr>
            <p:cNvPr id="12" name="Равнобедренный треугольник 11"/>
            <p:cNvSpPr/>
            <p:nvPr/>
          </p:nvSpPr>
          <p:spPr>
            <a:xfrm>
              <a:off x="3571868" y="2643182"/>
              <a:ext cx="1928826" cy="2714644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Дуга 14"/>
            <p:cNvSpPr/>
            <p:nvPr/>
          </p:nvSpPr>
          <p:spPr>
            <a:xfrm>
              <a:off x="3428992" y="5072074"/>
              <a:ext cx="571504" cy="500066"/>
            </a:xfrm>
            <a:prstGeom prst="arc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Дуга 15"/>
            <p:cNvSpPr/>
            <p:nvPr/>
          </p:nvSpPr>
          <p:spPr>
            <a:xfrm rot="16200000">
              <a:off x="5107785" y="5107793"/>
              <a:ext cx="571504" cy="500066"/>
            </a:xfrm>
            <a:prstGeom prst="arc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9" name="Прямая со стрелкой 18"/>
          <p:cNvCxnSpPr/>
          <p:nvPr/>
        </p:nvCxnSpPr>
        <p:spPr>
          <a:xfrm>
            <a:off x="2143108" y="3643314"/>
            <a:ext cx="1143008" cy="285752"/>
          </a:xfrm>
          <a:prstGeom prst="straightConnector1">
            <a:avLst/>
          </a:prstGeom>
          <a:ln w="1047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43570" y="3500438"/>
            <a:ext cx="28911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 равнобедренном</a:t>
            </a:r>
          </a:p>
          <a:p>
            <a:r>
              <a:rPr lang="ru-RU" sz="2400" b="1" dirty="0" smtClean="0"/>
              <a:t>треугольнике</a:t>
            </a:r>
          </a:p>
          <a:p>
            <a:r>
              <a:rPr lang="ru-RU" sz="2400" b="1" dirty="0" smtClean="0"/>
              <a:t>углы при основании</a:t>
            </a:r>
          </a:p>
          <a:p>
            <a:r>
              <a:rPr lang="ru-RU" sz="2400" b="1" dirty="0" smtClean="0"/>
              <a:t>равны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31466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 №1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214282" y="3071810"/>
            <a:ext cx="5737386" cy="3083976"/>
            <a:chOff x="214282" y="3071810"/>
            <a:chExt cx="5737386" cy="3083976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571472" y="3500438"/>
              <a:ext cx="5072098" cy="2429686"/>
              <a:chOff x="571472" y="3500438"/>
              <a:chExt cx="5072098" cy="2429686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571472" y="3500438"/>
                <a:ext cx="5072098" cy="2286016"/>
                <a:chOff x="857224" y="3857628"/>
                <a:chExt cx="5072098" cy="2286016"/>
              </a:xfrm>
            </p:grpSpPr>
            <p:sp>
              <p:nvSpPr>
                <p:cNvPr id="17" name="Равнобедренный треугольник 16"/>
                <p:cNvSpPr/>
                <p:nvPr/>
              </p:nvSpPr>
              <p:spPr>
                <a:xfrm>
                  <a:off x="857224" y="3857628"/>
                  <a:ext cx="5072098" cy="2286016"/>
                </a:xfrm>
                <a:prstGeom prst="triangl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Равнобедренный треугольник 17"/>
                <p:cNvSpPr/>
                <p:nvPr/>
              </p:nvSpPr>
              <p:spPr>
                <a:xfrm>
                  <a:off x="2071670" y="3857628"/>
                  <a:ext cx="2643206" cy="2286016"/>
                </a:xfrm>
                <a:prstGeom prst="triangl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23" name="Прямая соединительная линия 22"/>
              <p:cNvCxnSpPr/>
              <p:nvPr/>
            </p:nvCxnSpPr>
            <p:spPr>
              <a:xfrm rot="16200000" flipH="1">
                <a:off x="1714480" y="4572008"/>
                <a:ext cx="214314" cy="21431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 flipH="1" flipV="1">
                <a:off x="4214810" y="4500570"/>
                <a:ext cx="214314" cy="21431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0" name="Группа 29"/>
              <p:cNvGrpSpPr/>
              <p:nvPr/>
            </p:nvGrpSpPr>
            <p:grpSpPr>
              <a:xfrm>
                <a:off x="1070744" y="5643578"/>
                <a:ext cx="145258" cy="286546"/>
                <a:chOff x="1070744" y="5643578"/>
                <a:chExt cx="145258" cy="286546"/>
              </a:xfrm>
            </p:grpSpPr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 rot="5400000">
                  <a:off x="928662" y="5786454"/>
                  <a:ext cx="285752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 rot="5400000">
                  <a:off x="1072332" y="5785660"/>
                  <a:ext cx="285752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Группа 30"/>
              <p:cNvGrpSpPr/>
              <p:nvPr/>
            </p:nvGrpSpPr>
            <p:grpSpPr>
              <a:xfrm>
                <a:off x="4857752" y="5643578"/>
                <a:ext cx="145258" cy="286546"/>
                <a:chOff x="1070744" y="5643578"/>
                <a:chExt cx="145258" cy="286546"/>
              </a:xfrm>
            </p:grpSpPr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 rot="5400000">
                  <a:off x="928662" y="5786454"/>
                  <a:ext cx="285752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 rot="5400000">
                  <a:off x="1072332" y="5785660"/>
                  <a:ext cx="285752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TextBox 34"/>
            <p:cNvSpPr txBox="1"/>
            <p:nvPr/>
          </p:nvSpPr>
          <p:spPr>
            <a:xfrm>
              <a:off x="214282" y="578645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А</a:t>
              </a:r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28926" y="307181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В</a:t>
              </a:r>
              <a:endParaRPr lang="ru-RU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43570" y="578645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С</a:t>
              </a:r>
              <a:endParaRPr lang="ru-RU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71604" y="5786454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ru-RU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14810" y="5786454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ru-RU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14282" y="1071546"/>
            <a:ext cx="469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1. Найдите равные треугольники.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4282" y="1714488"/>
            <a:ext cx="6738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2. Докажите, что треугольники </a:t>
            </a:r>
            <a:r>
              <a:rPr lang="en-US" sz="2400" b="1" dirty="0" smtClean="0">
                <a:solidFill>
                  <a:srgbClr val="002060"/>
                </a:solidFill>
              </a:rPr>
              <a:t>ABD </a:t>
            </a:r>
            <a:r>
              <a:rPr lang="ru-RU" sz="2400" b="1" dirty="0" smtClean="0">
                <a:solidFill>
                  <a:srgbClr val="002060"/>
                </a:solidFill>
              </a:rPr>
              <a:t>и </a:t>
            </a:r>
            <a:r>
              <a:rPr lang="en-US" sz="2400" b="1" dirty="0" smtClean="0">
                <a:solidFill>
                  <a:srgbClr val="002060"/>
                </a:solidFill>
              </a:rPr>
              <a:t>CBE </a:t>
            </a:r>
            <a:r>
              <a:rPr lang="ru-RU" sz="2400" b="1" dirty="0" smtClean="0">
                <a:solidFill>
                  <a:srgbClr val="002060"/>
                </a:solidFill>
              </a:rPr>
              <a:t>равны.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54288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РАЗМИНКА ДЛЯ ГЛАЗ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4282" y="1071546"/>
            <a:ext cx="87868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Плотно закройте глаза руками так, чтобы через них</a:t>
            </a:r>
          </a:p>
          <a:p>
            <a:r>
              <a:rPr lang="ru-RU" sz="2800" b="1" dirty="0" smtClean="0"/>
              <a:t>не проходил свет. Следите при этом за тем, чтобы</a:t>
            </a:r>
          </a:p>
          <a:p>
            <a:r>
              <a:rPr lang="ru-RU" sz="2800" b="1" dirty="0" smtClean="0"/>
              <a:t>посадка была удобной. Особое внимание – на спину</a:t>
            </a:r>
          </a:p>
          <a:p>
            <a:r>
              <a:rPr lang="ru-RU" sz="2800" b="1" dirty="0" smtClean="0"/>
              <a:t>и шею, они должны быть прямыми и расслабленными.</a:t>
            </a:r>
          </a:p>
          <a:p>
            <a:r>
              <a:rPr lang="ru-RU" sz="2800" b="1" dirty="0" smtClean="0"/>
              <a:t>Закрыв глаза, попытайтесь увидеть перед глазами</a:t>
            </a:r>
          </a:p>
          <a:p>
            <a:r>
              <a:rPr lang="ru-RU" sz="2800" b="1" dirty="0" smtClean="0"/>
              <a:t>абсолютно черный цвет. Скорее всего, постоянно будут</a:t>
            </a:r>
          </a:p>
          <a:p>
            <a:r>
              <a:rPr lang="ru-RU" sz="2800" b="1" dirty="0" smtClean="0"/>
              <a:t>возникать цветные полоски, ромбики и кляксы. Чем</a:t>
            </a:r>
          </a:p>
          <a:p>
            <a:r>
              <a:rPr lang="ru-RU" sz="2800" b="1" dirty="0" smtClean="0"/>
              <a:t>чернее будет цвет, тем лучше расслаблены глаза.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720665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САМОСТОЯТЕЛЬНАЯ РАБОТА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1071546"/>
            <a:ext cx="9001156" cy="5072098"/>
            <a:chOff x="0" y="1071546"/>
            <a:chExt cx="9001156" cy="5072098"/>
          </a:xfrm>
        </p:grpSpPr>
        <p:sp>
          <p:nvSpPr>
            <p:cNvPr id="5" name="TextBox 4"/>
            <p:cNvSpPr txBox="1"/>
            <p:nvPr/>
          </p:nvSpPr>
          <p:spPr>
            <a:xfrm>
              <a:off x="0" y="1071546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1.</a:t>
              </a:r>
              <a:endParaRPr lang="ru-RU" dirty="0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285721" y="1142984"/>
              <a:ext cx="4214841" cy="5000660"/>
              <a:chOff x="285719" y="971532"/>
              <a:chExt cx="5143537" cy="5314988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9320" t="27358" r="2427" b="38679"/>
              <a:stretch>
                <a:fillRect/>
              </a:stretch>
            </p:blipFill>
            <p:spPr bwMode="auto">
              <a:xfrm>
                <a:off x="285719" y="971532"/>
                <a:ext cx="5143537" cy="23145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0048" t="27358" r="1699" b="28302"/>
              <a:stretch>
                <a:fillRect/>
              </a:stretch>
            </p:blipFill>
            <p:spPr bwMode="auto">
              <a:xfrm>
                <a:off x="285720" y="3286124"/>
                <a:ext cx="5107057" cy="30003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0" y="3429000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2.</a:t>
              </a:r>
              <a:endParaRPr lang="ru-RU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39806" t="27358" r="3398" b="33962"/>
            <a:stretch>
              <a:fillRect/>
            </a:stretch>
          </p:blipFill>
          <p:spPr bwMode="auto">
            <a:xfrm>
              <a:off x="4786314" y="1142984"/>
              <a:ext cx="4214810" cy="2328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4500562" y="1071546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3.</a:t>
              </a:r>
              <a:endParaRPr lang="ru-RU" dirty="0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40048" t="27358" r="3155" b="60378"/>
            <a:stretch>
              <a:fillRect/>
            </a:stretch>
          </p:blipFill>
          <p:spPr bwMode="auto">
            <a:xfrm>
              <a:off x="4786314" y="3429000"/>
              <a:ext cx="4214842" cy="702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4500562" y="3357562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4.</a:t>
              </a:r>
              <a:endParaRPr lang="ru-RU" dirty="0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 l="39806" t="27358" r="3398" b="52830"/>
            <a:stretch>
              <a:fillRect/>
            </a:stretch>
          </p:blipFill>
          <p:spPr bwMode="auto">
            <a:xfrm>
              <a:off x="4786314" y="4143380"/>
              <a:ext cx="4214810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4500562" y="4071942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5.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32208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all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ИТОГ УРОКА</a:t>
            </a:r>
            <a:endParaRPr lang="ru-RU" sz="4400" b="1" cap="all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285860"/>
            <a:ext cx="456535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 smtClean="0"/>
              <a:t>1. Сегодня я узнал…</a:t>
            </a:r>
          </a:p>
          <a:p>
            <a:pPr lvl="0"/>
            <a:r>
              <a:rPr lang="ru-RU" sz="2400" b="1" dirty="0" smtClean="0"/>
              <a:t>2. Было интересно…</a:t>
            </a:r>
          </a:p>
          <a:p>
            <a:pPr lvl="0"/>
            <a:r>
              <a:rPr lang="ru-RU" sz="2400" b="1" dirty="0" smtClean="0"/>
              <a:t>3. Было трудно…</a:t>
            </a:r>
          </a:p>
          <a:p>
            <a:pPr lvl="0"/>
            <a:r>
              <a:rPr lang="ru-RU" sz="2400" b="1" dirty="0" smtClean="0"/>
              <a:t>4. Я выполнял задания…</a:t>
            </a:r>
          </a:p>
          <a:p>
            <a:pPr lvl="0"/>
            <a:r>
              <a:rPr lang="ru-RU" sz="2400" b="1" dirty="0" smtClean="0"/>
              <a:t>5. Я понял, что…</a:t>
            </a:r>
          </a:p>
          <a:p>
            <a:pPr lvl="0"/>
            <a:r>
              <a:rPr lang="ru-RU" sz="2400" b="1" dirty="0" smtClean="0"/>
              <a:t>6. Теперь я могу…</a:t>
            </a:r>
          </a:p>
          <a:p>
            <a:pPr lvl="0"/>
            <a:r>
              <a:rPr lang="ru-RU" sz="2400" b="1" dirty="0" smtClean="0"/>
              <a:t>7. Я приобрел…                                  </a:t>
            </a:r>
          </a:p>
          <a:p>
            <a:pPr lvl="0"/>
            <a:r>
              <a:rPr lang="ru-RU" sz="2400" b="1" dirty="0" smtClean="0"/>
              <a:t>8. Я научился…</a:t>
            </a:r>
          </a:p>
          <a:p>
            <a:pPr lvl="0"/>
            <a:r>
              <a:rPr lang="ru-RU" sz="2400" b="1" dirty="0" smtClean="0"/>
              <a:t>9. У меня получилось…</a:t>
            </a:r>
          </a:p>
          <a:p>
            <a:pPr lvl="0"/>
            <a:r>
              <a:rPr lang="ru-RU" sz="2400" b="1" dirty="0" smtClean="0"/>
              <a:t>10. Я смог…</a:t>
            </a:r>
          </a:p>
          <a:p>
            <a:pPr lvl="0"/>
            <a:r>
              <a:rPr lang="ru-RU" sz="2400" b="1" dirty="0" smtClean="0"/>
              <a:t>11. Меня удивило…</a:t>
            </a:r>
          </a:p>
          <a:p>
            <a:pPr lvl="0"/>
            <a:r>
              <a:rPr lang="ru-RU" sz="2400" b="1" dirty="0" smtClean="0"/>
              <a:t>12. Мне захотелось…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56410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cap="all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ДОМАШНЕЕ ЗАДАНИЕ</a:t>
            </a:r>
            <a:endParaRPr lang="ru-RU" sz="4400" b="1" cap="all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6738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1. Докажите, что треугольники </a:t>
            </a:r>
            <a:r>
              <a:rPr lang="en-US" sz="2400" b="1" dirty="0" smtClean="0">
                <a:solidFill>
                  <a:srgbClr val="002060"/>
                </a:solidFill>
              </a:rPr>
              <a:t>AB</a:t>
            </a:r>
            <a:r>
              <a:rPr lang="ru-RU" sz="2400" b="1" dirty="0" smtClean="0">
                <a:solidFill>
                  <a:srgbClr val="002060"/>
                </a:solidFill>
              </a:rPr>
              <a:t>Е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и </a:t>
            </a:r>
            <a:r>
              <a:rPr lang="en-US" sz="2400" b="1" dirty="0" smtClean="0">
                <a:solidFill>
                  <a:srgbClr val="002060"/>
                </a:solidFill>
              </a:rPr>
              <a:t>CBD </a:t>
            </a:r>
            <a:r>
              <a:rPr lang="ru-RU" sz="2400" b="1" dirty="0" smtClean="0">
                <a:solidFill>
                  <a:srgbClr val="002060"/>
                </a:solidFill>
              </a:rPr>
              <a:t>равны.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14282" y="2428868"/>
            <a:ext cx="5737386" cy="3083976"/>
            <a:chOff x="214282" y="3071810"/>
            <a:chExt cx="5737386" cy="3083976"/>
          </a:xfrm>
        </p:grpSpPr>
        <p:grpSp>
          <p:nvGrpSpPr>
            <p:cNvPr id="7" name="Группа 33"/>
            <p:cNvGrpSpPr/>
            <p:nvPr/>
          </p:nvGrpSpPr>
          <p:grpSpPr>
            <a:xfrm>
              <a:off x="571472" y="3500438"/>
              <a:ext cx="5072098" cy="2429686"/>
              <a:chOff x="571472" y="3500438"/>
              <a:chExt cx="5072098" cy="2429686"/>
            </a:xfrm>
          </p:grpSpPr>
          <p:grpSp>
            <p:nvGrpSpPr>
              <p:cNvPr id="13" name="Группа 20"/>
              <p:cNvGrpSpPr/>
              <p:nvPr/>
            </p:nvGrpSpPr>
            <p:grpSpPr>
              <a:xfrm>
                <a:off x="571472" y="3500438"/>
                <a:ext cx="5072098" cy="2286016"/>
                <a:chOff x="857224" y="3857628"/>
                <a:chExt cx="5072098" cy="2286016"/>
              </a:xfrm>
            </p:grpSpPr>
            <p:sp>
              <p:nvSpPr>
                <p:cNvPr id="22" name="Равнобедренный треугольник 21"/>
                <p:cNvSpPr/>
                <p:nvPr/>
              </p:nvSpPr>
              <p:spPr>
                <a:xfrm>
                  <a:off x="857224" y="3857628"/>
                  <a:ext cx="5072098" cy="2286016"/>
                </a:xfrm>
                <a:prstGeom prst="triangl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Равнобедренный треугольник 22"/>
                <p:cNvSpPr/>
                <p:nvPr/>
              </p:nvSpPr>
              <p:spPr>
                <a:xfrm>
                  <a:off x="2071670" y="3857628"/>
                  <a:ext cx="2643206" cy="2286016"/>
                </a:xfrm>
                <a:prstGeom prst="triangl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14" name="Прямая соединительная линия 13"/>
              <p:cNvCxnSpPr/>
              <p:nvPr/>
            </p:nvCxnSpPr>
            <p:spPr>
              <a:xfrm rot="16200000" flipH="1">
                <a:off x="1714480" y="4572008"/>
                <a:ext cx="214314" cy="21431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rot="5400000" flipH="1" flipV="1">
                <a:off x="4214810" y="4500570"/>
                <a:ext cx="214314" cy="214314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" name="Группа 29"/>
              <p:cNvGrpSpPr/>
              <p:nvPr/>
            </p:nvGrpSpPr>
            <p:grpSpPr>
              <a:xfrm>
                <a:off x="1070744" y="5643578"/>
                <a:ext cx="145258" cy="286546"/>
                <a:chOff x="1070744" y="5643578"/>
                <a:chExt cx="145258" cy="286546"/>
              </a:xfrm>
            </p:grpSpPr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 rot="5400000">
                  <a:off x="928662" y="5786454"/>
                  <a:ext cx="285752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 rot="5400000">
                  <a:off x="1072332" y="5785660"/>
                  <a:ext cx="285752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Группа 30"/>
              <p:cNvGrpSpPr/>
              <p:nvPr/>
            </p:nvGrpSpPr>
            <p:grpSpPr>
              <a:xfrm>
                <a:off x="4857752" y="5643578"/>
                <a:ext cx="145258" cy="286546"/>
                <a:chOff x="1070744" y="5643578"/>
                <a:chExt cx="145258" cy="286546"/>
              </a:xfrm>
            </p:grpSpPr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rot="5400000">
                  <a:off x="928662" y="5786454"/>
                  <a:ext cx="285752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 rot="5400000">
                  <a:off x="1072332" y="5785660"/>
                  <a:ext cx="285752" cy="1588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TextBox 7"/>
            <p:cNvSpPr txBox="1"/>
            <p:nvPr/>
          </p:nvSpPr>
          <p:spPr>
            <a:xfrm>
              <a:off x="214282" y="5786454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А</a:t>
              </a: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28926" y="307181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В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43570" y="578645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С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71604" y="5786454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14810" y="5786454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227</Words>
  <Application>Microsoft Office PowerPoint</Application>
  <PresentationFormat>Экран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ПРИЗНАКИ РАВЕНСТВА ТРЕУГОЛЬНИКОВ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CIO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lplehanova</dc:creator>
  <cp:lastModifiedBy>revaz</cp:lastModifiedBy>
  <cp:revision>18</cp:revision>
  <dcterms:created xsi:type="dcterms:W3CDTF">2011-12-12T09:01:44Z</dcterms:created>
  <dcterms:modified xsi:type="dcterms:W3CDTF">2012-05-04T12:58:48Z</dcterms:modified>
</cp:coreProperties>
</file>