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napVertSplitter="1" vertBarState="minimized" horzBarState="maximized">
    <p:restoredLeft sz="34568" autoAdjust="0"/>
    <p:restoredTop sz="86497" autoAdjust="0"/>
  </p:normalViewPr>
  <p:slideViewPr>
    <p:cSldViewPr>
      <p:cViewPr varScale="1">
        <p:scale>
          <a:sx n="67" d="100"/>
          <a:sy n="67" d="100"/>
        </p:scale>
        <p:origin x="-9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0BE5-D8B2-4570-AB61-ED293B31639D}" type="datetimeFigureOut">
              <a:rPr lang="ru-RU" smtClean="0"/>
              <a:t>15.10.2011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A518-4C44-412D-8754-B7D8B7C8F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0BE5-D8B2-4570-AB61-ED293B31639D}" type="datetimeFigureOut">
              <a:rPr lang="ru-RU" smtClean="0"/>
              <a:t>15.10.2011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A518-4C44-412D-8754-B7D8B7C8F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0BE5-D8B2-4570-AB61-ED293B31639D}" type="datetimeFigureOut">
              <a:rPr lang="ru-RU" smtClean="0"/>
              <a:t>15.10.2011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A518-4C44-412D-8754-B7D8B7C8F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0BE5-D8B2-4570-AB61-ED293B31639D}" type="datetimeFigureOut">
              <a:rPr lang="ru-RU" smtClean="0"/>
              <a:t>15.10.2011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A518-4C44-412D-8754-B7D8B7C8F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0BE5-D8B2-4570-AB61-ED293B31639D}" type="datetimeFigureOut">
              <a:rPr lang="ru-RU" smtClean="0"/>
              <a:t>15.10.2011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A518-4C44-412D-8754-B7D8B7C8F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0BE5-D8B2-4570-AB61-ED293B31639D}" type="datetimeFigureOut">
              <a:rPr lang="ru-RU" smtClean="0"/>
              <a:t>15.10.2011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A518-4C44-412D-8754-B7D8B7C8F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0BE5-D8B2-4570-AB61-ED293B31639D}" type="datetimeFigureOut">
              <a:rPr lang="ru-RU" smtClean="0"/>
              <a:t>15.10.2011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A518-4C44-412D-8754-B7D8B7C8F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0BE5-D8B2-4570-AB61-ED293B31639D}" type="datetimeFigureOut">
              <a:rPr lang="ru-RU" smtClean="0"/>
              <a:t>15.10.2011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A518-4C44-412D-8754-B7D8B7C8F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0BE5-D8B2-4570-AB61-ED293B31639D}" type="datetimeFigureOut">
              <a:rPr lang="ru-RU" smtClean="0"/>
              <a:t>15.10.2011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A518-4C44-412D-8754-B7D8B7C8F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0BE5-D8B2-4570-AB61-ED293B31639D}" type="datetimeFigureOut">
              <a:rPr lang="ru-RU" smtClean="0"/>
              <a:t>15.10.2011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A518-4C44-412D-8754-B7D8B7C8F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0BE5-D8B2-4570-AB61-ED293B31639D}" type="datetimeFigureOut">
              <a:rPr lang="ru-RU" smtClean="0"/>
              <a:t>15.10.2011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A518-4C44-412D-8754-B7D8B7C8F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80BE5-D8B2-4570-AB61-ED293B31639D}" type="datetimeFigureOut">
              <a:rPr lang="ru-RU" smtClean="0"/>
              <a:t>15.10.2011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3A518-4C44-412D-8754-B7D8B7C8F2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E109157E"/>
          <p:cNvPicPr>
            <a:picLocks noChangeAspect="1" noChangeArrowheads="1"/>
          </p:cNvPicPr>
          <p:nvPr/>
        </p:nvPicPr>
        <p:blipFill>
          <a:blip r:embed="rId2"/>
          <a:srcRect t="21275" r="61752" b="1767"/>
          <a:stretch>
            <a:fillRect/>
          </a:stretch>
        </p:blipFill>
        <p:spPr bwMode="auto">
          <a:xfrm>
            <a:off x="2627313" y="1412875"/>
            <a:ext cx="3500437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AutoShape 6"/>
          <p:cNvSpPr>
            <a:spLocks noChangeArrowheads="1"/>
          </p:cNvSpPr>
          <p:nvPr/>
        </p:nvSpPr>
        <p:spPr bwMode="auto">
          <a:xfrm>
            <a:off x="5651500" y="1989138"/>
            <a:ext cx="357188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Line 9"/>
          <p:cNvSpPr>
            <a:spLocks noChangeShapeType="1"/>
          </p:cNvSpPr>
          <p:nvPr/>
        </p:nvSpPr>
        <p:spPr bwMode="auto">
          <a:xfrm>
            <a:off x="468313" y="404813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1" name="Line 13"/>
          <p:cNvSpPr>
            <a:spLocks noChangeShapeType="1"/>
          </p:cNvSpPr>
          <p:nvPr/>
        </p:nvSpPr>
        <p:spPr bwMode="auto">
          <a:xfrm>
            <a:off x="395288" y="2420938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2" name="Line 14"/>
          <p:cNvSpPr>
            <a:spLocks noChangeShapeType="1"/>
          </p:cNvSpPr>
          <p:nvPr/>
        </p:nvSpPr>
        <p:spPr bwMode="auto">
          <a:xfrm>
            <a:off x="468313" y="4508500"/>
            <a:ext cx="8280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3" name="Line 15"/>
          <p:cNvSpPr>
            <a:spLocks noChangeShapeType="1"/>
          </p:cNvSpPr>
          <p:nvPr/>
        </p:nvSpPr>
        <p:spPr bwMode="auto">
          <a:xfrm>
            <a:off x="395288" y="6597650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24750" y="6165850"/>
            <a:ext cx="576263" cy="503238"/>
          </a:xfrm>
          <a:prstGeom prst="actionButtonReturn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1509" name="Picture 5" descr="karanda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839061" flipV="1">
            <a:off x="6443663" y="4581525"/>
            <a:ext cx="19446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-0.07466 -0.415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66 -0.41528 C -0.07639 -0.42199 -0.07813 -0.42848 -0.08108 -0.43588 C -0.08403 -0.44329 -0.08785 -0.45209 -0.09254 -0.45973 C -0.09722 -0.46736 -0.1033 -0.47547 -0.1092 -0.48195 C -0.11511 -0.48843 -0.12136 -0.49537 -0.12847 -0.49908 C -0.13559 -0.50278 -0.14254 -0.50348 -0.15156 -0.50417 C -0.16059 -0.50486 -0.17309 -0.50579 -0.18229 -0.50255 C -0.1915 -0.49931 -0.20018 -0.49051 -0.20677 -0.48542 C -0.21337 -0.48033 -0.2158 -0.47917 -0.22205 -0.47176 C -0.2283 -0.46435 -0.23802 -0.4507 -0.24393 -0.44098 C -0.24983 -0.43125 -0.25434 -0.425 -0.25799 -0.41366 C -0.26163 -0.40232 -0.26441 -0.38357 -0.26563 -0.37246 C -0.26684 -0.36135 -0.26667 -0.35625 -0.26563 -0.34699 C -0.26459 -0.33773 -0.26233 -0.32616 -0.2592 -0.31621 C -0.25608 -0.30625 -0.25191 -0.2956 -0.24653 -0.28704 C -0.24115 -0.27848 -0.23386 -0.27153 -0.22726 -0.26482 C -0.22066 -0.2581 -0.21441 -0.25139 -0.20677 -0.24607 C -0.19913 -0.24074 -0.17986 -0.2331 -0.18108 -0.23241 C -0.18229 -0.23172 -0.20573 -0.24098 -0.21441 -0.2426 C -0.22309 -0.24422 -0.22656 -0.24283 -0.23368 -0.2426 C -0.2408 -0.24236 -0.24566 -0.24491 -0.25677 -0.24098 C -0.26788 -0.23704 -0.28785 -0.22755 -0.30035 -0.21875 C -0.31285 -0.20996 -0.32379 -0.19746 -0.33229 -0.18797 C -0.3408 -0.17848 -0.34514 -0.1713 -0.35156 -0.16227 C -0.35799 -0.15324 -0.36459 -0.14514 -0.37084 -0.1331 C -0.37709 -0.12107 -0.3842 -0.10486 -0.38872 -0.09051 C -0.39323 -0.07616 -0.39514 -0.06227 -0.39775 -0.04769 C -0.40035 -0.0331 -0.40278 -0.01898 -0.40417 -0.00324 C -0.40556 0.0125 -0.40695 0.03125 -0.40573 0.04699 C -0.40452 0.06273 -0.40156 0.07453 -0.39653 0.09074 C -0.3915 0.10694 -0.38386 0.12893 -0.37587 0.14375 C -0.36788 0.15856 -0.36094 0.16921 -0.34896 0.17963 C -0.33698 0.19004 -0.31806 0.20208 -0.30417 0.20694 C -0.29028 0.2118 -0.27934 0.21018 -0.26563 0.20856 C -0.25191 0.20694 -0.23681 0.20463 -0.22205 0.19676 C -0.20729 0.18889 -0.19011 0.175 -0.17726 0.16088 C -0.16441 0.14676 -0.15243 0.1243 -0.14514 0.11134 C -0.13785 0.09838 -0.13577 0.09097 -0.13368 0.08379 " pathEditMode="relative" rAng="0" ptsTypes="aaaaaaaaaaaaaaaaaaaaaaaaaaaaaaaaaaaaaa">
                                      <p:cBhvr>
                                        <p:cTn id="10" dur="5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" y="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E109157E"/>
          <p:cNvPicPr>
            <a:picLocks noChangeAspect="1" noChangeArrowheads="1"/>
          </p:cNvPicPr>
          <p:nvPr/>
        </p:nvPicPr>
        <p:blipFill>
          <a:blip r:embed="rId2"/>
          <a:srcRect l="46951" t="67941" r="22604" b="3119"/>
          <a:stretch>
            <a:fillRect/>
          </a:stretch>
        </p:blipFill>
        <p:spPr bwMode="auto">
          <a:xfrm>
            <a:off x="2195513" y="3933825"/>
            <a:ext cx="360045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AutoShape 6"/>
          <p:cNvSpPr>
            <a:spLocks noChangeArrowheads="1"/>
          </p:cNvSpPr>
          <p:nvPr/>
        </p:nvSpPr>
        <p:spPr bwMode="auto">
          <a:xfrm>
            <a:off x="2484438" y="5589588"/>
            <a:ext cx="357187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Line 9"/>
          <p:cNvSpPr>
            <a:spLocks noChangeShapeType="1"/>
          </p:cNvSpPr>
          <p:nvPr/>
        </p:nvSpPr>
        <p:spPr bwMode="auto">
          <a:xfrm>
            <a:off x="468313" y="188913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>
            <a:off x="468313" y="1989138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8" name="Line 11"/>
          <p:cNvSpPr>
            <a:spLocks noChangeShapeType="1"/>
          </p:cNvSpPr>
          <p:nvPr/>
        </p:nvSpPr>
        <p:spPr bwMode="auto">
          <a:xfrm>
            <a:off x="468313" y="6453188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9" name="Line 12"/>
          <p:cNvSpPr>
            <a:spLocks noChangeShapeType="1"/>
          </p:cNvSpPr>
          <p:nvPr/>
        </p:nvSpPr>
        <p:spPr bwMode="auto">
          <a:xfrm>
            <a:off x="323850" y="393382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24750" y="6165850"/>
            <a:ext cx="576263" cy="503238"/>
          </a:xfrm>
          <a:prstGeom prst="actionButtonReturn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485" name="Picture 5" descr="karanda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762486" flipV="1">
            <a:off x="6372225" y="4581525"/>
            <a:ext cx="19446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-0.42118 0.10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118 0.10972 C -0.41597 0.10763 -0.41076 0.10578 -0.4033 0.10115 C -0.39583 0.09652 -0.38854 0.0912 -0.37639 0.0824 C -0.36424 0.07361 -0.3467 0.06134 -0.33021 0.04814 C -0.31372 0.03495 -0.29306 0.01782 -0.2776 0.0037 C -0.26215 -0.01042 -0.24948 -0.02292 -0.23785 -0.03727 C -0.22622 -0.05162 -0.21597 -0.06621 -0.20833 -0.08172 C -0.20069 -0.09723 -0.19236 -0.11621 -0.19167 -0.12963 C -0.19097 -0.14306 -0.19861 -0.15672 -0.20451 -0.16204 C -0.21042 -0.16737 -0.21771 -0.16575 -0.2276 -0.16204 C -0.2375 -0.15834 -0.2533 -0.14815 -0.26354 -0.13982 C -0.27378 -0.13149 -0.27986 -0.125 -0.28906 -0.1125 C -0.29826 -0.1 -0.31042 -0.08079 -0.31858 -0.06459 C -0.32674 -0.04838 -0.33247 -0.03079 -0.33785 -0.01505 C -0.34323 0.00069 -0.34774 0.01342 -0.35069 0.02939 C -0.35365 0.04537 -0.35486 0.06597 -0.35573 0.08078 C -0.3566 0.0956 -0.35799 0.10486 -0.35573 0.11828 C -0.35347 0.13171 -0.34861 0.14861 -0.34167 0.16111 C -0.33472 0.17361 -0.32535 0.19027 -0.31354 0.19351 C -0.30174 0.19675 -0.28316 0.18726 -0.27118 0.17986 C -0.2592 0.17245 -0.25208 0.16111 -0.24167 0.14907 C -0.23125 0.13703 -0.22014 0.12222 -0.20833 0.1081 " pathEditMode="relative" rAng="0" ptsTypes="aaaaaaaaaaaaaaaaaaaaaa">
                                      <p:cBhvr>
                                        <p:cTn id="10" dur="5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-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109157E"/>
          <p:cNvPicPr>
            <a:picLocks noChangeAspect="1" noChangeArrowheads="1"/>
          </p:cNvPicPr>
          <p:nvPr/>
        </p:nvPicPr>
        <p:blipFill>
          <a:blip r:embed="rId2"/>
          <a:srcRect l="46951" t="67941" r="22604" b="3119"/>
          <a:stretch>
            <a:fillRect/>
          </a:stretch>
        </p:blipFill>
        <p:spPr bwMode="auto">
          <a:xfrm>
            <a:off x="2195513" y="3933825"/>
            <a:ext cx="360045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2484438" y="5589588"/>
            <a:ext cx="357187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3995738" y="3500438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4572000" y="3500438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Line 9"/>
          <p:cNvSpPr>
            <a:spLocks noChangeShapeType="1"/>
          </p:cNvSpPr>
          <p:nvPr/>
        </p:nvSpPr>
        <p:spPr bwMode="auto">
          <a:xfrm>
            <a:off x="468313" y="188913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7" name="Line 10"/>
          <p:cNvSpPr>
            <a:spLocks noChangeShapeType="1"/>
          </p:cNvSpPr>
          <p:nvPr/>
        </p:nvSpPr>
        <p:spPr bwMode="auto">
          <a:xfrm>
            <a:off x="468313" y="1989138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8" name="Line 11"/>
          <p:cNvSpPr>
            <a:spLocks noChangeShapeType="1"/>
          </p:cNvSpPr>
          <p:nvPr/>
        </p:nvSpPr>
        <p:spPr bwMode="auto">
          <a:xfrm>
            <a:off x="395288" y="393382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9" name="Line 12"/>
          <p:cNvSpPr>
            <a:spLocks noChangeShapeType="1"/>
          </p:cNvSpPr>
          <p:nvPr/>
        </p:nvSpPr>
        <p:spPr bwMode="auto">
          <a:xfrm>
            <a:off x="395288" y="6453188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24750" y="6165850"/>
            <a:ext cx="576263" cy="503238"/>
          </a:xfrm>
          <a:prstGeom prst="actionButtonReturn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3556" name="Picture 4" descr="karanda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544421" flipV="1">
            <a:off x="6443663" y="4437063"/>
            <a:ext cx="19446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5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-0.42118 0.10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118 0.10972 C -0.41597 0.10763 -0.41076 0.10578 -0.4033 0.10115 C -0.39583 0.09652 -0.38854 0.0912 -0.37639 0.0824 C -0.36424 0.07361 -0.3467 0.06134 -0.33021 0.04814 C -0.31372 0.03495 -0.29306 0.01782 -0.2776 0.0037 C -0.26215 -0.01042 -0.24948 -0.02292 -0.23785 -0.03727 C -0.22622 -0.05162 -0.21597 -0.06621 -0.20833 -0.08172 C -0.20069 -0.09723 -0.19236 -0.11621 -0.19167 -0.12963 C -0.19097 -0.14306 -0.19861 -0.15672 -0.20451 -0.16204 C -0.21042 -0.16737 -0.21771 -0.16575 -0.2276 -0.16204 C -0.2375 -0.15834 -0.2533 -0.14815 -0.26354 -0.13982 C -0.27378 -0.13149 -0.27986 -0.125 -0.28906 -0.1125 C -0.29826 -0.1 -0.31042 -0.08079 -0.31858 -0.06459 C -0.32674 -0.04838 -0.33247 -0.03079 -0.33785 -0.01505 C -0.34323 0.00069 -0.34774 0.01342 -0.35069 0.02939 C -0.35365 0.04537 -0.35486 0.06597 -0.35573 0.08078 C -0.3566 0.0956 -0.35799 0.10486 -0.35573 0.11828 C -0.35347 0.13171 -0.34861 0.14861 -0.34167 0.16111 C -0.33472 0.17361 -0.32535 0.19027 -0.31354 0.19351 C -0.30174 0.19675 -0.28316 0.18726 -0.27118 0.17986 C -0.2592 0.17245 -0.25208 0.16111 -0.24167 0.14907 C -0.23125 0.13703 -0.22014 0.12222 -0.20833 0.1081 " pathEditMode="relative" rAng="0" ptsTypes="aaaaaaaaaaaaaaaaaaaaaa">
                                      <p:cBhvr>
                                        <p:cTn id="10" dur="5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-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834 0.1081 L -0.26372 -0.1946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372 -0.19468 C -0.26372 -0.19468 -0.22847 -0.20023 -0.19288 -0.2053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4"/>
          <p:cNvSpPr>
            <a:spLocks noChangeShapeType="1"/>
          </p:cNvSpPr>
          <p:nvPr/>
        </p:nvSpPr>
        <p:spPr bwMode="auto">
          <a:xfrm>
            <a:off x="468313" y="476250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171" name="Picture 5" descr="99013844"/>
          <p:cNvPicPr>
            <a:picLocks noChangeAspect="1" noChangeArrowheads="1"/>
          </p:cNvPicPr>
          <p:nvPr/>
        </p:nvPicPr>
        <p:blipFill>
          <a:blip r:embed="rId2"/>
          <a:srcRect l="48697" t="69156" r="27837"/>
          <a:stretch>
            <a:fillRect/>
          </a:stretch>
        </p:blipFill>
        <p:spPr bwMode="auto">
          <a:xfrm>
            <a:off x="2484438" y="3854450"/>
            <a:ext cx="2879725" cy="223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Line 6"/>
          <p:cNvSpPr>
            <a:spLocks noChangeShapeType="1"/>
          </p:cNvSpPr>
          <p:nvPr/>
        </p:nvSpPr>
        <p:spPr bwMode="auto">
          <a:xfrm>
            <a:off x="539750" y="2205038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>
            <a:off x="395288" y="6021388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4" name="Line 8"/>
          <p:cNvSpPr>
            <a:spLocks noChangeShapeType="1"/>
          </p:cNvSpPr>
          <p:nvPr/>
        </p:nvSpPr>
        <p:spPr bwMode="auto">
          <a:xfrm>
            <a:off x="468313" y="3860800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5" name="AutoShape 3"/>
          <p:cNvSpPr>
            <a:spLocks noChangeArrowheads="1"/>
          </p:cNvSpPr>
          <p:nvPr/>
        </p:nvSpPr>
        <p:spPr bwMode="auto">
          <a:xfrm>
            <a:off x="3419475" y="3789363"/>
            <a:ext cx="357188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4514" name="Picture 2" descr="karanda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591371" flipV="1">
            <a:off x="6443663" y="4437063"/>
            <a:ext cx="19446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24750" y="6165850"/>
            <a:ext cx="576263" cy="503238"/>
          </a:xfrm>
          <a:prstGeom prst="actionButtonReturn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5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8178E-6 L -0.31875 -0.163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" y="-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875 -0.16305 C -0.32552 -0.13715 -0.33229 -0.11124 -0.34201 -0.0791 C -0.35174 -0.04695 -0.36528 -0.00787 -0.3776 0.03052 C -0.38993 0.06891 -0.41024 0.1339 -0.41597 0.15101 C -0.4217 0.16813 -0.41614 0.14731 -0.4118 0.13274 C -0.40746 0.11817 -0.39774 0.08718 -0.38993 0.06336 C -0.38212 0.03954 -0.36979 0.0067 -0.36528 -0.00972 C -0.36076 -0.02614 -0.36111 -0.03099 -0.3625 -0.03516 C -0.36389 -0.03932 -0.37066 -0.03654 -0.37344 -0.03516 C -0.37621 -0.03377 -0.37812 -0.03007 -0.37899 -0.02614 C -0.37986 -0.02221 -0.38021 -0.01527 -0.37899 -0.01157 C -0.37778 -0.00787 -0.37639 -0.00532 -0.37205 -0.00417 C -0.36771 -0.00301 -0.35937 -0.00417 -0.35295 -0.00417 C -0.34653 -0.00417 -0.34583 0.00046 -0.33368 -0.00417 C -0.32153 -0.00879 -0.28854 -0.02891 -0.28038 -0.03169 C -0.27222 -0.03446 -0.28212 -0.0266 -0.28437 -0.02059 C -0.28663 -0.01457 -0.29132 -0.00602 -0.2941 0.00485 C -0.29687 0.01572 -0.29896 0.02937 -0.30087 0.04509 C -0.30278 0.06082 -0.3066 0.08557 -0.30503 0.0999 C -0.30347 0.11424 -0.29844 0.12465 -0.29132 0.13089 C -0.2842 0.13714 -0.27135 0.13876 -0.2625 0.13806 C -0.25364 0.13737 -0.24687 0.13506 -0.23785 0.12719 C -0.22882 0.11933 -0.2184 0.10892 -0.20781 0.09065 C -0.19722 0.07238 -0.18281 0.04024 -0.17483 0.0178 C -0.16684 -0.00463 -0.16319 -0.0266 -0.15972 -0.04441 C -0.15625 -0.06221 -0.15382 -0.07563 -0.15434 -0.08997 C -0.15486 -0.10431 -0.15764 -0.12073 -0.1625 -0.13021 C -0.16736 -0.13969 -0.17587 -0.14385 -0.18316 -0.14663 C -0.19045 -0.1494 -0.19826 -0.14871 -0.20642 -0.14663 C -0.21458 -0.14455 -0.2243 -0.14246 -0.23246 -0.13368 C -0.24062 -0.12489 -0.24896 -0.10801 -0.25573 -0.09367 C -0.2625 -0.07933 -0.26962 -0.05898 -0.27344 -0.04811 C -0.27726 -0.03724 -0.27812 -0.03261 -0.27899 -0.02799 " pathEditMode="relative" rAng="0" ptsTypes="aaaaaaaaaaaaaaaaaaaaaaaaaaaaaaaaA">
                                      <p:cBhvr>
                                        <p:cTn id="10" dur="8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1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4"/>
          <p:cNvSpPr>
            <a:spLocks noChangeShapeType="1"/>
          </p:cNvSpPr>
          <p:nvPr/>
        </p:nvSpPr>
        <p:spPr bwMode="auto">
          <a:xfrm>
            <a:off x="468313" y="476250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0243" name="Picture 5" descr="DDE7538F"/>
          <p:cNvPicPr>
            <a:picLocks noChangeAspect="1" noChangeArrowheads="1"/>
          </p:cNvPicPr>
          <p:nvPr/>
        </p:nvPicPr>
        <p:blipFill>
          <a:blip r:embed="rId2"/>
          <a:srcRect l="48186" t="68687" r="30908" b="1776"/>
          <a:stretch>
            <a:fillRect/>
          </a:stretch>
        </p:blipFill>
        <p:spPr bwMode="auto">
          <a:xfrm>
            <a:off x="2968625" y="3775075"/>
            <a:ext cx="23241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468313" y="6021388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auto">
          <a:xfrm>
            <a:off x="611188" y="2133600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Line 8"/>
          <p:cNvSpPr>
            <a:spLocks noChangeShapeType="1"/>
          </p:cNvSpPr>
          <p:nvPr/>
        </p:nvSpPr>
        <p:spPr bwMode="auto">
          <a:xfrm>
            <a:off x="539750" y="3789363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AutoShape 3"/>
          <p:cNvSpPr>
            <a:spLocks noChangeArrowheads="1"/>
          </p:cNvSpPr>
          <p:nvPr/>
        </p:nvSpPr>
        <p:spPr bwMode="auto">
          <a:xfrm>
            <a:off x="2987675" y="5589588"/>
            <a:ext cx="357188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2466" name="Picture 2" descr="karanda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579387" flipV="1">
            <a:off x="6443663" y="4437063"/>
            <a:ext cx="19446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24750" y="6165850"/>
            <a:ext cx="576263" cy="503238"/>
          </a:xfrm>
          <a:prstGeom prst="actionButtonReturn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24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-0.36615 0.10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615 0.10962 C -0.36459 0.11424 -0.36302 0.1191 -0.35851 0.12488 C -0.354 0.13066 -0.34636 0.14061 -0.33941 0.145 C -0.33247 0.1494 -0.32448 0.15379 -0.31667 0.15194 C -0.30886 0.15009 -0.30625 0.14847 -0.29271 0.13321 C -0.27917 0.11794 -0.25156 0.08533 -0.23577 0.06082 C -0.21997 0.03631 -0.20868 0.01364 -0.19775 -0.01342 C -0.18681 -0.04048 -0.17257 -0.08025 -0.16979 -0.10107 C -0.16702 -0.12188 -0.17639 -0.12905 -0.18125 -0.13807 C -0.18611 -0.14709 -0.19236 -0.15125 -0.19896 -0.15495 C -0.20556 -0.15865 -0.21476 -0.1605 -0.22101 -0.1605 C -0.22726 -0.1605 -0.22986 -0.15958 -0.23629 -0.15542 C -0.24271 -0.15125 -0.25174 -0.14524 -0.25972 -0.13483 C -0.26771 -0.12443 -0.27795 -0.10754 -0.28386 -0.09274 C -0.28976 -0.07794 -0.29323 -0.05944 -0.29514 -0.04533 C -0.29705 -0.03122 -0.29757 -0.01943 -0.29514 -0.00833 C -0.29271 0.00277 -0.28854 0.01549 -0.28004 0.02197 C -0.27153 0.02844 -0.25538 0.03191 -0.24462 0.03052 C -0.23386 0.02914 -0.22639 0.02798 -0.21545 0.01364 C -0.20452 -0.0007 -0.18889 -0.03169 -0.17865 -0.05551 C -0.16841 -0.07933 -0.15868 -0.1124 -0.15347 -0.12974 C -0.14827 -0.14709 -0.14705 -0.15958 -0.14705 -0.16004 C -0.14705 -0.1605 -0.14931 -0.14917 -0.15347 -0.13321 C -0.15764 -0.11726 -0.16736 -0.0784 -0.1724 -0.06406 C -0.17743 -0.04973 -0.17865 -0.06036 -0.18386 -0.04718 C -0.18906 -0.034 -0.19792 -0.00301 -0.204 0.01526 C -0.21007 0.03353 -0.21563 0.04764 -0.22049 0.06244 C -0.22535 0.07724 -0.23091 0.09273 -0.23316 0.10453 C -0.23542 0.11632 -0.23525 0.12627 -0.23438 0.13321 C -0.23351 0.14014 -0.23177 0.14431 -0.22813 0.14685 C -0.22448 0.1494 -0.2191 0.14963 -0.21216 0.14801 C -0.20521 0.14639 -0.19549 0.14384 -0.18629 0.13668 C -0.17709 0.12951 -0.16268 0.11147 -0.15729 0.10453 C -0.15191 0.09759 -0.15278 0.09597 -0.15347 0.09458 " pathEditMode="relative" rAng="0" ptsTypes="aaaaaaaaaaaaaaaaaaaaaaaaaaaaaaaaaa">
                                      <p:cBhvr>
                                        <p:cTn id="10" dur="5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-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6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SCHOOL3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RC</dc:creator>
  <cp:lastModifiedBy>RC</cp:lastModifiedBy>
  <cp:revision>1</cp:revision>
  <dcterms:created xsi:type="dcterms:W3CDTF">2011-10-15T09:11:08Z</dcterms:created>
  <dcterms:modified xsi:type="dcterms:W3CDTF">2011-10-15T09:15:16Z</dcterms:modified>
</cp:coreProperties>
</file>