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72" r:id="rId4"/>
    <p:sldId id="258" r:id="rId5"/>
    <p:sldId id="259" r:id="rId6"/>
    <p:sldId id="273" r:id="rId7"/>
    <p:sldId id="260" r:id="rId8"/>
    <p:sldId id="274" r:id="rId9"/>
    <p:sldId id="261" r:id="rId10"/>
    <p:sldId id="275" r:id="rId11"/>
    <p:sldId id="262" r:id="rId12"/>
    <p:sldId id="276" r:id="rId13"/>
    <p:sldId id="264" r:id="rId14"/>
    <p:sldId id="277" r:id="rId15"/>
    <p:sldId id="263" r:id="rId16"/>
    <p:sldId id="268" r:id="rId17"/>
    <p:sldId id="278" r:id="rId18"/>
    <p:sldId id="265" r:id="rId19"/>
    <p:sldId id="266" r:id="rId20"/>
    <p:sldId id="279" r:id="rId21"/>
    <p:sldId id="267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171"/>
    <a:srgbClr val="8B8BFF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22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8143" cy="49685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59;&#1095;&#1080;&#1090;&#1077;&#1083;&#1100;%20&#1075;&#1086;&#1076;&#1072;%20&#1043;.&#1060;.%20&#1059;&#1088;&#1086;&#1082;\&#1055;&#1077;&#1089;&#1077;&#1085;&#1082;&#1072;%20&#1055;&#1088;..mp3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hyperlink" Target="&#1082;&#1091;&#1088;&#1072;&#1081;(1).mp4" TargetMode="External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9600" y="762000"/>
            <a:ext cx="3657600" cy="4953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00600" y="762000"/>
            <a:ext cx="3657600" cy="4953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90600" y="990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447800" y="914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43000" y="1371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524000" y="1371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05000" y="1066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286000" y="914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905000" y="1600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286000" y="1371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667000" y="990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124200" y="914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667000" y="1371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048000" y="1371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62000" y="1524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371600" y="1828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990600" y="1905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447800" y="2286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286000" y="1828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200400" y="175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828800" y="1981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362200" y="2590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657600" y="1676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581400" y="1143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590800" y="2209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505200" y="2286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971800" y="2133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743200" y="1828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828800" y="2438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810000" y="2057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124200" y="2514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810000" y="2590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209800" y="2209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85800" y="2057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066800" y="2286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990600" y="3505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4478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143000" y="3886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524000" y="3886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905000" y="3581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2860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905000" y="4114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286000" y="3886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667000" y="3505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1242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667000" y="3886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048000" y="3886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62000" y="4038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371600" y="4343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990600" y="4419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447800" y="4800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2286000" y="4343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3200400" y="4267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1828800" y="4495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2362200" y="5105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3657600" y="4191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581400" y="3657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2590800" y="4724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505200" y="4800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2971800" y="4648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2743200" y="4343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1828800" y="4953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3810000" y="4572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3124200" y="5029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3810000" y="5105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209800" y="4724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685800" y="4572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1066800" y="4800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3352800" y="3048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2819400" y="3048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3810000" y="3124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133600" y="3124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1752600" y="2895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1143000" y="2971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1371600" y="2667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838200" y="2667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762000" y="3124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2743200" y="2667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2743200" y="5181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3429000" y="5334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1981200" y="5334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1295400" y="5257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762000" y="5181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2438400" y="2971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Равнобедренный треугольник 201"/>
          <p:cNvSpPr/>
          <p:nvPr/>
        </p:nvSpPr>
        <p:spPr>
          <a:xfrm>
            <a:off x="5181600" y="9144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3" name="Равнобедренный треугольник 202"/>
          <p:cNvSpPr/>
          <p:nvPr/>
        </p:nvSpPr>
        <p:spPr>
          <a:xfrm>
            <a:off x="5638800" y="8382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4" name="Равнобедренный треугольник 203"/>
          <p:cNvSpPr/>
          <p:nvPr/>
        </p:nvSpPr>
        <p:spPr>
          <a:xfrm>
            <a:off x="5334000" y="12954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5" name="Равнобедренный треугольник 204"/>
          <p:cNvSpPr/>
          <p:nvPr/>
        </p:nvSpPr>
        <p:spPr>
          <a:xfrm>
            <a:off x="5715000" y="12954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6" name="Равнобедренный треугольник 205"/>
          <p:cNvSpPr/>
          <p:nvPr/>
        </p:nvSpPr>
        <p:spPr>
          <a:xfrm>
            <a:off x="6096000" y="9906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7" name="Равнобедренный треугольник 206"/>
          <p:cNvSpPr/>
          <p:nvPr/>
        </p:nvSpPr>
        <p:spPr>
          <a:xfrm>
            <a:off x="6477000" y="8382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8" name="Равнобедренный треугольник 207"/>
          <p:cNvSpPr/>
          <p:nvPr/>
        </p:nvSpPr>
        <p:spPr>
          <a:xfrm>
            <a:off x="6096000" y="15240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9" name="Равнобедренный треугольник 208"/>
          <p:cNvSpPr/>
          <p:nvPr/>
        </p:nvSpPr>
        <p:spPr>
          <a:xfrm>
            <a:off x="6477000" y="12954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10" name="Равнобедренный треугольник 209"/>
          <p:cNvSpPr/>
          <p:nvPr/>
        </p:nvSpPr>
        <p:spPr>
          <a:xfrm>
            <a:off x="6858000" y="9144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11" name="Равнобедренный треугольник 210"/>
          <p:cNvSpPr/>
          <p:nvPr/>
        </p:nvSpPr>
        <p:spPr>
          <a:xfrm>
            <a:off x="7315200" y="8382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12" name="Равнобедренный треугольник 211"/>
          <p:cNvSpPr/>
          <p:nvPr/>
        </p:nvSpPr>
        <p:spPr>
          <a:xfrm>
            <a:off x="6858000" y="12954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13" name="Равнобедренный треугольник 212"/>
          <p:cNvSpPr/>
          <p:nvPr/>
        </p:nvSpPr>
        <p:spPr>
          <a:xfrm>
            <a:off x="7239000" y="12954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14" name="Равнобедренный треугольник 213"/>
          <p:cNvSpPr/>
          <p:nvPr/>
        </p:nvSpPr>
        <p:spPr>
          <a:xfrm>
            <a:off x="4953000" y="14478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15" name="Равнобедренный треугольник 214"/>
          <p:cNvSpPr/>
          <p:nvPr/>
        </p:nvSpPr>
        <p:spPr>
          <a:xfrm>
            <a:off x="5562600" y="17526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16" name="Равнобедренный треугольник 215"/>
          <p:cNvSpPr/>
          <p:nvPr/>
        </p:nvSpPr>
        <p:spPr>
          <a:xfrm>
            <a:off x="5181600" y="18288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17" name="Равнобедренный треугольник 216"/>
          <p:cNvSpPr/>
          <p:nvPr/>
        </p:nvSpPr>
        <p:spPr>
          <a:xfrm>
            <a:off x="5638800" y="22098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18" name="Равнобедренный треугольник 217"/>
          <p:cNvSpPr/>
          <p:nvPr/>
        </p:nvSpPr>
        <p:spPr>
          <a:xfrm>
            <a:off x="6477000" y="17526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19" name="Равнобедренный треугольник 218"/>
          <p:cNvSpPr/>
          <p:nvPr/>
        </p:nvSpPr>
        <p:spPr>
          <a:xfrm>
            <a:off x="7391400" y="16764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20" name="Равнобедренный треугольник 219"/>
          <p:cNvSpPr/>
          <p:nvPr/>
        </p:nvSpPr>
        <p:spPr>
          <a:xfrm>
            <a:off x="6019800" y="19050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21" name="Равнобедренный треугольник 220"/>
          <p:cNvSpPr/>
          <p:nvPr/>
        </p:nvSpPr>
        <p:spPr>
          <a:xfrm>
            <a:off x="6553200" y="25146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22" name="Равнобедренный треугольник 221"/>
          <p:cNvSpPr/>
          <p:nvPr/>
        </p:nvSpPr>
        <p:spPr>
          <a:xfrm>
            <a:off x="7848600" y="16002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23" name="Равнобедренный треугольник 222"/>
          <p:cNvSpPr/>
          <p:nvPr/>
        </p:nvSpPr>
        <p:spPr>
          <a:xfrm>
            <a:off x="7620000" y="12192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24" name="Равнобедренный треугольник 223"/>
          <p:cNvSpPr/>
          <p:nvPr/>
        </p:nvSpPr>
        <p:spPr>
          <a:xfrm>
            <a:off x="6781800" y="21336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25" name="Равнобедренный треугольник 224"/>
          <p:cNvSpPr/>
          <p:nvPr/>
        </p:nvSpPr>
        <p:spPr>
          <a:xfrm>
            <a:off x="7696200" y="22098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26" name="Равнобедренный треугольник 225"/>
          <p:cNvSpPr/>
          <p:nvPr/>
        </p:nvSpPr>
        <p:spPr>
          <a:xfrm>
            <a:off x="7162800" y="20574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27" name="Равнобедренный треугольник 226"/>
          <p:cNvSpPr/>
          <p:nvPr/>
        </p:nvSpPr>
        <p:spPr>
          <a:xfrm>
            <a:off x="6934200" y="17526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28" name="Равнобедренный треугольник 227"/>
          <p:cNvSpPr/>
          <p:nvPr/>
        </p:nvSpPr>
        <p:spPr>
          <a:xfrm>
            <a:off x="6019800" y="23622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29" name="Равнобедренный треугольник 228"/>
          <p:cNvSpPr/>
          <p:nvPr/>
        </p:nvSpPr>
        <p:spPr>
          <a:xfrm>
            <a:off x="8001000" y="19812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30" name="Равнобедренный треугольник 229"/>
          <p:cNvSpPr/>
          <p:nvPr/>
        </p:nvSpPr>
        <p:spPr>
          <a:xfrm>
            <a:off x="7315200" y="24384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31" name="Равнобедренный треугольник 230"/>
          <p:cNvSpPr/>
          <p:nvPr/>
        </p:nvSpPr>
        <p:spPr>
          <a:xfrm>
            <a:off x="8077200" y="24384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32" name="Равнобедренный треугольник 231"/>
          <p:cNvSpPr/>
          <p:nvPr/>
        </p:nvSpPr>
        <p:spPr>
          <a:xfrm>
            <a:off x="6400800" y="21336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33" name="Равнобедренный треугольник 232"/>
          <p:cNvSpPr/>
          <p:nvPr/>
        </p:nvSpPr>
        <p:spPr>
          <a:xfrm>
            <a:off x="4876800" y="19812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34" name="Равнобедренный треугольник 233"/>
          <p:cNvSpPr/>
          <p:nvPr/>
        </p:nvSpPr>
        <p:spPr>
          <a:xfrm>
            <a:off x="5257800" y="22098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35" name="Равнобедренный треугольник 234"/>
          <p:cNvSpPr/>
          <p:nvPr/>
        </p:nvSpPr>
        <p:spPr>
          <a:xfrm>
            <a:off x="5257800" y="33528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36" name="Равнобедренный треугольник 235"/>
          <p:cNvSpPr/>
          <p:nvPr/>
        </p:nvSpPr>
        <p:spPr>
          <a:xfrm>
            <a:off x="5638800" y="33528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37" name="Равнобедренный треугольник 236"/>
          <p:cNvSpPr/>
          <p:nvPr/>
        </p:nvSpPr>
        <p:spPr>
          <a:xfrm>
            <a:off x="5334000" y="38100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38" name="Равнобедренный треугольник 237"/>
          <p:cNvSpPr/>
          <p:nvPr/>
        </p:nvSpPr>
        <p:spPr>
          <a:xfrm>
            <a:off x="5715000" y="38100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39" name="Равнобедренный треугольник 238"/>
          <p:cNvSpPr/>
          <p:nvPr/>
        </p:nvSpPr>
        <p:spPr>
          <a:xfrm>
            <a:off x="6096000" y="35052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40" name="Равнобедренный треугольник 239"/>
          <p:cNvSpPr/>
          <p:nvPr/>
        </p:nvSpPr>
        <p:spPr>
          <a:xfrm>
            <a:off x="6477000" y="33528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41" name="Равнобедренный треугольник 240"/>
          <p:cNvSpPr/>
          <p:nvPr/>
        </p:nvSpPr>
        <p:spPr>
          <a:xfrm>
            <a:off x="6096000" y="40386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42" name="Равнобедренный треугольник 241"/>
          <p:cNvSpPr/>
          <p:nvPr/>
        </p:nvSpPr>
        <p:spPr>
          <a:xfrm>
            <a:off x="6477000" y="38100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43" name="Равнобедренный треугольник 242"/>
          <p:cNvSpPr/>
          <p:nvPr/>
        </p:nvSpPr>
        <p:spPr>
          <a:xfrm>
            <a:off x="6858000" y="34290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44" name="Равнобедренный треугольник 243"/>
          <p:cNvSpPr/>
          <p:nvPr/>
        </p:nvSpPr>
        <p:spPr>
          <a:xfrm>
            <a:off x="7315200" y="33528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45" name="Равнобедренный треугольник 244"/>
          <p:cNvSpPr/>
          <p:nvPr/>
        </p:nvSpPr>
        <p:spPr>
          <a:xfrm>
            <a:off x="6858000" y="38100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46" name="Равнобедренный треугольник 245"/>
          <p:cNvSpPr/>
          <p:nvPr/>
        </p:nvSpPr>
        <p:spPr>
          <a:xfrm>
            <a:off x="7239000" y="38100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47" name="Равнобедренный треугольник 246"/>
          <p:cNvSpPr/>
          <p:nvPr/>
        </p:nvSpPr>
        <p:spPr>
          <a:xfrm>
            <a:off x="4953000" y="39624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48" name="Равнобедренный треугольник 247"/>
          <p:cNvSpPr/>
          <p:nvPr/>
        </p:nvSpPr>
        <p:spPr>
          <a:xfrm>
            <a:off x="5562600" y="42672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49" name="Равнобедренный треугольник 248"/>
          <p:cNvSpPr/>
          <p:nvPr/>
        </p:nvSpPr>
        <p:spPr>
          <a:xfrm>
            <a:off x="5181600" y="43434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50" name="Равнобедренный треугольник 249"/>
          <p:cNvSpPr/>
          <p:nvPr/>
        </p:nvSpPr>
        <p:spPr>
          <a:xfrm>
            <a:off x="5638800" y="47244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51" name="Равнобедренный треугольник 250"/>
          <p:cNvSpPr/>
          <p:nvPr/>
        </p:nvSpPr>
        <p:spPr>
          <a:xfrm>
            <a:off x="6477000" y="42672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52" name="Равнобедренный треугольник 251"/>
          <p:cNvSpPr/>
          <p:nvPr/>
        </p:nvSpPr>
        <p:spPr>
          <a:xfrm>
            <a:off x="7391400" y="41910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53" name="Равнобедренный треугольник 252"/>
          <p:cNvSpPr/>
          <p:nvPr/>
        </p:nvSpPr>
        <p:spPr>
          <a:xfrm>
            <a:off x="6019800" y="44196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54" name="Равнобедренный треугольник 253"/>
          <p:cNvSpPr/>
          <p:nvPr/>
        </p:nvSpPr>
        <p:spPr>
          <a:xfrm>
            <a:off x="6553200" y="50292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55" name="Равнобедренный треугольник 254"/>
          <p:cNvSpPr/>
          <p:nvPr/>
        </p:nvSpPr>
        <p:spPr>
          <a:xfrm>
            <a:off x="7848600" y="41148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56" name="Равнобедренный треугольник 255"/>
          <p:cNvSpPr/>
          <p:nvPr/>
        </p:nvSpPr>
        <p:spPr>
          <a:xfrm>
            <a:off x="7772400" y="35814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57" name="Равнобедренный треугольник 256"/>
          <p:cNvSpPr/>
          <p:nvPr/>
        </p:nvSpPr>
        <p:spPr>
          <a:xfrm>
            <a:off x="6781800" y="46482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58" name="Равнобедренный треугольник 257"/>
          <p:cNvSpPr/>
          <p:nvPr/>
        </p:nvSpPr>
        <p:spPr>
          <a:xfrm>
            <a:off x="7696200" y="47244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59" name="Равнобедренный треугольник 258"/>
          <p:cNvSpPr/>
          <p:nvPr/>
        </p:nvSpPr>
        <p:spPr>
          <a:xfrm>
            <a:off x="7162800" y="45720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60" name="Равнобедренный треугольник 259"/>
          <p:cNvSpPr/>
          <p:nvPr/>
        </p:nvSpPr>
        <p:spPr>
          <a:xfrm>
            <a:off x="6934200" y="42672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61" name="Равнобедренный треугольник 260"/>
          <p:cNvSpPr/>
          <p:nvPr/>
        </p:nvSpPr>
        <p:spPr>
          <a:xfrm>
            <a:off x="6019800" y="48768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62" name="Равнобедренный треугольник 261"/>
          <p:cNvSpPr/>
          <p:nvPr/>
        </p:nvSpPr>
        <p:spPr>
          <a:xfrm>
            <a:off x="8001000" y="44958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63" name="Равнобедренный треугольник 262"/>
          <p:cNvSpPr/>
          <p:nvPr/>
        </p:nvSpPr>
        <p:spPr>
          <a:xfrm>
            <a:off x="7315200" y="49530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64" name="Равнобедренный треугольник 263"/>
          <p:cNvSpPr/>
          <p:nvPr/>
        </p:nvSpPr>
        <p:spPr>
          <a:xfrm>
            <a:off x="8001000" y="50292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65" name="Равнобедренный треугольник 264"/>
          <p:cNvSpPr/>
          <p:nvPr/>
        </p:nvSpPr>
        <p:spPr>
          <a:xfrm>
            <a:off x="6400800" y="46482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66" name="Равнобедренный треугольник 265"/>
          <p:cNvSpPr/>
          <p:nvPr/>
        </p:nvSpPr>
        <p:spPr>
          <a:xfrm>
            <a:off x="4876800" y="44958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67" name="Равнобедренный треугольник 266"/>
          <p:cNvSpPr/>
          <p:nvPr/>
        </p:nvSpPr>
        <p:spPr>
          <a:xfrm>
            <a:off x="5257800" y="47244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68" name="Равнобедренный треугольник 267"/>
          <p:cNvSpPr/>
          <p:nvPr/>
        </p:nvSpPr>
        <p:spPr>
          <a:xfrm>
            <a:off x="7543800" y="29718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69" name="Равнобедренный треугольник 268"/>
          <p:cNvSpPr/>
          <p:nvPr/>
        </p:nvSpPr>
        <p:spPr>
          <a:xfrm>
            <a:off x="7010400" y="29718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70" name="Равнобедренный треугольник 269"/>
          <p:cNvSpPr/>
          <p:nvPr/>
        </p:nvSpPr>
        <p:spPr>
          <a:xfrm>
            <a:off x="8001000" y="30480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71" name="Равнобедренный треугольник 270"/>
          <p:cNvSpPr/>
          <p:nvPr/>
        </p:nvSpPr>
        <p:spPr>
          <a:xfrm>
            <a:off x="6324600" y="30480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72" name="Равнобедренный треугольник 271"/>
          <p:cNvSpPr/>
          <p:nvPr/>
        </p:nvSpPr>
        <p:spPr>
          <a:xfrm>
            <a:off x="5943600" y="28194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73" name="Равнобедренный треугольник 272"/>
          <p:cNvSpPr/>
          <p:nvPr/>
        </p:nvSpPr>
        <p:spPr>
          <a:xfrm>
            <a:off x="5334000" y="28956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74" name="Равнобедренный треугольник 273"/>
          <p:cNvSpPr/>
          <p:nvPr/>
        </p:nvSpPr>
        <p:spPr>
          <a:xfrm>
            <a:off x="5562600" y="25908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75" name="Равнобедренный треугольник 274"/>
          <p:cNvSpPr/>
          <p:nvPr/>
        </p:nvSpPr>
        <p:spPr>
          <a:xfrm>
            <a:off x="5029200" y="25908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76" name="Равнобедренный треугольник 275"/>
          <p:cNvSpPr/>
          <p:nvPr/>
        </p:nvSpPr>
        <p:spPr>
          <a:xfrm>
            <a:off x="4953000" y="30480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77" name="Равнобедренный треугольник 276"/>
          <p:cNvSpPr/>
          <p:nvPr/>
        </p:nvSpPr>
        <p:spPr>
          <a:xfrm>
            <a:off x="6934200" y="25908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78" name="Равнобедренный треугольник 277"/>
          <p:cNvSpPr/>
          <p:nvPr/>
        </p:nvSpPr>
        <p:spPr>
          <a:xfrm>
            <a:off x="6934200" y="51054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79" name="Равнобедренный треугольник 278"/>
          <p:cNvSpPr/>
          <p:nvPr/>
        </p:nvSpPr>
        <p:spPr>
          <a:xfrm>
            <a:off x="7620000" y="52578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80" name="Равнобедренный треугольник 279"/>
          <p:cNvSpPr/>
          <p:nvPr/>
        </p:nvSpPr>
        <p:spPr>
          <a:xfrm>
            <a:off x="6172200" y="52578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81" name="Равнобедренный треугольник 280"/>
          <p:cNvSpPr/>
          <p:nvPr/>
        </p:nvSpPr>
        <p:spPr>
          <a:xfrm>
            <a:off x="5486400" y="51816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82" name="Равнобедренный треугольник 281"/>
          <p:cNvSpPr/>
          <p:nvPr/>
        </p:nvSpPr>
        <p:spPr>
          <a:xfrm>
            <a:off x="4953000" y="51054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83" name="Равнобедренный треугольник 282"/>
          <p:cNvSpPr/>
          <p:nvPr/>
        </p:nvSpPr>
        <p:spPr>
          <a:xfrm>
            <a:off x="6629400" y="28956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84" name="Равнобедренный треугольник 283"/>
          <p:cNvSpPr/>
          <p:nvPr/>
        </p:nvSpPr>
        <p:spPr>
          <a:xfrm>
            <a:off x="8077200" y="34290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85" name="Равнобедренный треугольник 284"/>
          <p:cNvSpPr/>
          <p:nvPr/>
        </p:nvSpPr>
        <p:spPr>
          <a:xfrm>
            <a:off x="4876800" y="35052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86" name="Равнобедренный треугольник 285"/>
          <p:cNvSpPr/>
          <p:nvPr/>
        </p:nvSpPr>
        <p:spPr>
          <a:xfrm>
            <a:off x="8001000" y="11430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87" name="Равнобедренный треугольник 286"/>
          <p:cNvSpPr/>
          <p:nvPr/>
        </p:nvSpPr>
        <p:spPr>
          <a:xfrm>
            <a:off x="7772400" y="2590800"/>
            <a:ext cx="304800" cy="304800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81000" y="1219200"/>
            <a:ext cx="8534400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rgbClr val="008000"/>
                </a:solidFill>
                <a:latin typeface="Bookman Old Style" pitchFamily="18" charset="0"/>
              </a:rPr>
              <a:t> </a:t>
            </a:r>
            <a:r>
              <a:rPr lang="ru-RU" sz="4400" b="1" dirty="0">
                <a:solidFill>
                  <a:srgbClr val="008000"/>
                </a:solidFill>
                <a:latin typeface="Times New Roman" pitchFamily="18" charset="0"/>
              </a:rPr>
              <a:t>Чтобы узнать, </a:t>
            </a:r>
            <a:r>
              <a:rPr lang="ru-RU" sz="5400" b="1" u="sng" dirty="0">
                <a:solidFill>
                  <a:srgbClr val="008000"/>
                </a:solidFill>
                <a:latin typeface="Times New Roman" pitchFamily="18" charset="0"/>
              </a:rPr>
              <a:t>на сколько</a:t>
            </a:r>
          </a:p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rgbClr val="008000"/>
                </a:solidFill>
                <a:latin typeface="Times New Roman" pitchFamily="18" charset="0"/>
              </a:rPr>
              <a:t> одно число больше  или меньше другого, </a:t>
            </a:r>
            <a:r>
              <a:rPr lang="ru-RU" sz="5400" b="1" u="sng" dirty="0">
                <a:solidFill>
                  <a:srgbClr val="008000"/>
                </a:solidFill>
                <a:latin typeface="Times New Roman" pitchFamily="18" charset="0"/>
              </a:rPr>
              <a:t>надо из большего числа вычесть меньшее</a:t>
            </a:r>
            <a:r>
              <a:rPr lang="ru-RU" sz="5400" b="1" dirty="0">
                <a:solidFill>
                  <a:srgbClr val="008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743200"/>
            <a:ext cx="2133600" cy="923330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 Black" pitchFamily="34" charset="0"/>
              </a:rPr>
              <a:t>б – м</a:t>
            </a:r>
            <a:endParaRPr lang="ru-RU" sz="54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2743200"/>
            <a:ext cx="2133600" cy="923330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 Black" pitchFamily="34" charset="0"/>
              </a:rPr>
              <a:t>м + </a:t>
            </a:r>
            <a:r>
              <a:rPr lang="ru-RU" sz="5400" dirty="0" err="1" smtClean="0">
                <a:latin typeface="Arial Black" pitchFamily="34" charset="0"/>
              </a:rPr>
              <a:t>р</a:t>
            </a:r>
            <a:endParaRPr lang="ru-RU" sz="54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2743200"/>
            <a:ext cx="2133600" cy="923330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 Black" pitchFamily="34" charset="0"/>
              </a:rPr>
              <a:t>б – </a:t>
            </a:r>
            <a:r>
              <a:rPr lang="ru-RU" sz="5400" dirty="0" err="1" smtClean="0">
                <a:latin typeface="Arial Black" pitchFamily="34" charset="0"/>
              </a:rPr>
              <a:t>р</a:t>
            </a:r>
            <a:endParaRPr lang="ru-RU" sz="5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2292add6d372582b36cf27a58346141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428625"/>
            <a:ext cx="4786312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40481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357188"/>
            <a:ext cx="55721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9e6b8b4b7bcdfd65dd54b26581f17b8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88" y="142875"/>
            <a:ext cx="5286375" cy="600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11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50" y="130175"/>
            <a:ext cx="5572125" cy="66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23m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88" y="-1071563"/>
            <a:ext cx="6786562" cy="830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984fc9b4c56cd48ed161ae440439614a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5" y="1214438"/>
            <a:ext cx="8599488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Песенка Пр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756775" y="8366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9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9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9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9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39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39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49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49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85800"/>
            <a:ext cx="1066800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atin typeface="Arial Black" pitchFamily="34" charset="0"/>
              </a:rPr>
              <a:t>1</a:t>
            </a:r>
            <a:endParaRPr lang="ru-RU" sz="8000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685800"/>
            <a:ext cx="1066800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Arial Black" pitchFamily="34" charset="0"/>
              </a:rPr>
              <a:t>2</a:t>
            </a:r>
            <a:endParaRPr lang="ru-RU" sz="8000" b="1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685800"/>
            <a:ext cx="1066800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Arial Black" pitchFamily="34" charset="0"/>
              </a:rPr>
              <a:t>3</a:t>
            </a:r>
            <a:endParaRPr lang="ru-RU" sz="8000" b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685800"/>
            <a:ext cx="1066800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Arial Black" pitchFamily="34" charset="0"/>
              </a:rPr>
              <a:t>4</a:t>
            </a:r>
            <a:endParaRPr lang="ru-RU" sz="80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685800"/>
            <a:ext cx="1066800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Arial Black" pitchFamily="34" charset="0"/>
              </a:rPr>
              <a:t>5</a:t>
            </a:r>
            <a:endParaRPr lang="ru-RU" sz="8000" b="1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685800"/>
            <a:ext cx="1066800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Arial Black" pitchFamily="34" charset="0"/>
              </a:rPr>
              <a:t>6</a:t>
            </a:r>
            <a:endParaRPr lang="ru-RU" sz="8000" b="1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981200"/>
            <a:ext cx="1066800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00FF"/>
                </a:solidFill>
                <a:latin typeface="Arial Black" pitchFamily="34" charset="0"/>
              </a:rPr>
              <a:t>Р</a:t>
            </a:r>
            <a:endParaRPr lang="ru-RU" sz="8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1981200"/>
            <a:ext cx="1066800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00FF"/>
                </a:solidFill>
                <a:latin typeface="Arial Black" pitchFamily="34" charset="0"/>
              </a:rPr>
              <a:t>О</a:t>
            </a:r>
            <a:endParaRPr lang="ru-RU" sz="8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1981200"/>
            <a:ext cx="1066800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00FF"/>
                </a:solidFill>
                <a:latin typeface="Arial Black" pitchFamily="34" charset="0"/>
              </a:rPr>
              <a:t>С</a:t>
            </a:r>
            <a:endParaRPr lang="ru-RU" sz="8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1981200"/>
            <a:ext cx="1066800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00FF"/>
                </a:solidFill>
                <a:latin typeface="Arial Black" pitchFamily="34" charset="0"/>
              </a:rPr>
              <a:t>С</a:t>
            </a:r>
            <a:endParaRPr lang="ru-RU" sz="8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1981200"/>
            <a:ext cx="1066800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00FF"/>
                </a:solidFill>
                <a:latin typeface="Arial Black" pitchFamily="34" charset="0"/>
              </a:rPr>
              <a:t>И</a:t>
            </a:r>
            <a:endParaRPr lang="ru-RU" sz="8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1981200"/>
            <a:ext cx="1066800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00FF"/>
                </a:solidFill>
                <a:latin typeface="Arial Black" pitchFamily="34" charset="0"/>
              </a:rPr>
              <a:t>Я</a:t>
            </a:r>
            <a:endParaRPr lang="ru-RU" sz="8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5400" y="1981200"/>
            <a:ext cx="1066800" cy="1323439"/>
          </a:xfrm>
          <a:prstGeom prst="rect">
            <a:avLst/>
          </a:prstGeom>
          <a:gradFill>
            <a:gsLst>
              <a:gs pos="26000">
                <a:schemeClr val="bg1"/>
              </a:gs>
              <a:gs pos="50000">
                <a:srgbClr val="8B8BFF"/>
              </a:gs>
              <a:gs pos="100000">
                <a:srgbClr val="FF7171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8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2200" y="1981200"/>
            <a:ext cx="1066800" cy="1323439"/>
          </a:xfrm>
          <a:prstGeom prst="rect">
            <a:avLst/>
          </a:prstGeom>
          <a:gradFill>
            <a:gsLst>
              <a:gs pos="26000">
                <a:schemeClr val="bg1"/>
              </a:gs>
              <a:gs pos="50000">
                <a:srgbClr val="8B8BFF"/>
              </a:gs>
              <a:gs pos="100000">
                <a:srgbClr val="FF7171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8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1981200"/>
            <a:ext cx="1066800" cy="1323439"/>
          </a:xfrm>
          <a:prstGeom prst="rect">
            <a:avLst/>
          </a:prstGeom>
          <a:gradFill>
            <a:gsLst>
              <a:gs pos="26000">
                <a:schemeClr val="bg1"/>
              </a:gs>
              <a:gs pos="50000">
                <a:srgbClr val="8B8BFF"/>
              </a:gs>
              <a:gs pos="100000">
                <a:srgbClr val="FF7171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8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5800" y="1981200"/>
            <a:ext cx="1066800" cy="1323439"/>
          </a:xfrm>
          <a:prstGeom prst="rect">
            <a:avLst/>
          </a:prstGeom>
          <a:gradFill>
            <a:gsLst>
              <a:gs pos="26000">
                <a:schemeClr val="bg1"/>
              </a:gs>
              <a:gs pos="50000">
                <a:srgbClr val="8B8BFF"/>
              </a:gs>
              <a:gs pos="100000">
                <a:srgbClr val="FF7171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8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2600" y="1981200"/>
            <a:ext cx="1066800" cy="1323439"/>
          </a:xfrm>
          <a:prstGeom prst="rect">
            <a:avLst/>
          </a:prstGeom>
          <a:gradFill>
            <a:gsLst>
              <a:gs pos="26000">
                <a:schemeClr val="bg1"/>
              </a:gs>
              <a:gs pos="50000">
                <a:srgbClr val="8B8BFF"/>
              </a:gs>
              <a:gs pos="100000">
                <a:srgbClr val="FF7171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8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400" y="1981200"/>
            <a:ext cx="1066800" cy="1323439"/>
          </a:xfrm>
          <a:prstGeom prst="rect">
            <a:avLst/>
          </a:prstGeom>
          <a:gradFill>
            <a:gsLst>
              <a:gs pos="26000">
                <a:schemeClr val="bg1"/>
              </a:gs>
              <a:gs pos="50000">
                <a:srgbClr val="8B8BFF"/>
              </a:gs>
              <a:gs pos="100000">
                <a:srgbClr val="FF7171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8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95400" y="685800"/>
            <a:ext cx="1066800" cy="132343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8000" b="1" dirty="0"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62200" y="685800"/>
            <a:ext cx="1066800" cy="132343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8000" b="1" dirty="0"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685800"/>
            <a:ext cx="1066800" cy="132343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8000" b="1" dirty="0"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5800" y="685800"/>
            <a:ext cx="1066800" cy="132343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8000" b="1" dirty="0"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2600" y="685800"/>
            <a:ext cx="1066800" cy="132343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8000" b="1" dirty="0"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29400" y="685800"/>
            <a:ext cx="1066800" cy="132343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8000" b="1" dirty="0"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52800"/>
            <a:ext cx="6018136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Прямоугольник 35"/>
          <p:cNvSpPr/>
          <p:nvPr/>
        </p:nvSpPr>
        <p:spPr>
          <a:xfrm>
            <a:off x="1981200" y="5867400"/>
            <a:ext cx="1143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648200" y="6553200"/>
            <a:ext cx="1143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inkTgt spid="_x0000_s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Прямая соединительная линия 64"/>
          <p:cNvCxnSpPr/>
          <p:nvPr/>
        </p:nvCxnSpPr>
        <p:spPr>
          <a:xfrm rot="10800000">
            <a:off x="5257800" y="5638800"/>
            <a:ext cx="2743200" cy="1588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10800000" flipV="1">
            <a:off x="5181600" y="3581400"/>
            <a:ext cx="2209800" cy="1600200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4114800" y="3048000"/>
            <a:ext cx="3048000" cy="1371600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6200000" flipH="1">
            <a:off x="2781300" y="3162300"/>
            <a:ext cx="3657600" cy="76200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2057400" y="2971800"/>
            <a:ext cx="2971800" cy="1295400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286000" y="3810000"/>
            <a:ext cx="1752600" cy="1447800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286000" y="5638800"/>
            <a:ext cx="1524000" cy="1588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3352800" y="4572000"/>
            <a:ext cx="2590800" cy="2133600"/>
          </a:xfrm>
          <a:prstGeom prst="ellipse">
            <a:avLst/>
          </a:prstGeom>
          <a:solidFill>
            <a:srgbClr val="FFFF00"/>
          </a:solidFill>
          <a:ln>
            <a:solidFill>
              <a:srgbClr val="A6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00" dirty="0">
              <a:ln w="28575"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6200" y="4495800"/>
            <a:ext cx="2590800" cy="2133600"/>
          </a:xfrm>
          <a:prstGeom prst="ellipse">
            <a:avLst/>
          </a:prstGeom>
          <a:solidFill>
            <a:srgbClr val="FFFF00"/>
          </a:solidFill>
          <a:ln>
            <a:solidFill>
              <a:srgbClr val="A6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rgbClr val="A6A200"/>
                </a:solidFill>
              </a:ln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52400" y="2514600"/>
            <a:ext cx="2590800" cy="2133600"/>
          </a:xfrm>
          <a:prstGeom prst="ellipse">
            <a:avLst/>
          </a:prstGeom>
          <a:solidFill>
            <a:srgbClr val="FFFF00"/>
          </a:solidFill>
          <a:ln>
            <a:solidFill>
              <a:srgbClr val="A6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rgbClr val="A6A200"/>
                </a:solidFill>
              </a:ln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295400" y="914400"/>
            <a:ext cx="2590800" cy="2133600"/>
          </a:xfrm>
          <a:prstGeom prst="ellipse">
            <a:avLst/>
          </a:prstGeom>
          <a:solidFill>
            <a:srgbClr val="FFFF00"/>
          </a:solidFill>
          <a:ln>
            <a:solidFill>
              <a:srgbClr val="A6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rgbClr val="A6A200"/>
                </a:solidFill>
              </a:ln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334000" y="914400"/>
            <a:ext cx="2590800" cy="2133600"/>
          </a:xfrm>
          <a:prstGeom prst="ellipse">
            <a:avLst/>
          </a:prstGeom>
          <a:solidFill>
            <a:srgbClr val="FFFF00"/>
          </a:solidFill>
          <a:ln>
            <a:solidFill>
              <a:srgbClr val="A6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rgbClr val="A6A200"/>
                </a:solidFill>
              </a:ln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400800" y="2590800"/>
            <a:ext cx="2590800" cy="2133600"/>
          </a:xfrm>
          <a:prstGeom prst="ellipse">
            <a:avLst/>
          </a:prstGeom>
          <a:solidFill>
            <a:srgbClr val="FFFF00"/>
          </a:solidFill>
          <a:ln>
            <a:solidFill>
              <a:srgbClr val="A6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rgbClr val="A6A200"/>
                </a:solidFill>
              </a:ln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553200" y="4495800"/>
            <a:ext cx="2590800" cy="2133600"/>
          </a:xfrm>
          <a:prstGeom prst="ellipse">
            <a:avLst/>
          </a:prstGeom>
          <a:solidFill>
            <a:srgbClr val="FFFF00"/>
          </a:solidFill>
          <a:ln>
            <a:solidFill>
              <a:srgbClr val="A6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rgbClr val="A6A200"/>
                </a:solidFill>
              </a:ln>
            </a:endParaRPr>
          </a:p>
        </p:txBody>
      </p:sp>
      <p:pic>
        <p:nvPicPr>
          <p:cNvPr id="36" name="Рисунок 35" descr="81562075.jpg"/>
          <p:cNvPicPr>
            <a:picLocks noChangeAspect="1"/>
          </p:cNvPicPr>
          <p:nvPr/>
        </p:nvPicPr>
        <p:blipFill>
          <a:blip r:embed="rId2"/>
          <a:srcRect t="7333" r="50000"/>
          <a:stretch>
            <a:fillRect/>
          </a:stretch>
        </p:blipFill>
        <p:spPr>
          <a:xfrm>
            <a:off x="152400" y="4572000"/>
            <a:ext cx="23622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 descr="russkiy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514600"/>
            <a:ext cx="2490355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 descr="tata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914400"/>
            <a:ext cx="2551339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Овал 31"/>
          <p:cNvSpPr/>
          <p:nvPr/>
        </p:nvSpPr>
        <p:spPr>
          <a:xfrm>
            <a:off x="3276600" y="76200"/>
            <a:ext cx="2514600" cy="2209800"/>
          </a:xfrm>
          <a:prstGeom prst="ellipse">
            <a:avLst/>
          </a:prstGeom>
          <a:solidFill>
            <a:srgbClr val="FFFF00"/>
          </a:solidFill>
          <a:ln>
            <a:solidFill>
              <a:srgbClr val="A6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rgbClr val="A6A200"/>
                </a:solidFill>
              </a:ln>
            </a:endParaRPr>
          </a:p>
        </p:txBody>
      </p:sp>
      <p:pic>
        <p:nvPicPr>
          <p:cNvPr id="39" name="Рисунок 38" descr="mari_odezh1.jp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76200"/>
            <a:ext cx="23622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Рисунок 39" descr="voronova_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7260" y="914400"/>
            <a:ext cx="2406786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Рисунок 40" descr="quQYi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2590800"/>
            <a:ext cx="2351215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Рисунок 41" descr="hardangerbunaden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9875" y="4572000"/>
            <a:ext cx="2524125" cy="2038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" descr="C:\Users\Acer\Desktop\7-я\Semiya_i_domik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82550" y="0"/>
            <a:ext cx="9226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76400" y="257681"/>
            <a:ext cx="5910592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r>
              <a:rPr lang="ru-RU" sz="413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  <a:endParaRPr lang="ru-RU" sz="413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26000" t="5307" r="22000" b="8287"/>
          <a:stretch>
            <a:fillRect/>
          </a:stretch>
        </p:blipFill>
        <p:spPr bwMode="auto">
          <a:xfrm>
            <a:off x="2362200" y="152400"/>
            <a:ext cx="4267200" cy="634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81000" y="1219200"/>
            <a:ext cx="8534400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rgbClr val="008000"/>
                </a:solidFill>
                <a:latin typeface="Bookman Old Style" pitchFamily="18" charset="0"/>
              </a:rPr>
              <a:t> </a:t>
            </a:r>
            <a:r>
              <a:rPr lang="ru-RU" sz="4400" b="1" dirty="0">
                <a:solidFill>
                  <a:srgbClr val="008000"/>
                </a:solidFill>
                <a:latin typeface="Times New Roman" pitchFamily="18" charset="0"/>
              </a:rPr>
              <a:t>Чтобы узнать, </a:t>
            </a:r>
            <a:r>
              <a:rPr lang="ru-RU" sz="5400" b="1" u="sng" dirty="0">
                <a:solidFill>
                  <a:srgbClr val="008000"/>
                </a:solidFill>
                <a:latin typeface="Times New Roman" pitchFamily="18" charset="0"/>
              </a:rPr>
              <a:t>на сколько</a:t>
            </a:r>
          </a:p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rgbClr val="008000"/>
                </a:solidFill>
                <a:latin typeface="Times New Roman" pitchFamily="18" charset="0"/>
              </a:rPr>
              <a:t> одно число больше  или меньше другого, </a:t>
            </a:r>
            <a:r>
              <a:rPr lang="ru-RU" sz="5400" b="1" u="sng" dirty="0">
                <a:solidFill>
                  <a:srgbClr val="008000"/>
                </a:solidFill>
                <a:latin typeface="Times New Roman" pitchFamily="18" charset="0"/>
              </a:rPr>
              <a:t>надо из большего числа вычесть меньшее</a:t>
            </a:r>
            <a:r>
              <a:rPr lang="ru-RU" sz="5400" b="1" dirty="0">
                <a:solidFill>
                  <a:srgbClr val="008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6858000" cy="682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G:\Фото\Картинки для оформл\Всяко\Каранда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-457200"/>
            <a:ext cx="828675" cy="2028825"/>
          </a:xfrm>
          <a:prstGeom prst="rect">
            <a:avLst/>
          </a:prstGeom>
          <a:noFill/>
        </p:spPr>
      </p:pic>
      <p:pic>
        <p:nvPicPr>
          <p:cNvPr id="7" name="Picture 6" descr="G:\Фото\Картинки для оформл\Всяко\Каранда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581400"/>
            <a:ext cx="828675" cy="202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89084E-6 C 0.0191 -0.04509 0.03837 -0.09019 0.07674 -0.09504 C 0.1151 -0.0999 0.18993 -0.03098 0.22986 -0.02936 C 0.26979 -0.02775 0.34774 -0.20374 0.31684 -0.08464 C 0.28594 0.03447 0.1651 0.35963 0.04427 0.68502 " pathEditMode="relative" ptsTypes="aaaaA">
                                      <p:cBhvr>
                                        <p:cTn id="18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35 0.32956 L 0.24635 0.3295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Группа 331"/>
          <p:cNvGrpSpPr/>
          <p:nvPr/>
        </p:nvGrpSpPr>
        <p:grpSpPr>
          <a:xfrm>
            <a:off x="152400" y="1600200"/>
            <a:ext cx="8915400" cy="3659188"/>
            <a:chOff x="152400" y="1600200"/>
            <a:chExt cx="8915400" cy="3659188"/>
          </a:xfrm>
        </p:grpSpPr>
        <p:sp>
          <p:nvSpPr>
            <p:cNvPr id="164" name="Прямоугольник 163"/>
            <p:cNvSpPr/>
            <p:nvPr/>
          </p:nvSpPr>
          <p:spPr>
            <a:xfrm>
              <a:off x="685800" y="34290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152400" y="34290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1220352" y="34290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1752600" y="34290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Прямоугольник 170"/>
            <p:cNvSpPr/>
            <p:nvPr/>
          </p:nvSpPr>
          <p:spPr>
            <a:xfrm>
              <a:off x="3276600" y="34290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Прямоугольник 171"/>
            <p:cNvSpPr/>
            <p:nvPr/>
          </p:nvSpPr>
          <p:spPr>
            <a:xfrm>
              <a:off x="2743200" y="34290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3811152" y="34290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рямоугольник 173"/>
            <p:cNvSpPr/>
            <p:nvPr/>
          </p:nvSpPr>
          <p:spPr>
            <a:xfrm>
              <a:off x="4343400" y="34290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Прямоугольник 174"/>
            <p:cNvSpPr/>
            <p:nvPr/>
          </p:nvSpPr>
          <p:spPr>
            <a:xfrm>
              <a:off x="6400800" y="34290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5867400" y="34290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рямоугольник 176"/>
            <p:cNvSpPr/>
            <p:nvPr/>
          </p:nvSpPr>
          <p:spPr>
            <a:xfrm>
              <a:off x="6935352" y="34290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рямоугольник 177"/>
            <p:cNvSpPr/>
            <p:nvPr/>
          </p:nvSpPr>
          <p:spPr>
            <a:xfrm>
              <a:off x="7467600" y="34290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4876800" y="34290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рямоугольник 179"/>
            <p:cNvSpPr/>
            <p:nvPr/>
          </p:nvSpPr>
          <p:spPr>
            <a:xfrm>
              <a:off x="8001000" y="34290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8534400" y="34290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685800" y="40386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Прямоугольник 182"/>
            <p:cNvSpPr/>
            <p:nvPr/>
          </p:nvSpPr>
          <p:spPr>
            <a:xfrm>
              <a:off x="152400" y="40386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Прямоугольник 183"/>
            <p:cNvSpPr/>
            <p:nvPr/>
          </p:nvSpPr>
          <p:spPr>
            <a:xfrm>
              <a:off x="1220352" y="40386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1752600" y="40386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Прямоугольник 185"/>
            <p:cNvSpPr/>
            <p:nvPr/>
          </p:nvSpPr>
          <p:spPr>
            <a:xfrm>
              <a:off x="3276600" y="40386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Прямоугольник 186"/>
            <p:cNvSpPr/>
            <p:nvPr/>
          </p:nvSpPr>
          <p:spPr>
            <a:xfrm>
              <a:off x="2743200" y="40386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3811152" y="40386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Прямоугольник 188"/>
            <p:cNvSpPr/>
            <p:nvPr/>
          </p:nvSpPr>
          <p:spPr>
            <a:xfrm>
              <a:off x="4343400" y="40386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рямоугольник 189"/>
            <p:cNvSpPr/>
            <p:nvPr/>
          </p:nvSpPr>
          <p:spPr>
            <a:xfrm>
              <a:off x="6400800" y="40386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867400" y="40386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/>
            <p:cNvSpPr/>
            <p:nvPr/>
          </p:nvSpPr>
          <p:spPr>
            <a:xfrm>
              <a:off x="6935352" y="40386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рямоугольник 192"/>
            <p:cNvSpPr/>
            <p:nvPr/>
          </p:nvSpPr>
          <p:spPr>
            <a:xfrm>
              <a:off x="7467600" y="40386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4876800" y="40386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рямоугольник 194"/>
            <p:cNvSpPr/>
            <p:nvPr/>
          </p:nvSpPr>
          <p:spPr>
            <a:xfrm>
              <a:off x="8001000" y="40386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" name="Прямоугольник 195"/>
            <p:cNvSpPr/>
            <p:nvPr/>
          </p:nvSpPr>
          <p:spPr>
            <a:xfrm>
              <a:off x="8534400" y="40386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685800" y="4648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8" name="Прямоугольник 197"/>
            <p:cNvSpPr/>
            <p:nvPr/>
          </p:nvSpPr>
          <p:spPr>
            <a:xfrm>
              <a:off x="152400" y="4648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Прямоугольник 198"/>
            <p:cNvSpPr/>
            <p:nvPr/>
          </p:nvSpPr>
          <p:spPr>
            <a:xfrm>
              <a:off x="1220352" y="4648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1752600" y="4648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рямоугольник 200"/>
            <p:cNvSpPr/>
            <p:nvPr/>
          </p:nvSpPr>
          <p:spPr>
            <a:xfrm>
              <a:off x="3276600" y="4648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Прямоугольник 201"/>
            <p:cNvSpPr/>
            <p:nvPr/>
          </p:nvSpPr>
          <p:spPr>
            <a:xfrm>
              <a:off x="2743200" y="4648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811152" y="4648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4" name="Прямоугольник 203"/>
            <p:cNvSpPr/>
            <p:nvPr/>
          </p:nvSpPr>
          <p:spPr>
            <a:xfrm>
              <a:off x="4343400" y="4648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Прямоугольник 204"/>
            <p:cNvSpPr/>
            <p:nvPr/>
          </p:nvSpPr>
          <p:spPr>
            <a:xfrm>
              <a:off x="6400800" y="4648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5867400" y="4648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рямоугольник 206"/>
            <p:cNvSpPr/>
            <p:nvPr/>
          </p:nvSpPr>
          <p:spPr>
            <a:xfrm>
              <a:off x="6935352" y="4648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рямоугольник 207"/>
            <p:cNvSpPr/>
            <p:nvPr/>
          </p:nvSpPr>
          <p:spPr>
            <a:xfrm>
              <a:off x="7467600" y="4648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876800" y="4648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рямоугольник 209"/>
            <p:cNvSpPr/>
            <p:nvPr/>
          </p:nvSpPr>
          <p:spPr>
            <a:xfrm>
              <a:off x="8001000" y="4648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Прямоугольник 210"/>
            <p:cNvSpPr/>
            <p:nvPr/>
          </p:nvSpPr>
          <p:spPr>
            <a:xfrm>
              <a:off x="8534400" y="4648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685800" y="22098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Прямоугольник 212"/>
            <p:cNvSpPr/>
            <p:nvPr/>
          </p:nvSpPr>
          <p:spPr>
            <a:xfrm>
              <a:off x="152400" y="22098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" name="Прямоугольник 213"/>
            <p:cNvSpPr/>
            <p:nvPr/>
          </p:nvSpPr>
          <p:spPr>
            <a:xfrm>
              <a:off x="1220352" y="22098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1752600" y="22098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" name="Прямоугольник 215"/>
            <p:cNvSpPr/>
            <p:nvPr/>
          </p:nvSpPr>
          <p:spPr>
            <a:xfrm>
              <a:off x="3276600" y="22098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Прямоугольник 216"/>
            <p:cNvSpPr/>
            <p:nvPr/>
          </p:nvSpPr>
          <p:spPr>
            <a:xfrm>
              <a:off x="2743200" y="22098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3811152" y="22098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" name="Прямоугольник 218"/>
            <p:cNvSpPr/>
            <p:nvPr/>
          </p:nvSpPr>
          <p:spPr>
            <a:xfrm>
              <a:off x="4343400" y="22098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рямоугольник 219"/>
            <p:cNvSpPr/>
            <p:nvPr/>
          </p:nvSpPr>
          <p:spPr>
            <a:xfrm>
              <a:off x="6400800" y="22098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Прямоугольник 220"/>
            <p:cNvSpPr/>
            <p:nvPr/>
          </p:nvSpPr>
          <p:spPr>
            <a:xfrm>
              <a:off x="5867400" y="22098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6935352" y="22098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7467600" y="22098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4876800" y="22098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рямоугольник 224"/>
            <p:cNvSpPr/>
            <p:nvPr/>
          </p:nvSpPr>
          <p:spPr>
            <a:xfrm>
              <a:off x="8001000" y="22098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рямоугольник 225"/>
            <p:cNvSpPr/>
            <p:nvPr/>
          </p:nvSpPr>
          <p:spPr>
            <a:xfrm>
              <a:off x="8534400" y="22098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686952" y="1600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8" name="Прямоугольник 227"/>
            <p:cNvSpPr/>
            <p:nvPr/>
          </p:nvSpPr>
          <p:spPr>
            <a:xfrm>
              <a:off x="153552" y="1600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9" name="Прямоугольник 228"/>
            <p:cNvSpPr/>
            <p:nvPr/>
          </p:nvSpPr>
          <p:spPr>
            <a:xfrm>
              <a:off x="1221504" y="1600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1753752" y="1600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3277752" y="1600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Прямоугольник 231"/>
            <p:cNvSpPr/>
            <p:nvPr/>
          </p:nvSpPr>
          <p:spPr>
            <a:xfrm>
              <a:off x="2744352" y="1600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3812304" y="1600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4" name="Прямоугольник 233"/>
            <p:cNvSpPr/>
            <p:nvPr/>
          </p:nvSpPr>
          <p:spPr>
            <a:xfrm>
              <a:off x="4344552" y="1600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401952" y="1600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рямоугольник 235"/>
            <p:cNvSpPr/>
            <p:nvPr/>
          </p:nvSpPr>
          <p:spPr>
            <a:xfrm>
              <a:off x="5868552" y="1600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36504" y="1600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рямоугольник 237"/>
            <p:cNvSpPr/>
            <p:nvPr/>
          </p:nvSpPr>
          <p:spPr>
            <a:xfrm>
              <a:off x="7468752" y="1600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рямоугольник 238"/>
            <p:cNvSpPr/>
            <p:nvPr/>
          </p:nvSpPr>
          <p:spPr>
            <a:xfrm>
              <a:off x="4877952" y="1600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рямоугольник 239"/>
            <p:cNvSpPr/>
            <p:nvPr/>
          </p:nvSpPr>
          <p:spPr>
            <a:xfrm>
              <a:off x="8002152" y="1600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рямоугольник 240"/>
            <p:cNvSpPr/>
            <p:nvPr/>
          </p:nvSpPr>
          <p:spPr>
            <a:xfrm>
              <a:off x="8535552" y="1600200"/>
              <a:ext cx="532248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3" name="Прямая соединительная линия 242"/>
            <p:cNvCxnSpPr/>
            <p:nvPr/>
          </p:nvCxnSpPr>
          <p:spPr>
            <a:xfrm>
              <a:off x="2286000" y="1600200"/>
              <a:ext cx="4572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Прямая соединительная линия 243"/>
            <p:cNvCxnSpPr/>
            <p:nvPr/>
          </p:nvCxnSpPr>
          <p:spPr>
            <a:xfrm>
              <a:off x="2286000" y="2819400"/>
              <a:ext cx="4572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Прямая соединительная линия 244"/>
            <p:cNvCxnSpPr/>
            <p:nvPr/>
          </p:nvCxnSpPr>
          <p:spPr>
            <a:xfrm>
              <a:off x="2286000" y="2209800"/>
              <a:ext cx="4572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Прямая соединительная линия 245"/>
            <p:cNvCxnSpPr/>
            <p:nvPr/>
          </p:nvCxnSpPr>
          <p:spPr>
            <a:xfrm>
              <a:off x="2286000" y="3429000"/>
              <a:ext cx="4572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Прямая соединительная линия 246"/>
            <p:cNvCxnSpPr/>
            <p:nvPr/>
          </p:nvCxnSpPr>
          <p:spPr>
            <a:xfrm>
              <a:off x="2286000" y="4038600"/>
              <a:ext cx="4572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Прямая соединительная линия 247"/>
            <p:cNvCxnSpPr/>
            <p:nvPr/>
          </p:nvCxnSpPr>
          <p:spPr>
            <a:xfrm>
              <a:off x="2286000" y="4648200"/>
              <a:ext cx="4572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Прямая соединительная линия 248"/>
            <p:cNvCxnSpPr/>
            <p:nvPr/>
          </p:nvCxnSpPr>
          <p:spPr>
            <a:xfrm>
              <a:off x="2286000" y="5257800"/>
              <a:ext cx="4572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Прямая соединительная линия 249"/>
            <p:cNvCxnSpPr/>
            <p:nvPr/>
          </p:nvCxnSpPr>
          <p:spPr>
            <a:xfrm>
              <a:off x="5410200" y="5257800"/>
              <a:ext cx="4572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Прямая соединительная линия 250"/>
            <p:cNvCxnSpPr/>
            <p:nvPr/>
          </p:nvCxnSpPr>
          <p:spPr>
            <a:xfrm>
              <a:off x="5410200" y="4648200"/>
              <a:ext cx="4572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Прямая соединительная линия 251"/>
            <p:cNvCxnSpPr/>
            <p:nvPr/>
          </p:nvCxnSpPr>
          <p:spPr>
            <a:xfrm>
              <a:off x="5410200" y="4038600"/>
              <a:ext cx="4572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Прямая соединительная линия 252"/>
            <p:cNvCxnSpPr/>
            <p:nvPr/>
          </p:nvCxnSpPr>
          <p:spPr>
            <a:xfrm>
              <a:off x="5410200" y="3429000"/>
              <a:ext cx="4572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Прямая соединительная линия 253"/>
            <p:cNvCxnSpPr/>
            <p:nvPr/>
          </p:nvCxnSpPr>
          <p:spPr>
            <a:xfrm>
              <a:off x="5410200" y="2819400"/>
              <a:ext cx="4572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Прямая соединительная линия 254"/>
            <p:cNvCxnSpPr/>
            <p:nvPr/>
          </p:nvCxnSpPr>
          <p:spPr>
            <a:xfrm>
              <a:off x="5410200" y="2209800"/>
              <a:ext cx="4572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Прямая соединительная линия 255"/>
            <p:cNvCxnSpPr/>
            <p:nvPr/>
          </p:nvCxnSpPr>
          <p:spPr>
            <a:xfrm>
              <a:off x="5410200" y="1600200"/>
              <a:ext cx="4572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7" name="Группа 256"/>
            <p:cNvGrpSpPr/>
            <p:nvPr/>
          </p:nvGrpSpPr>
          <p:grpSpPr>
            <a:xfrm>
              <a:off x="685800" y="2819400"/>
              <a:ext cx="533400" cy="609600"/>
              <a:chOff x="2895600" y="2438400"/>
              <a:chExt cx="916379" cy="914400"/>
            </a:xfrm>
          </p:grpSpPr>
          <p:sp>
            <p:nvSpPr>
              <p:cNvPr id="258" name="Прямоугольник 257"/>
              <p:cNvSpPr/>
              <p:nvPr/>
            </p:nvSpPr>
            <p:spPr>
              <a:xfrm>
                <a:off x="2895600" y="24384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59" name="Прямая соединительная линия 258"/>
              <p:cNvCxnSpPr>
                <a:endCxn id="258" idx="2"/>
              </p:cNvCxnSpPr>
              <p:nvPr/>
            </p:nvCxnSpPr>
            <p:spPr>
              <a:xfrm rot="5400000">
                <a:off x="3124200" y="2667000"/>
                <a:ext cx="914400" cy="4572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0" name="Полилиния 259"/>
              <p:cNvSpPr/>
              <p:nvPr/>
            </p:nvSpPr>
            <p:spPr>
              <a:xfrm>
                <a:off x="3277590" y="2446317"/>
                <a:ext cx="534389" cy="95002"/>
              </a:xfrm>
              <a:custGeom>
                <a:avLst/>
                <a:gdLst>
                  <a:gd name="connsiteX0" fmla="*/ 0 w 534389"/>
                  <a:gd name="connsiteY0" fmla="*/ 95002 h 95002"/>
                  <a:gd name="connsiteX1" fmla="*/ 95002 w 534389"/>
                  <a:gd name="connsiteY1" fmla="*/ 0 h 95002"/>
                  <a:gd name="connsiteX2" fmla="*/ 95002 w 534389"/>
                  <a:gd name="connsiteY2" fmla="*/ 0 h 95002"/>
                  <a:gd name="connsiteX3" fmla="*/ 332509 w 534389"/>
                  <a:gd name="connsiteY3" fmla="*/ 71252 h 95002"/>
                  <a:gd name="connsiteX4" fmla="*/ 534389 w 534389"/>
                  <a:gd name="connsiteY4" fmla="*/ 0 h 95002"/>
                  <a:gd name="connsiteX5" fmla="*/ 534389 w 534389"/>
                  <a:gd name="connsiteY5" fmla="*/ 0 h 95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4389" h="95002">
                    <a:moveTo>
                      <a:pt x="0" y="95002"/>
                    </a:moveTo>
                    <a:lnTo>
                      <a:pt x="95002" y="0"/>
                    </a:lnTo>
                    <a:lnTo>
                      <a:pt x="95002" y="0"/>
                    </a:lnTo>
                    <a:cubicBezTo>
                      <a:pt x="134587" y="11875"/>
                      <a:pt x="259278" y="71252"/>
                      <a:pt x="332509" y="71252"/>
                    </a:cubicBezTo>
                    <a:cubicBezTo>
                      <a:pt x="405740" y="71252"/>
                      <a:pt x="534389" y="0"/>
                      <a:pt x="534389" y="0"/>
                    </a:cubicBezTo>
                    <a:lnTo>
                      <a:pt x="534389" y="0"/>
                    </a:lnTo>
                  </a:path>
                </a:pathLst>
              </a:cu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61" name="Прямая соединительная линия 260"/>
              <p:cNvCxnSpPr/>
              <p:nvPr/>
            </p:nvCxnSpPr>
            <p:spPr>
              <a:xfrm>
                <a:off x="3429000" y="2970212"/>
                <a:ext cx="228600" cy="158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2" name="Группа 261"/>
            <p:cNvGrpSpPr/>
            <p:nvPr/>
          </p:nvGrpSpPr>
          <p:grpSpPr>
            <a:xfrm>
              <a:off x="152400" y="2819400"/>
              <a:ext cx="533400" cy="609600"/>
              <a:chOff x="2895600" y="2438400"/>
              <a:chExt cx="916379" cy="914400"/>
            </a:xfrm>
          </p:grpSpPr>
          <p:sp>
            <p:nvSpPr>
              <p:cNvPr id="263" name="Прямоугольник 262"/>
              <p:cNvSpPr/>
              <p:nvPr/>
            </p:nvSpPr>
            <p:spPr>
              <a:xfrm>
                <a:off x="2895600" y="24384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64" name="Прямая соединительная линия 263"/>
              <p:cNvCxnSpPr>
                <a:endCxn id="263" idx="2"/>
              </p:cNvCxnSpPr>
              <p:nvPr/>
            </p:nvCxnSpPr>
            <p:spPr>
              <a:xfrm rot="5400000">
                <a:off x="3124200" y="2667000"/>
                <a:ext cx="914400" cy="4572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5" name="Полилиния 264"/>
              <p:cNvSpPr/>
              <p:nvPr/>
            </p:nvSpPr>
            <p:spPr>
              <a:xfrm>
                <a:off x="3277590" y="2446317"/>
                <a:ext cx="534389" cy="95002"/>
              </a:xfrm>
              <a:custGeom>
                <a:avLst/>
                <a:gdLst>
                  <a:gd name="connsiteX0" fmla="*/ 0 w 534389"/>
                  <a:gd name="connsiteY0" fmla="*/ 95002 h 95002"/>
                  <a:gd name="connsiteX1" fmla="*/ 95002 w 534389"/>
                  <a:gd name="connsiteY1" fmla="*/ 0 h 95002"/>
                  <a:gd name="connsiteX2" fmla="*/ 95002 w 534389"/>
                  <a:gd name="connsiteY2" fmla="*/ 0 h 95002"/>
                  <a:gd name="connsiteX3" fmla="*/ 332509 w 534389"/>
                  <a:gd name="connsiteY3" fmla="*/ 71252 h 95002"/>
                  <a:gd name="connsiteX4" fmla="*/ 534389 w 534389"/>
                  <a:gd name="connsiteY4" fmla="*/ 0 h 95002"/>
                  <a:gd name="connsiteX5" fmla="*/ 534389 w 534389"/>
                  <a:gd name="connsiteY5" fmla="*/ 0 h 95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4389" h="95002">
                    <a:moveTo>
                      <a:pt x="0" y="95002"/>
                    </a:moveTo>
                    <a:lnTo>
                      <a:pt x="95002" y="0"/>
                    </a:lnTo>
                    <a:lnTo>
                      <a:pt x="95002" y="0"/>
                    </a:lnTo>
                    <a:cubicBezTo>
                      <a:pt x="134587" y="11875"/>
                      <a:pt x="259278" y="71252"/>
                      <a:pt x="332509" y="71252"/>
                    </a:cubicBezTo>
                    <a:cubicBezTo>
                      <a:pt x="405740" y="71252"/>
                      <a:pt x="534389" y="0"/>
                      <a:pt x="534389" y="0"/>
                    </a:cubicBezTo>
                    <a:lnTo>
                      <a:pt x="534389" y="0"/>
                    </a:lnTo>
                  </a:path>
                </a:pathLst>
              </a:cu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66" name="Прямая соединительная линия 265"/>
              <p:cNvCxnSpPr/>
              <p:nvPr/>
            </p:nvCxnSpPr>
            <p:spPr>
              <a:xfrm>
                <a:off x="3429000" y="2970212"/>
                <a:ext cx="228600" cy="158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7" name="Группа 266"/>
            <p:cNvGrpSpPr/>
            <p:nvPr/>
          </p:nvGrpSpPr>
          <p:grpSpPr>
            <a:xfrm>
              <a:off x="1752600" y="2819400"/>
              <a:ext cx="533400" cy="609600"/>
              <a:chOff x="2895600" y="2438400"/>
              <a:chExt cx="916379" cy="914400"/>
            </a:xfrm>
          </p:grpSpPr>
          <p:sp>
            <p:nvSpPr>
              <p:cNvPr id="268" name="Прямоугольник 267"/>
              <p:cNvSpPr/>
              <p:nvPr/>
            </p:nvSpPr>
            <p:spPr>
              <a:xfrm>
                <a:off x="2895600" y="24384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69" name="Прямая соединительная линия 268"/>
              <p:cNvCxnSpPr>
                <a:endCxn id="268" idx="2"/>
              </p:cNvCxnSpPr>
              <p:nvPr/>
            </p:nvCxnSpPr>
            <p:spPr>
              <a:xfrm rot="5400000">
                <a:off x="3124200" y="2667000"/>
                <a:ext cx="914400" cy="4572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0" name="Полилиния 269"/>
              <p:cNvSpPr/>
              <p:nvPr/>
            </p:nvSpPr>
            <p:spPr>
              <a:xfrm>
                <a:off x="3277590" y="2446317"/>
                <a:ext cx="534389" cy="95002"/>
              </a:xfrm>
              <a:custGeom>
                <a:avLst/>
                <a:gdLst>
                  <a:gd name="connsiteX0" fmla="*/ 0 w 534389"/>
                  <a:gd name="connsiteY0" fmla="*/ 95002 h 95002"/>
                  <a:gd name="connsiteX1" fmla="*/ 95002 w 534389"/>
                  <a:gd name="connsiteY1" fmla="*/ 0 h 95002"/>
                  <a:gd name="connsiteX2" fmla="*/ 95002 w 534389"/>
                  <a:gd name="connsiteY2" fmla="*/ 0 h 95002"/>
                  <a:gd name="connsiteX3" fmla="*/ 332509 w 534389"/>
                  <a:gd name="connsiteY3" fmla="*/ 71252 h 95002"/>
                  <a:gd name="connsiteX4" fmla="*/ 534389 w 534389"/>
                  <a:gd name="connsiteY4" fmla="*/ 0 h 95002"/>
                  <a:gd name="connsiteX5" fmla="*/ 534389 w 534389"/>
                  <a:gd name="connsiteY5" fmla="*/ 0 h 95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4389" h="95002">
                    <a:moveTo>
                      <a:pt x="0" y="95002"/>
                    </a:moveTo>
                    <a:lnTo>
                      <a:pt x="95002" y="0"/>
                    </a:lnTo>
                    <a:lnTo>
                      <a:pt x="95002" y="0"/>
                    </a:lnTo>
                    <a:cubicBezTo>
                      <a:pt x="134587" y="11875"/>
                      <a:pt x="259278" y="71252"/>
                      <a:pt x="332509" y="71252"/>
                    </a:cubicBezTo>
                    <a:cubicBezTo>
                      <a:pt x="405740" y="71252"/>
                      <a:pt x="534389" y="0"/>
                      <a:pt x="534389" y="0"/>
                    </a:cubicBezTo>
                    <a:lnTo>
                      <a:pt x="534389" y="0"/>
                    </a:lnTo>
                  </a:path>
                </a:pathLst>
              </a:cu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71" name="Прямая соединительная линия 270"/>
              <p:cNvCxnSpPr/>
              <p:nvPr/>
            </p:nvCxnSpPr>
            <p:spPr>
              <a:xfrm>
                <a:off x="3429000" y="2970212"/>
                <a:ext cx="228600" cy="158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2" name="Группа 271"/>
            <p:cNvGrpSpPr/>
            <p:nvPr/>
          </p:nvGrpSpPr>
          <p:grpSpPr>
            <a:xfrm>
              <a:off x="1219200" y="2819400"/>
              <a:ext cx="533400" cy="609600"/>
              <a:chOff x="2895600" y="2438400"/>
              <a:chExt cx="916379" cy="914400"/>
            </a:xfrm>
          </p:grpSpPr>
          <p:sp>
            <p:nvSpPr>
              <p:cNvPr id="273" name="Прямоугольник 272"/>
              <p:cNvSpPr/>
              <p:nvPr/>
            </p:nvSpPr>
            <p:spPr>
              <a:xfrm>
                <a:off x="2895600" y="24384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74" name="Прямая соединительная линия 273"/>
              <p:cNvCxnSpPr>
                <a:endCxn id="273" idx="2"/>
              </p:cNvCxnSpPr>
              <p:nvPr/>
            </p:nvCxnSpPr>
            <p:spPr>
              <a:xfrm rot="5400000">
                <a:off x="3124200" y="2667000"/>
                <a:ext cx="914400" cy="4572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5" name="Полилиния 274"/>
              <p:cNvSpPr/>
              <p:nvPr/>
            </p:nvSpPr>
            <p:spPr>
              <a:xfrm>
                <a:off x="3277590" y="2446317"/>
                <a:ext cx="534389" cy="95002"/>
              </a:xfrm>
              <a:custGeom>
                <a:avLst/>
                <a:gdLst>
                  <a:gd name="connsiteX0" fmla="*/ 0 w 534389"/>
                  <a:gd name="connsiteY0" fmla="*/ 95002 h 95002"/>
                  <a:gd name="connsiteX1" fmla="*/ 95002 w 534389"/>
                  <a:gd name="connsiteY1" fmla="*/ 0 h 95002"/>
                  <a:gd name="connsiteX2" fmla="*/ 95002 w 534389"/>
                  <a:gd name="connsiteY2" fmla="*/ 0 h 95002"/>
                  <a:gd name="connsiteX3" fmla="*/ 332509 w 534389"/>
                  <a:gd name="connsiteY3" fmla="*/ 71252 h 95002"/>
                  <a:gd name="connsiteX4" fmla="*/ 534389 w 534389"/>
                  <a:gd name="connsiteY4" fmla="*/ 0 h 95002"/>
                  <a:gd name="connsiteX5" fmla="*/ 534389 w 534389"/>
                  <a:gd name="connsiteY5" fmla="*/ 0 h 95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4389" h="95002">
                    <a:moveTo>
                      <a:pt x="0" y="95002"/>
                    </a:moveTo>
                    <a:lnTo>
                      <a:pt x="95002" y="0"/>
                    </a:lnTo>
                    <a:lnTo>
                      <a:pt x="95002" y="0"/>
                    </a:lnTo>
                    <a:cubicBezTo>
                      <a:pt x="134587" y="11875"/>
                      <a:pt x="259278" y="71252"/>
                      <a:pt x="332509" y="71252"/>
                    </a:cubicBezTo>
                    <a:cubicBezTo>
                      <a:pt x="405740" y="71252"/>
                      <a:pt x="534389" y="0"/>
                      <a:pt x="534389" y="0"/>
                    </a:cubicBezTo>
                    <a:lnTo>
                      <a:pt x="534389" y="0"/>
                    </a:lnTo>
                  </a:path>
                </a:pathLst>
              </a:cu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76" name="Прямая соединительная линия 275"/>
              <p:cNvCxnSpPr/>
              <p:nvPr/>
            </p:nvCxnSpPr>
            <p:spPr>
              <a:xfrm>
                <a:off x="3429000" y="2970212"/>
                <a:ext cx="228600" cy="158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" name="Группа 276"/>
            <p:cNvGrpSpPr/>
            <p:nvPr/>
          </p:nvGrpSpPr>
          <p:grpSpPr>
            <a:xfrm>
              <a:off x="3276600" y="2819400"/>
              <a:ext cx="533400" cy="609600"/>
              <a:chOff x="2895600" y="2438400"/>
              <a:chExt cx="916379" cy="914400"/>
            </a:xfrm>
          </p:grpSpPr>
          <p:sp>
            <p:nvSpPr>
              <p:cNvPr id="278" name="Прямоугольник 277"/>
              <p:cNvSpPr/>
              <p:nvPr/>
            </p:nvSpPr>
            <p:spPr>
              <a:xfrm>
                <a:off x="2895600" y="24384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79" name="Прямая соединительная линия 278"/>
              <p:cNvCxnSpPr>
                <a:endCxn id="278" idx="2"/>
              </p:cNvCxnSpPr>
              <p:nvPr/>
            </p:nvCxnSpPr>
            <p:spPr>
              <a:xfrm rot="5400000">
                <a:off x="3124200" y="2667000"/>
                <a:ext cx="914400" cy="4572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0" name="Полилиния 279"/>
              <p:cNvSpPr/>
              <p:nvPr/>
            </p:nvSpPr>
            <p:spPr>
              <a:xfrm>
                <a:off x="3277590" y="2446317"/>
                <a:ext cx="534389" cy="95002"/>
              </a:xfrm>
              <a:custGeom>
                <a:avLst/>
                <a:gdLst>
                  <a:gd name="connsiteX0" fmla="*/ 0 w 534389"/>
                  <a:gd name="connsiteY0" fmla="*/ 95002 h 95002"/>
                  <a:gd name="connsiteX1" fmla="*/ 95002 w 534389"/>
                  <a:gd name="connsiteY1" fmla="*/ 0 h 95002"/>
                  <a:gd name="connsiteX2" fmla="*/ 95002 w 534389"/>
                  <a:gd name="connsiteY2" fmla="*/ 0 h 95002"/>
                  <a:gd name="connsiteX3" fmla="*/ 332509 w 534389"/>
                  <a:gd name="connsiteY3" fmla="*/ 71252 h 95002"/>
                  <a:gd name="connsiteX4" fmla="*/ 534389 w 534389"/>
                  <a:gd name="connsiteY4" fmla="*/ 0 h 95002"/>
                  <a:gd name="connsiteX5" fmla="*/ 534389 w 534389"/>
                  <a:gd name="connsiteY5" fmla="*/ 0 h 95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4389" h="95002">
                    <a:moveTo>
                      <a:pt x="0" y="95002"/>
                    </a:moveTo>
                    <a:lnTo>
                      <a:pt x="95002" y="0"/>
                    </a:lnTo>
                    <a:lnTo>
                      <a:pt x="95002" y="0"/>
                    </a:lnTo>
                    <a:cubicBezTo>
                      <a:pt x="134587" y="11875"/>
                      <a:pt x="259278" y="71252"/>
                      <a:pt x="332509" y="71252"/>
                    </a:cubicBezTo>
                    <a:cubicBezTo>
                      <a:pt x="405740" y="71252"/>
                      <a:pt x="534389" y="0"/>
                      <a:pt x="534389" y="0"/>
                    </a:cubicBezTo>
                    <a:lnTo>
                      <a:pt x="534389" y="0"/>
                    </a:lnTo>
                  </a:path>
                </a:pathLst>
              </a:cu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81" name="Прямая соединительная линия 280"/>
              <p:cNvCxnSpPr/>
              <p:nvPr/>
            </p:nvCxnSpPr>
            <p:spPr>
              <a:xfrm>
                <a:off x="3429000" y="2970212"/>
                <a:ext cx="228600" cy="158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2" name="Группа 281"/>
            <p:cNvGrpSpPr/>
            <p:nvPr/>
          </p:nvGrpSpPr>
          <p:grpSpPr>
            <a:xfrm>
              <a:off x="2743200" y="2819400"/>
              <a:ext cx="533400" cy="609600"/>
              <a:chOff x="2895600" y="2438400"/>
              <a:chExt cx="916379" cy="914400"/>
            </a:xfrm>
          </p:grpSpPr>
          <p:sp>
            <p:nvSpPr>
              <p:cNvPr id="283" name="Прямоугольник 282"/>
              <p:cNvSpPr/>
              <p:nvPr/>
            </p:nvSpPr>
            <p:spPr>
              <a:xfrm>
                <a:off x="2895600" y="24384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84" name="Прямая соединительная линия 283"/>
              <p:cNvCxnSpPr>
                <a:endCxn id="283" idx="2"/>
              </p:cNvCxnSpPr>
              <p:nvPr/>
            </p:nvCxnSpPr>
            <p:spPr>
              <a:xfrm rot="5400000">
                <a:off x="3124200" y="2667000"/>
                <a:ext cx="914400" cy="4572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Полилиния 284"/>
              <p:cNvSpPr/>
              <p:nvPr/>
            </p:nvSpPr>
            <p:spPr>
              <a:xfrm>
                <a:off x="3277590" y="2446317"/>
                <a:ext cx="534389" cy="95002"/>
              </a:xfrm>
              <a:custGeom>
                <a:avLst/>
                <a:gdLst>
                  <a:gd name="connsiteX0" fmla="*/ 0 w 534389"/>
                  <a:gd name="connsiteY0" fmla="*/ 95002 h 95002"/>
                  <a:gd name="connsiteX1" fmla="*/ 95002 w 534389"/>
                  <a:gd name="connsiteY1" fmla="*/ 0 h 95002"/>
                  <a:gd name="connsiteX2" fmla="*/ 95002 w 534389"/>
                  <a:gd name="connsiteY2" fmla="*/ 0 h 95002"/>
                  <a:gd name="connsiteX3" fmla="*/ 332509 w 534389"/>
                  <a:gd name="connsiteY3" fmla="*/ 71252 h 95002"/>
                  <a:gd name="connsiteX4" fmla="*/ 534389 w 534389"/>
                  <a:gd name="connsiteY4" fmla="*/ 0 h 95002"/>
                  <a:gd name="connsiteX5" fmla="*/ 534389 w 534389"/>
                  <a:gd name="connsiteY5" fmla="*/ 0 h 95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4389" h="95002">
                    <a:moveTo>
                      <a:pt x="0" y="95002"/>
                    </a:moveTo>
                    <a:lnTo>
                      <a:pt x="95002" y="0"/>
                    </a:lnTo>
                    <a:lnTo>
                      <a:pt x="95002" y="0"/>
                    </a:lnTo>
                    <a:cubicBezTo>
                      <a:pt x="134587" y="11875"/>
                      <a:pt x="259278" y="71252"/>
                      <a:pt x="332509" y="71252"/>
                    </a:cubicBezTo>
                    <a:cubicBezTo>
                      <a:pt x="405740" y="71252"/>
                      <a:pt x="534389" y="0"/>
                      <a:pt x="534389" y="0"/>
                    </a:cubicBezTo>
                    <a:lnTo>
                      <a:pt x="534389" y="0"/>
                    </a:lnTo>
                  </a:path>
                </a:pathLst>
              </a:cu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86" name="Прямая соединительная линия 285"/>
              <p:cNvCxnSpPr/>
              <p:nvPr/>
            </p:nvCxnSpPr>
            <p:spPr>
              <a:xfrm>
                <a:off x="3429000" y="2970212"/>
                <a:ext cx="228600" cy="158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7" name="Группа 286"/>
            <p:cNvGrpSpPr/>
            <p:nvPr/>
          </p:nvGrpSpPr>
          <p:grpSpPr>
            <a:xfrm>
              <a:off x="4343400" y="2819400"/>
              <a:ext cx="533400" cy="609600"/>
              <a:chOff x="2895600" y="2438400"/>
              <a:chExt cx="916379" cy="914400"/>
            </a:xfrm>
          </p:grpSpPr>
          <p:sp>
            <p:nvSpPr>
              <p:cNvPr id="288" name="Прямоугольник 287"/>
              <p:cNvSpPr/>
              <p:nvPr/>
            </p:nvSpPr>
            <p:spPr>
              <a:xfrm>
                <a:off x="2895600" y="24384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89" name="Прямая соединительная линия 288"/>
              <p:cNvCxnSpPr>
                <a:endCxn id="288" idx="2"/>
              </p:cNvCxnSpPr>
              <p:nvPr/>
            </p:nvCxnSpPr>
            <p:spPr>
              <a:xfrm rot="5400000">
                <a:off x="3124200" y="2667000"/>
                <a:ext cx="914400" cy="4572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0" name="Полилиния 289"/>
              <p:cNvSpPr/>
              <p:nvPr/>
            </p:nvSpPr>
            <p:spPr>
              <a:xfrm>
                <a:off x="3277590" y="2446317"/>
                <a:ext cx="534389" cy="95002"/>
              </a:xfrm>
              <a:custGeom>
                <a:avLst/>
                <a:gdLst>
                  <a:gd name="connsiteX0" fmla="*/ 0 w 534389"/>
                  <a:gd name="connsiteY0" fmla="*/ 95002 h 95002"/>
                  <a:gd name="connsiteX1" fmla="*/ 95002 w 534389"/>
                  <a:gd name="connsiteY1" fmla="*/ 0 h 95002"/>
                  <a:gd name="connsiteX2" fmla="*/ 95002 w 534389"/>
                  <a:gd name="connsiteY2" fmla="*/ 0 h 95002"/>
                  <a:gd name="connsiteX3" fmla="*/ 332509 w 534389"/>
                  <a:gd name="connsiteY3" fmla="*/ 71252 h 95002"/>
                  <a:gd name="connsiteX4" fmla="*/ 534389 w 534389"/>
                  <a:gd name="connsiteY4" fmla="*/ 0 h 95002"/>
                  <a:gd name="connsiteX5" fmla="*/ 534389 w 534389"/>
                  <a:gd name="connsiteY5" fmla="*/ 0 h 95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4389" h="95002">
                    <a:moveTo>
                      <a:pt x="0" y="95002"/>
                    </a:moveTo>
                    <a:lnTo>
                      <a:pt x="95002" y="0"/>
                    </a:lnTo>
                    <a:lnTo>
                      <a:pt x="95002" y="0"/>
                    </a:lnTo>
                    <a:cubicBezTo>
                      <a:pt x="134587" y="11875"/>
                      <a:pt x="259278" y="71252"/>
                      <a:pt x="332509" y="71252"/>
                    </a:cubicBezTo>
                    <a:cubicBezTo>
                      <a:pt x="405740" y="71252"/>
                      <a:pt x="534389" y="0"/>
                      <a:pt x="534389" y="0"/>
                    </a:cubicBezTo>
                    <a:lnTo>
                      <a:pt x="534389" y="0"/>
                    </a:lnTo>
                  </a:path>
                </a:pathLst>
              </a:cu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91" name="Прямая соединительная линия 290"/>
              <p:cNvCxnSpPr/>
              <p:nvPr/>
            </p:nvCxnSpPr>
            <p:spPr>
              <a:xfrm>
                <a:off x="3429000" y="2970212"/>
                <a:ext cx="228600" cy="158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2" name="Группа 291"/>
            <p:cNvGrpSpPr/>
            <p:nvPr/>
          </p:nvGrpSpPr>
          <p:grpSpPr>
            <a:xfrm>
              <a:off x="3810000" y="2819400"/>
              <a:ext cx="533400" cy="609600"/>
              <a:chOff x="2895600" y="2438400"/>
              <a:chExt cx="916379" cy="914400"/>
            </a:xfrm>
          </p:grpSpPr>
          <p:sp>
            <p:nvSpPr>
              <p:cNvPr id="293" name="Прямоугольник 292"/>
              <p:cNvSpPr/>
              <p:nvPr/>
            </p:nvSpPr>
            <p:spPr>
              <a:xfrm>
                <a:off x="2895600" y="24384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94" name="Прямая соединительная линия 293"/>
              <p:cNvCxnSpPr>
                <a:endCxn id="293" idx="2"/>
              </p:cNvCxnSpPr>
              <p:nvPr/>
            </p:nvCxnSpPr>
            <p:spPr>
              <a:xfrm rot="5400000">
                <a:off x="3124200" y="2667000"/>
                <a:ext cx="914400" cy="4572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5" name="Полилиния 294"/>
              <p:cNvSpPr/>
              <p:nvPr/>
            </p:nvSpPr>
            <p:spPr>
              <a:xfrm>
                <a:off x="3277590" y="2446317"/>
                <a:ext cx="534389" cy="95002"/>
              </a:xfrm>
              <a:custGeom>
                <a:avLst/>
                <a:gdLst>
                  <a:gd name="connsiteX0" fmla="*/ 0 w 534389"/>
                  <a:gd name="connsiteY0" fmla="*/ 95002 h 95002"/>
                  <a:gd name="connsiteX1" fmla="*/ 95002 w 534389"/>
                  <a:gd name="connsiteY1" fmla="*/ 0 h 95002"/>
                  <a:gd name="connsiteX2" fmla="*/ 95002 w 534389"/>
                  <a:gd name="connsiteY2" fmla="*/ 0 h 95002"/>
                  <a:gd name="connsiteX3" fmla="*/ 332509 w 534389"/>
                  <a:gd name="connsiteY3" fmla="*/ 71252 h 95002"/>
                  <a:gd name="connsiteX4" fmla="*/ 534389 w 534389"/>
                  <a:gd name="connsiteY4" fmla="*/ 0 h 95002"/>
                  <a:gd name="connsiteX5" fmla="*/ 534389 w 534389"/>
                  <a:gd name="connsiteY5" fmla="*/ 0 h 95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4389" h="95002">
                    <a:moveTo>
                      <a:pt x="0" y="95002"/>
                    </a:moveTo>
                    <a:lnTo>
                      <a:pt x="95002" y="0"/>
                    </a:lnTo>
                    <a:lnTo>
                      <a:pt x="95002" y="0"/>
                    </a:lnTo>
                    <a:cubicBezTo>
                      <a:pt x="134587" y="11875"/>
                      <a:pt x="259278" y="71252"/>
                      <a:pt x="332509" y="71252"/>
                    </a:cubicBezTo>
                    <a:cubicBezTo>
                      <a:pt x="405740" y="71252"/>
                      <a:pt x="534389" y="0"/>
                      <a:pt x="534389" y="0"/>
                    </a:cubicBezTo>
                    <a:lnTo>
                      <a:pt x="534389" y="0"/>
                    </a:lnTo>
                  </a:path>
                </a:pathLst>
              </a:cu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96" name="Прямая соединительная линия 295"/>
              <p:cNvCxnSpPr/>
              <p:nvPr/>
            </p:nvCxnSpPr>
            <p:spPr>
              <a:xfrm>
                <a:off x="3429000" y="2970212"/>
                <a:ext cx="228600" cy="158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7" name="Группа 296"/>
            <p:cNvGrpSpPr/>
            <p:nvPr/>
          </p:nvGrpSpPr>
          <p:grpSpPr>
            <a:xfrm>
              <a:off x="4876800" y="2819400"/>
              <a:ext cx="533400" cy="609600"/>
              <a:chOff x="2895600" y="2438400"/>
              <a:chExt cx="916379" cy="914400"/>
            </a:xfrm>
          </p:grpSpPr>
          <p:sp>
            <p:nvSpPr>
              <p:cNvPr id="298" name="Прямоугольник 297"/>
              <p:cNvSpPr/>
              <p:nvPr/>
            </p:nvSpPr>
            <p:spPr>
              <a:xfrm>
                <a:off x="2895600" y="24384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99" name="Прямая соединительная линия 298"/>
              <p:cNvCxnSpPr>
                <a:endCxn id="298" idx="2"/>
              </p:cNvCxnSpPr>
              <p:nvPr/>
            </p:nvCxnSpPr>
            <p:spPr>
              <a:xfrm rot="5400000">
                <a:off x="3124200" y="2667000"/>
                <a:ext cx="914400" cy="4572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0" name="Полилиния 299"/>
              <p:cNvSpPr/>
              <p:nvPr/>
            </p:nvSpPr>
            <p:spPr>
              <a:xfrm>
                <a:off x="3277590" y="2446317"/>
                <a:ext cx="534389" cy="95002"/>
              </a:xfrm>
              <a:custGeom>
                <a:avLst/>
                <a:gdLst>
                  <a:gd name="connsiteX0" fmla="*/ 0 w 534389"/>
                  <a:gd name="connsiteY0" fmla="*/ 95002 h 95002"/>
                  <a:gd name="connsiteX1" fmla="*/ 95002 w 534389"/>
                  <a:gd name="connsiteY1" fmla="*/ 0 h 95002"/>
                  <a:gd name="connsiteX2" fmla="*/ 95002 w 534389"/>
                  <a:gd name="connsiteY2" fmla="*/ 0 h 95002"/>
                  <a:gd name="connsiteX3" fmla="*/ 332509 w 534389"/>
                  <a:gd name="connsiteY3" fmla="*/ 71252 h 95002"/>
                  <a:gd name="connsiteX4" fmla="*/ 534389 w 534389"/>
                  <a:gd name="connsiteY4" fmla="*/ 0 h 95002"/>
                  <a:gd name="connsiteX5" fmla="*/ 534389 w 534389"/>
                  <a:gd name="connsiteY5" fmla="*/ 0 h 95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4389" h="95002">
                    <a:moveTo>
                      <a:pt x="0" y="95002"/>
                    </a:moveTo>
                    <a:lnTo>
                      <a:pt x="95002" y="0"/>
                    </a:lnTo>
                    <a:lnTo>
                      <a:pt x="95002" y="0"/>
                    </a:lnTo>
                    <a:cubicBezTo>
                      <a:pt x="134587" y="11875"/>
                      <a:pt x="259278" y="71252"/>
                      <a:pt x="332509" y="71252"/>
                    </a:cubicBezTo>
                    <a:cubicBezTo>
                      <a:pt x="405740" y="71252"/>
                      <a:pt x="534389" y="0"/>
                      <a:pt x="534389" y="0"/>
                    </a:cubicBezTo>
                    <a:lnTo>
                      <a:pt x="534389" y="0"/>
                    </a:lnTo>
                  </a:path>
                </a:pathLst>
              </a:cu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01" name="Прямая соединительная линия 300"/>
              <p:cNvCxnSpPr/>
              <p:nvPr/>
            </p:nvCxnSpPr>
            <p:spPr>
              <a:xfrm>
                <a:off x="3429000" y="2970212"/>
                <a:ext cx="228600" cy="158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2" name="Группа 301"/>
            <p:cNvGrpSpPr/>
            <p:nvPr/>
          </p:nvGrpSpPr>
          <p:grpSpPr>
            <a:xfrm>
              <a:off x="6400800" y="2819400"/>
              <a:ext cx="533400" cy="609600"/>
              <a:chOff x="2895600" y="2438400"/>
              <a:chExt cx="916379" cy="914400"/>
            </a:xfrm>
          </p:grpSpPr>
          <p:sp>
            <p:nvSpPr>
              <p:cNvPr id="303" name="Прямоугольник 302"/>
              <p:cNvSpPr/>
              <p:nvPr/>
            </p:nvSpPr>
            <p:spPr>
              <a:xfrm>
                <a:off x="2895600" y="24384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04" name="Прямая соединительная линия 303"/>
              <p:cNvCxnSpPr>
                <a:endCxn id="303" idx="2"/>
              </p:cNvCxnSpPr>
              <p:nvPr/>
            </p:nvCxnSpPr>
            <p:spPr>
              <a:xfrm rot="5400000">
                <a:off x="3124200" y="2667000"/>
                <a:ext cx="914400" cy="4572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5" name="Полилиния 304"/>
              <p:cNvSpPr/>
              <p:nvPr/>
            </p:nvSpPr>
            <p:spPr>
              <a:xfrm>
                <a:off x="3277590" y="2446317"/>
                <a:ext cx="534389" cy="95002"/>
              </a:xfrm>
              <a:custGeom>
                <a:avLst/>
                <a:gdLst>
                  <a:gd name="connsiteX0" fmla="*/ 0 w 534389"/>
                  <a:gd name="connsiteY0" fmla="*/ 95002 h 95002"/>
                  <a:gd name="connsiteX1" fmla="*/ 95002 w 534389"/>
                  <a:gd name="connsiteY1" fmla="*/ 0 h 95002"/>
                  <a:gd name="connsiteX2" fmla="*/ 95002 w 534389"/>
                  <a:gd name="connsiteY2" fmla="*/ 0 h 95002"/>
                  <a:gd name="connsiteX3" fmla="*/ 332509 w 534389"/>
                  <a:gd name="connsiteY3" fmla="*/ 71252 h 95002"/>
                  <a:gd name="connsiteX4" fmla="*/ 534389 w 534389"/>
                  <a:gd name="connsiteY4" fmla="*/ 0 h 95002"/>
                  <a:gd name="connsiteX5" fmla="*/ 534389 w 534389"/>
                  <a:gd name="connsiteY5" fmla="*/ 0 h 95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4389" h="95002">
                    <a:moveTo>
                      <a:pt x="0" y="95002"/>
                    </a:moveTo>
                    <a:lnTo>
                      <a:pt x="95002" y="0"/>
                    </a:lnTo>
                    <a:lnTo>
                      <a:pt x="95002" y="0"/>
                    </a:lnTo>
                    <a:cubicBezTo>
                      <a:pt x="134587" y="11875"/>
                      <a:pt x="259278" y="71252"/>
                      <a:pt x="332509" y="71252"/>
                    </a:cubicBezTo>
                    <a:cubicBezTo>
                      <a:pt x="405740" y="71252"/>
                      <a:pt x="534389" y="0"/>
                      <a:pt x="534389" y="0"/>
                    </a:cubicBezTo>
                    <a:lnTo>
                      <a:pt x="534389" y="0"/>
                    </a:lnTo>
                  </a:path>
                </a:pathLst>
              </a:cu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06" name="Прямая соединительная линия 305"/>
              <p:cNvCxnSpPr/>
              <p:nvPr/>
            </p:nvCxnSpPr>
            <p:spPr>
              <a:xfrm>
                <a:off x="3429000" y="2970212"/>
                <a:ext cx="228600" cy="158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7" name="Группа 306"/>
            <p:cNvGrpSpPr/>
            <p:nvPr/>
          </p:nvGrpSpPr>
          <p:grpSpPr>
            <a:xfrm>
              <a:off x="5867400" y="2819400"/>
              <a:ext cx="533400" cy="609600"/>
              <a:chOff x="2895600" y="2438400"/>
              <a:chExt cx="916379" cy="914400"/>
            </a:xfrm>
          </p:grpSpPr>
          <p:sp>
            <p:nvSpPr>
              <p:cNvPr id="308" name="Прямоугольник 307"/>
              <p:cNvSpPr/>
              <p:nvPr/>
            </p:nvSpPr>
            <p:spPr>
              <a:xfrm>
                <a:off x="2895600" y="24384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09" name="Прямая соединительная линия 308"/>
              <p:cNvCxnSpPr>
                <a:endCxn id="308" idx="2"/>
              </p:cNvCxnSpPr>
              <p:nvPr/>
            </p:nvCxnSpPr>
            <p:spPr>
              <a:xfrm rot="5400000">
                <a:off x="3124200" y="2667000"/>
                <a:ext cx="914400" cy="4572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" name="Полилиния 309"/>
              <p:cNvSpPr/>
              <p:nvPr/>
            </p:nvSpPr>
            <p:spPr>
              <a:xfrm>
                <a:off x="3277590" y="2446317"/>
                <a:ext cx="534389" cy="95002"/>
              </a:xfrm>
              <a:custGeom>
                <a:avLst/>
                <a:gdLst>
                  <a:gd name="connsiteX0" fmla="*/ 0 w 534389"/>
                  <a:gd name="connsiteY0" fmla="*/ 95002 h 95002"/>
                  <a:gd name="connsiteX1" fmla="*/ 95002 w 534389"/>
                  <a:gd name="connsiteY1" fmla="*/ 0 h 95002"/>
                  <a:gd name="connsiteX2" fmla="*/ 95002 w 534389"/>
                  <a:gd name="connsiteY2" fmla="*/ 0 h 95002"/>
                  <a:gd name="connsiteX3" fmla="*/ 332509 w 534389"/>
                  <a:gd name="connsiteY3" fmla="*/ 71252 h 95002"/>
                  <a:gd name="connsiteX4" fmla="*/ 534389 w 534389"/>
                  <a:gd name="connsiteY4" fmla="*/ 0 h 95002"/>
                  <a:gd name="connsiteX5" fmla="*/ 534389 w 534389"/>
                  <a:gd name="connsiteY5" fmla="*/ 0 h 95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4389" h="95002">
                    <a:moveTo>
                      <a:pt x="0" y="95002"/>
                    </a:moveTo>
                    <a:lnTo>
                      <a:pt x="95002" y="0"/>
                    </a:lnTo>
                    <a:lnTo>
                      <a:pt x="95002" y="0"/>
                    </a:lnTo>
                    <a:cubicBezTo>
                      <a:pt x="134587" y="11875"/>
                      <a:pt x="259278" y="71252"/>
                      <a:pt x="332509" y="71252"/>
                    </a:cubicBezTo>
                    <a:cubicBezTo>
                      <a:pt x="405740" y="71252"/>
                      <a:pt x="534389" y="0"/>
                      <a:pt x="534389" y="0"/>
                    </a:cubicBezTo>
                    <a:lnTo>
                      <a:pt x="534389" y="0"/>
                    </a:lnTo>
                  </a:path>
                </a:pathLst>
              </a:cu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11" name="Прямая соединительная линия 310"/>
              <p:cNvCxnSpPr/>
              <p:nvPr/>
            </p:nvCxnSpPr>
            <p:spPr>
              <a:xfrm>
                <a:off x="3429000" y="2970212"/>
                <a:ext cx="228600" cy="158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2" name="Группа 311"/>
            <p:cNvGrpSpPr/>
            <p:nvPr/>
          </p:nvGrpSpPr>
          <p:grpSpPr>
            <a:xfrm>
              <a:off x="7467600" y="2819400"/>
              <a:ext cx="533400" cy="609600"/>
              <a:chOff x="2895600" y="2438400"/>
              <a:chExt cx="916379" cy="914400"/>
            </a:xfrm>
          </p:grpSpPr>
          <p:sp>
            <p:nvSpPr>
              <p:cNvPr id="313" name="Прямоугольник 312"/>
              <p:cNvSpPr/>
              <p:nvPr/>
            </p:nvSpPr>
            <p:spPr>
              <a:xfrm>
                <a:off x="2895600" y="24384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14" name="Прямая соединительная линия 313"/>
              <p:cNvCxnSpPr>
                <a:endCxn id="313" idx="2"/>
              </p:cNvCxnSpPr>
              <p:nvPr/>
            </p:nvCxnSpPr>
            <p:spPr>
              <a:xfrm rot="5400000">
                <a:off x="3124200" y="2667000"/>
                <a:ext cx="914400" cy="4572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5" name="Полилиния 314"/>
              <p:cNvSpPr/>
              <p:nvPr/>
            </p:nvSpPr>
            <p:spPr>
              <a:xfrm>
                <a:off x="3277590" y="2446317"/>
                <a:ext cx="534389" cy="95002"/>
              </a:xfrm>
              <a:custGeom>
                <a:avLst/>
                <a:gdLst>
                  <a:gd name="connsiteX0" fmla="*/ 0 w 534389"/>
                  <a:gd name="connsiteY0" fmla="*/ 95002 h 95002"/>
                  <a:gd name="connsiteX1" fmla="*/ 95002 w 534389"/>
                  <a:gd name="connsiteY1" fmla="*/ 0 h 95002"/>
                  <a:gd name="connsiteX2" fmla="*/ 95002 w 534389"/>
                  <a:gd name="connsiteY2" fmla="*/ 0 h 95002"/>
                  <a:gd name="connsiteX3" fmla="*/ 332509 w 534389"/>
                  <a:gd name="connsiteY3" fmla="*/ 71252 h 95002"/>
                  <a:gd name="connsiteX4" fmla="*/ 534389 w 534389"/>
                  <a:gd name="connsiteY4" fmla="*/ 0 h 95002"/>
                  <a:gd name="connsiteX5" fmla="*/ 534389 w 534389"/>
                  <a:gd name="connsiteY5" fmla="*/ 0 h 95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4389" h="95002">
                    <a:moveTo>
                      <a:pt x="0" y="95002"/>
                    </a:moveTo>
                    <a:lnTo>
                      <a:pt x="95002" y="0"/>
                    </a:lnTo>
                    <a:lnTo>
                      <a:pt x="95002" y="0"/>
                    </a:lnTo>
                    <a:cubicBezTo>
                      <a:pt x="134587" y="11875"/>
                      <a:pt x="259278" y="71252"/>
                      <a:pt x="332509" y="71252"/>
                    </a:cubicBezTo>
                    <a:cubicBezTo>
                      <a:pt x="405740" y="71252"/>
                      <a:pt x="534389" y="0"/>
                      <a:pt x="534389" y="0"/>
                    </a:cubicBezTo>
                    <a:lnTo>
                      <a:pt x="534389" y="0"/>
                    </a:lnTo>
                  </a:path>
                </a:pathLst>
              </a:cu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16" name="Прямая соединительная линия 315"/>
              <p:cNvCxnSpPr/>
              <p:nvPr/>
            </p:nvCxnSpPr>
            <p:spPr>
              <a:xfrm>
                <a:off x="3429000" y="2970212"/>
                <a:ext cx="228600" cy="158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7" name="Группа 316"/>
            <p:cNvGrpSpPr/>
            <p:nvPr/>
          </p:nvGrpSpPr>
          <p:grpSpPr>
            <a:xfrm>
              <a:off x="6934200" y="2819400"/>
              <a:ext cx="533400" cy="609600"/>
              <a:chOff x="2895600" y="2438400"/>
              <a:chExt cx="916379" cy="914400"/>
            </a:xfrm>
          </p:grpSpPr>
          <p:sp>
            <p:nvSpPr>
              <p:cNvPr id="318" name="Прямоугольник 317"/>
              <p:cNvSpPr/>
              <p:nvPr/>
            </p:nvSpPr>
            <p:spPr>
              <a:xfrm>
                <a:off x="2895600" y="24384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19" name="Прямая соединительная линия 318"/>
              <p:cNvCxnSpPr>
                <a:endCxn id="318" idx="2"/>
              </p:cNvCxnSpPr>
              <p:nvPr/>
            </p:nvCxnSpPr>
            <p:spPr>
              <a:xfrm rot="5400000">
                <a:off x="3124200" y="2667000"/>
                <a:ext cx="914400" cy="4572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0" name="Полилиния 319"/>
              <p:cNvSpPr/>
              <p:nvPr/>
            </p:nvSpPr>
            <p:spPr>
              <a:xfrm>
                <a:off x="3277590" y="2446317"/>
                <a:ext cx="534389" cy="95002"/>
              </a:xfrm>
              <a:custGeom>
                <a:avLst/>
                <a:gdLst>
                  <a:gd name="connsiteX0" fmla="*/ 0 w 534389"/>
                  <a:gd name="connsiteY0" fmla="*/ 95002 h 95002"/>
                  <a:gd name="connsiteX1" fmla="*/ 95002 w 534389"/>
                  <a:gd name="connsiteY1" fmla="*/ 0 h 95002"/>
                  <a:gd name="connsiteX2" fmla="*/ 95002 w 534389"/>
                  <a:gd name="connsiteY2" fmla="*/ 0 h 95002"/>
                  <a:gd name="connsiteX3" fmla="*/ 332509 w 534389"/>
                  <a:gd name="connsiteY3" fmla="*/ 71252 h 95002"/>
                  <a:gd name="connsiteX4" fmla="*/ 534389 w 534389"/>
                  <a:gd name="connsiteY4" fmla="*/ 0 h 95002"/>
                  <a:gd name="connsiteX5" fmla="*/ 534389 w 534389"/>
                  <a:gd name="connsiteY5" fmla="*/ 0 h 95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4389" h="95002">
                    <a:moveTo>
                      <a:pt x="0" y="95002"/>
                    </a:moveTo>
                    <a:lnTo>
                      <a:pt x="95002" y="0"/>
                    </a:lnTo>
                    <a:lnTo>
                      <a:pt x="95002" y="0"/>
                    </a:lnTo>
                    <a:cubicBezTo>
                      <a:pt x="134587" y="11875"/>
                      <a:pt x="259278" y="71252"/>
                      <a:pt x="332509" y="71252"/>
                    </a:cubicBezTo>
                    <a:cubicBezTo>
                      <a:pt x="405740" y="71252"/>
                      <a:pt x="534389" y="0"/>
                      <a:pt x="534389" y="0"/>
                    </a:cubicBezTo>
                    <a:lnTo>
                      <a:pt x="534389" y="0"/>
                    </a:lnTo>
                  </a:path>
                </a:pathLst>
              </a:cu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1" name="Прямая соединительная линия 320"/>
              <p:cNvCxnSpPr/>
              <p:nvPr/>
            </p:nvCxnSpPr>
            <p:spPr>
              <a:xfrm>
                <a:off x="3429000" y="2970212"/>
                <a:ext cx="228600" cy="158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2" name="Группа 321"/>
            <p:cNvGrpSpPr/>
            <p:nvPr/>
          </p:nvGrpSpPr>
          <p:grpSpPr>
            <a:xfrm>
              <a:off x="8001000" y="2819400"/>
              <a:ext cx="533400" cy="609600"/>
              <a:chOff x="2895600" y="2438400"/>
              <a:chExt cx="916379" cy="914400"/>
            </a:xfrm>
          </p:grpSpPr>
          <p:sp>
            <p:nvSpPr>
              <p:cNvPr id="323" name="Прямоугольник 322"/>
              <p:cNvSpPr/>
              <p:nvPr/>
            </p:nvSpPr>
            <p:spPr>
              <a:xfrm>
                <a:off x="2895600" y="24384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4" name="Прямая соединительная линия 323"/>
              <p:cNvCxnSpPr>
                <a:endCxn id="323" idx="2"/>
              </p:cNvCxnSpPr>
              <p:nvPr/>
            </p:nvCxnSpPr>
            <p:spPr>
              <a:xfrm rot="5400000">
                <a:off x="3124200" y="2667000"/>
                <a:ext cx="914400" cy="4572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5" name="Полилиния 324"/>
              <p:cNvSpPr/>
              <p:nvPr/>
            </p:nvSpPr>
            <p:spPr>
              <a:xfrm>
                <a:off x="3277590" y="2446317"/>
                <a:ext cx="534389" cy="95002"/>
              </a:xfrm>
              <a:custGeom>
                <a:avLst/>
                <a:gdLst>
                  <a:gd name="connsiteX0" fmla="*/ 0 w 534389"/>
                  <a:gd name="connsiteY0" fmla="*/ 95002 h 95002"/>
                  <a:gd name="connsiteX1" fmla="*/ 95002 w 534389"/>
                  <a:gd name="connsiteY1" fmla="*/ 0 h 95002"/>
                  <a:gd name="connsiteX2" fmla="*/ 95002 w 534389"/>
                  <a:gd name="connsiteY2" fmla="*/ 0 h 95002"/>
                  <a:gd name="connsiteX3" fmla="*/ 332509 w 534389"/>
                  <a:gd name="connsiteY3" fmla="*/ 71252 h 95002"/>
                  <a:gd name="connsiteX4" fmla="*/ 534389 w 534389"/>
                  <a:gd name="connsiteY4" fmla="*/ 0 h 95002"/>
                  <a:gd name="connsiteX5" fmla="*/ 534389 w 534389"/>
                  <a:gd name="connsiteY5" fmla="*/ 0 h 95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4389" h="95002">
                    <a:moveTo>
                      <a:pt x="0" y="95002"/>
                    </a:moveTo>
                    <a:lnTo>
                      <a:pt x="95002" y="0"/>
                    </a:lnTo>
                    <a:lnTo>
                      <a:pt x="95002" y="0"/>
                    </a:lnTo>
                    <a:cubicBezTo>
                      <a:pt x="134587" y="11875"/>
                      <a:pt x="259278" y="71252"/>
                      <a:pt x="332509" y="71252"/>
                    </a:cubicBezTo>
                    <a:cubicBezTo>
                      <a:pt x="405740" y="71252"/>
                      <a:pt x="534389" y="0"/>
                      <a:pt x="534389" y="0"/>
                    </a:cubicBezTo>
                    <a:lnTo>
                      <a:pt x="534389" y="0"/>
                    </a:lnTo>
                  </a:path>
                </a:pathLst>
              </a:cu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6" name="Прямая соединительная линия 325"/>
              <p:cNvCxnSpPr/>
              <p:nvPr/>
            </p:nvCxnSpPr>
            <p:spPr>
              <a:xfrm>
                <a:off x="3429000" y="2970212"/>
                <a:ext cx="228600" cy="158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7" name="Группа 326"/>
            <p:cNvGrpSpPr/>
            <p:nvPr/>
          </p:nvGrpSpPr>
          <p:grpSpPr>
            <a:xfrm>
              <a:off x="8534400" y="2819400"/>
              <a:ext cx="533400" cy="609600"/>
              <a:chOff x="2895600" y="2438400"/>
              <a:chExt cx="916379" cy="914400"/>
            </a:xfrm>
          </p:grpSpPr>
          <p:sp>
            <p:nvSpPr>
              <p:cNvPr id="328" name="Прямоугольник 327"/>
              <p:cNvSpPr/>
              <p:nvPr/>
            </p:nvSpPr>
            <p:spPr>
              <a:xfrm>
                <a:off x="2895600" y="24384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9" name="Прямая соединительная линия 328"/>
              <p:cNvCxnSpPr>
                <a:endCxn id="328" idx="2"/>
              </p:cNvCxnSpPr>
              <p:nvPr/>
            </p:nvCxnSpPr>
            <p:spPr>
              <a:xfrm rot="5400000">
                <a:off x="3124200" y="2667000"/>
                <a:ext cx="914400" cy="4572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0" name="Полилиния 329"/>
              <p:cNvSpPr/>
              <p:nvPr/>
            </p:nvSpPr>
            <p:spPr>
              <a:xfrm>
                <a:off x="3277590" y="2446317"/>
                <a:ext cx="534389" cy="95002"/>
              </a:xfrm>
              <a:custGeom>
                <a:avLst/>
                <a:gdLst>
                  <a:gd name="connsiteX0" fmla="*/ 0 w 534389"/>
                  <a:gd name="connsiteY0" fmla="*/ 95002 h 95002"/>
                  <a:gd name="connsiteX1" fmla="*/ 95002 w 534389"/>
                  <a:gd name="connsiteY1" fmla="*/ 0 h 95002"/>
                  <a:gd name="connsiteX2" fmla="*/ 95002 w 534389"/>
                  <a:gd name="connsiteY2" fmla="*/ 0 h 95002"/>
                  <a:gd name="connsiteX3" fmla="*/ 332509 w 534389"/>
                  <a:gd name="connsiteY3" fmla="*/ 71252 h 95002"/>
                  <a:gd name="connsiteX4" fmla="*/ 534389 w 534389"/>
                  <a:gd name="connsiteY4" fmla="*/ 0 h 95002"/>
                  <a:gd name="connsiteX5" fmla="*/ 534389 w 534389"/>
                  <a:gd name="connsiteY5" fmla="*/ 0 h 95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4389" h="95002">
                    <a:moveTo>
                      <a:pt x="0" y="95002"/>
                    </a:moveTo>
                    <a:lnTo>
                      <a:pt x="95002" y="0"/>
                    </a:lnTo>
                    <a:lnTo>
                      <a:pt x="95002" y="0"/>
                    </a:lnTo>
                    <a:cubicBezTo>
                      <a:pt x="134587" y="11875"/>
                      <a:pt x="259278" y="71252"/>
                      <a:pt x="332509" y="71252"/>
                    </a:cubicBezTo>
                    <a:cubicBezTo>
                      <a:pt x="405740" y="71252"/>
                      <a:pt x="534389" y="0"/>
                      <a:pt x="534389" y="0"/>
                    </a:cubicBezTo>
                    <a:lnTo>
                      <a:pt x="534389" y="0"/>
                    </a:lnTo>
                  </a:path>
                </a:pathLst>
              </a:cu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31" name="Прямая соединительная линия 330"/>
              <p:cNvCxnSpPr/>
              <p:nvPr/>
            </p:nvCxnSpPr>
            <p:spPr>
              <a:xfrm>
                <a:off x="3429000" y="2970212"/>
                <a:ext cx="228600" cy="158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447800"/>
            <a:ext cx="16764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al Black" pitchFamily="34" charset="0"/>
              </a:rPr>
              <a:t>1</a:t>
            </a:r>
            <a:endParaRPr lang="ru-RU" sz="4800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286000"/>
            <a:ext cx="16764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al Black" pitchFamily="34" charset="0"/>
              </a:rPr>
              <a:t>2</a:t>
            </a:r>
            <a:endParaRPr lang="ru-RU" sz="4800" b="1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3124200"/>
            <a:ext cx="16764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al Black" pitchFamily="34" charset="0"/>
              </a:rPr>
              <a:t>3</a:t>
            </a:r>
            <a:endParaRPr lang="ru-RU" sz="4800" b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962400"/>
            <a:ext cx="16764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al Black" pitchFamily="34" charset="0"/>
              </a:rPr>
              <a:t>4</a:t>
            </a:r>
            <a:endParaRPr lang="ru-RU" sz="48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4800600"/>
            <a:ext cx="16764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al Black" pitchFamily="34" charset="0"/>
              </a:rPr>
              <a:t>5</a:t>
            </a:r>
            <a:endParaRPr lang="ru-RU" sz="4800" b="1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5638800"/>
            <a:ext cx="16764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al Black" pitchFamily="34" charset="0"/>
              </a:rPr>
              <a:t>6</a:t>
            </a:r>
            <a:endParaRPr lang="ru-RU" sz="4800" b="1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447800"/>
            <a:ext cx="16764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al Black" pitchFamily="34" charset="0"/>
              </a:rPr>
              <a:t>6</a:t>
            </a:r>
            <a:endParaRPr lang="ru-RU" sz="4800" b="1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2286000"/>
            <a:ext cx="16764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al Black" pitchFamily="34" charset="0"/>
              </a:rPr>
              <a:t>5</a:t>
            </a:r>
            <a:endParaRPr lang="ru-RU" sz="4800" b="1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3124200"/>
            <a:ext cx="16764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al Black" pitchFamily="34" charset="0"/>
              </a:rPr>
              <a:t>4</a:t>
            </a:r>
            <a:endParaRPr lang="ru-RU" sz="4800" b="1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969603"/>
            <a:ext cx="16764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al Black" pitchFamily="34" charset="0"/>
              </a:rPr>
              <a:t>3</a:t>
            </a:r>
            <a:endParaRPr lang="ru-RU" sz="4800" b="1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4800600"/>
            <a:ext cx="16764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al Black" pitchFamily="34" charset="0"/>
              </a:rPr>
              <a:t>2</a:t>
            </a:r>
            <a:endParaRPr lang="ru-RU" sz="4800" b="1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638800"/>
            <a:ext cx="16764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al Black" pitchFamily="34" charset="0"/>
              </a:rPr>
              <a:t>1</a:t>
            </a:r>
            <a:endParaRPr lang="ru-RU" sz="4800" b="1" dirty="0">
              <a:latin typeface="Arial Black" pitchFamily="34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667000" y="152400"/>
            <a:ext cx="3810000" cy="1295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733800" y="533400"/>
            <a:ext cx="1676400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al Black" pitchFamily="34" charset="0"/>
              </a:rPr>
              <a:t>7</a:t>
            </a:r>
            <a:endParaRPr lang="ru-RU" sz="4800" b="1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1447800"/>
            <a:ext cx="1676400" cy="830997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4800" b="1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2286000"/>
            <a:ext cx="1676400" cy="830997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4800" b="1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3124200"/>
            <a:ext cx="1676400" cy="830997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4800" b="1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3962400"/>
            <a:ext cx="1676400" cy="830997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4800" b="1" dirty="0"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5600" y="4800600"/>
            <a:ext cx="1676400" cy="830997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4800" b="1" dirty="0"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5638800"/>
            <a:ext cx="1676400" cy="830997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48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2679" r="16528"/>
          <a:stretch>
            <a:fillRect/>
          </a:stretch>
        </p:blipFill>
        <p:spPr bwMode="auto">
          <a:xfrm>
            <a:off x="81643" y="1219200"/>
            <a:ext cx="4261757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2679" r="16528"/>
          <a:stretch>
            <a:fillRect/>
          </a:stretch>
        </p:blipFill>
        <p:spPr bwMode="auto">
          <a:xfrm>
            <a:off x="4495800" y="1219200"/>
            <a:ext cx="4495800" cy="4133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Солнушко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0"/>
            <a:ext cx="1262063" cy="1306976"/>
          </a:xfrm>
          <a:prstGeom prst="rect">
            <a:avLst/>
          </a:prstGeom>
        </p:spPr>
      </p:pic>
      <p:pic>
        <p:nvPicPr>
          <p:cNvPr id="8" name="Рисунок 7" descr="Собака друг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4572000"/>
            <a:ext cx="1381125" cy="685800"/>
          </a:xfrm>
          <a:prstGeom prst="rect">
            <a:avLst/>
          </a:prstGeom>
        </p:spPr>
      </p:pic>
      <p:pic>
        <p:nvPicPr>
          <p:cNvPr id="10" name="Рисунок 9" descr="Бабочка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1752600"/>
            <a:ext cx="800100" cy="466725"/>
          </a:xfrm>
          <a:prstGeom prst="rect">
            <a:avLst/>
          </a:prstGeom>
        </p:spPr>
      </p:pic>
      <p:pic>
        <p:nvPicPr>
          <p:cNvPr id="11" name="Рисунок 10" descr="Домишко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219200"/>
            <a:ext cx="1406882" cy="1219200"/>
          </a:xfrm>
          <a:prstGeom prst="rect">
            <a:avLst/>
          </a:prstGeom>
        </p:spPr>
      </p:pic>
      <p:pic>
        <p:nvPicPr>
          <p:cNvPr id="12" name="Рисунок 11" descr="Конь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4648200"/>
            <a:ext cx="609600" cy="605402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/>
          <a:srcRect l="20667" t="30800" r="28666" b="21200"/>
          <a:stretch>
            <a:fillRect/>
          </a:stretch>
        </p:blipFill>
        <p:spPr bwMode="auto">
          <a:xfrm>
            <a:off x="7543800" y="1219200"/>
            <a:ext cx="14478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Рисунок1листик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05800" y="4572000"/>
            <a:ext cx="685800" cy="767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78</Words>
  <PresentationFormat>Экран (4:3)</PresentationFormat>
  <Paragraphs>33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SamLab.ws</cp:lastModifiedBy>
  <cp:revision>23</cp:revision>
  <dcterms:modified xsi:type="dcterms:W3CDTF">2012-01-20T19:31:43Z</dcterms:modified>
</cp:coreProperties>
</file>