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0" r:id="rId5"/>
    <p:sldId id="261" r:id="rId6"/>
    <p:sldId id="262" r:id="rId7"/>
    <p:sldId id="263" r:id="rId8"/>
    <p:sldId id="264" r:id="rId9"/>
    <p:sldId id="265" r:id="rId10"/>
    <p:sldId id="266" r:id="rId11"/>
    <p:sldId id="268" r:id="rId12"/>
    <p:sldId id="267" r:id="rId13"/>
    <p:sldId id="270" r:id="rId14"/>
    <p:sldId id="269"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033D62F3-162B-47CB-A2C8-1EE58B29868F}" type="datetimeFigureOut">
              <a:rPr lang="ru-RU"/>
              <a:pPr>
                <a:defRPr/>
              </a:pPr>
              <a:t>25.02.2012</a:t>
            </a:fld>
            <a:endParaRPr lang="ru-RU"/>
          </a:p>
        </p:txBody>
      </p:sp>
      <p:sp>
        <p:nvSpPr>
          <p:cNvPr id="8" name="Номер слайда 15"/>
          <p:cNvSpPr>
            <a:spLocks noGrp="1"/>
          </p:cNvSpPr>
          <p:nvPr>
            <p:ph type="sldNum" sz="quarter" idx="11"/>
          </p:nvPr>
        </p:nvSpPr>
        <p:spPr/>
        <p:txBody>
          <a:bodyPr/>
          <a:lstStyle>
            <a:lvl1pPr>
              <a:defRPr/>
            </a:lvl1pPr>
          </a:lstStyle>
          <a:p>
            <a:pPr>
              <a:defRPr/>
            </a:pPr>
            <a:fld id="{FF520120-78AB-4930-8E6A-F317176CA009}"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488130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D470758-A7D0-4DF1-832C-EBABCAC92D94}" type="datetimeFigureOut">
              <a:rPr lang="ru-RU"/>
              <a:pPr>
                <a:defRPr/>
              </a:pPr>
              <a:t>25.02.2012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C25B6EE4-9B01-4132-8ACD-A73FAFD1DEB2}" type="slidenum">
              <a:rPr lang="ru-RU"/>
              <a:pPr>
                <a:defRPr/>
              </a:pPr>
              <a:t>‹#›</a:t>
            </a:fld>
            <a:endParaRPr lang="ru-RU"/>
          </a:p>
        </p:txBody>
      </p:sp>
    </p:spTree>
    <p:extLst>
      <p:ext uri="{BB962C8B-B14F-4D97-AF65-F5344CB8AC3E}">
        <p14:creationId xmlns:p14="http://schemas.microsoft.com/office/powerpoint/2010/main" val="344335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14239920-3565-4630-8CD7-0853FFFDC7C8}" type="datetimeFigureOut">
              <a:rPr lang="ru-RU"/>
              <a:pPr>
                <a:defRPr/>
              </a:pPr>
              <a:t>25.02.2012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EC9F2789-8703-40CE-878B-3F4C9FF8EE8B}" type="slidenum">
              <a:rPr lang="ru-RU"/>
              <a:pPr>
                <a:defRPr/>
              </a:pPr>
              <a:t>‹#›</a:t>
            </a:fld>
            <a:endParaRPr lang="ru-RU"/>
          </a:p>
        </p:txBody>
      </p:sp>
    </p:spTree>
    <p:extLst>
      <p:ext uri="{BB962C8B-B14F-4D97-AF65-F5344CB8AC3E}">
        <p14:creationId xmlns:p14="http://schemas.microsoft.com/office/powerpoint/2010/main" val="127989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C3B696AC-EDC2-42C5-9934-7503EB886172}" type="datetimeFigureOut">
              <a:rPr lang="ru-RU"/>
              <a:pPr>
                <a:defRPr/>
              </a:pPr>
              <a:t>25.02.2012</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CD72386-AE8B-48A8-A3BD-52DE3A3C8A85}" type="slidenum">
              <a:rPr lang="ru-RU"/>
              <a:pPr>
                <a:defRPr/>
              </a:pPr>
              <a:t>‹#›</a:t>
            </a:fld>
            <a:endParaRPr lang="ru-RU"/>
          </a:p>
        </p:txBody>
      </p:sp>
    </p:spTree>
    <p:extLst>
      <p:ext uri="{BB962C8B-B14F-4D97-AF65-F5344CB8AC3E}">
        <p14:creationId xmlns:p14="http://schemas.microsoft.com/office/powerpoint/2010/main" val="352326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9EFFCCC-F39B-4BA4-ACCE-0E7E542CC3F2}" type="datetimeFigureOut">
              <a:rPr lang="ru-RU"/>
              <a:pPr>
                <a:defRPr/>
              </a:pPr>
              <a:t>25.02.2012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6A2496E-B252-4763-8577-9A6CF3CE73DB}" type="slidenum">
              <a:rPr lang="ru-RU"/>
              <a:pPr>
                <a:defRPr/>
              </a:pPr>
              <a:t>‹#›</a:t>
            </a:fld>
            <a:endParaRPr lang="ru-RU"/>
          </a:p>
        </p:txBody>
      </p:sp>
    </p:spTree>
    <p:extLst>
      <p:ext uri="{BB962C8B-B14F-4D97-AF65-F5344CB8AC3E}">
        <p14:creationId xmlns:p14="http://schemas.microsoft.com/office/powerpoint/2010/main" val="199024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9EC4642B-5E2A-4BC9-91AB-A2B2116C230D}" type="datetimeFigureOut">
              <a:rPr lang="ru-RU"/>
              <a:pPr>
                <a:defRPr/>
              </a:pPr>
              <a:t>25.02.2012</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832D77FE-3553-4AF4-8C45-2AF4CA9248B2}" type="slidenum">
              <a:rPr lang="ru-RU"/>
              <a:pPr>
                <a:defRPr/>
              </a:pPr>
              <a:t>‹#›</a:t>
            </a:fld>
            <a:endParaRPr lang="ru-RU"/>
          </a:p>
        </p:txBody>
      </p:sp>
    </p:spTree>
    <p:extLst>
      <p:ext uri="{BB962C8B-B14F-4D97-AF65-F5344CB8AC3E}">
        <p14:creationId xmlns:p14="http://schemas.microsoft.com/office/powerpoint/2010/main" val="69579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3528E827-0206-43B8-915E-1B67F1362860}"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05AA9B75-747A-44B4-9165-1C8ECBB2B8D6}" type="datetimeFigureOut">
              <a:rPr lang="ru-RU"/>
              <a:pPr>
                <a:defRPr/>
              </a:pPr>
              <a:t>25.02.2012</a:t>
            </a:fld>
            <a:endParaRPr lang="ru-RU"/>
          </a:p>
        </p:txBody>
      </p:sp>
    </p:spTree>
    <p:extLst>
      <p:ext uri="{BB962C8B-B14F-4D97-AF65-F5344CB8AC3E}">
        <p14:creationId xmlns:p14="http://schemas.microsoft.com/office/powerpoint/2010/main" val="200322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26D1545F-7BE9-4DA9-9782-BC8203BCCFC5}" type="datetimeFigureOut">
              <a:rPr lang="ru-RU"/>
              <a:pPr>
                <a:defRPr/>
              </a:pPr>
              <a:t>25.02.2012</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EE15ACD6-DEE8-49D0-8B35-20DDB05D965A}" type="slidenum">
              <a:rPr lang="ru-RU"/>
              <a:pPr>
                <a:defRPr/>
              </a:pPr>
              <a:t>‹#›</a:t>
            </a:fld>
            <a:endParaRPr lang="ru-RU"/>
          </a:p>
        </p:txBody>
      </p:sp>
    </p:spTree>
    <p:extLst>
      <p:ext uri="{BB962C8B-B14F-4D97-AF65-F5344CB8AC3E}">
        <p14:creationId xmlns:p14="http://schemas.microsoft.com/office/powerpoint/2010/main" val="223090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CBD4A16B-7139-44F0-9276-6A871BA34925}" type="datetimeFigureOut">
              <a:rPr lang="ru-RU"/>
              <a:pPr>
                <a:defRPr/>
              </a:pPr>
              <a:t>25.02.2012</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E9DBE629-8B4A-48B6-89F1-C027777013C6}" type="slidenum">
              <a:rPr lang="ru-RU"/>
              <a:pPr>
                <a:defRPr/>
              </a:pPr>
              <a:t>‹#›</a:t>
            </a:fld>
            <a:endParaRPr lang="ru-RU"/>
          </a:p>
        </p:txBody>
      </p:sp>
    </p:spTree>
    <p:extLst>
      <p:ext uri="{BB962C8B-B14F-4D97-AF65-F5344CB8AC3E}">
        <p14:creationId xmlns:p14="http://schemas.microsoft.com/office/powerpoint/2010/main" val="341134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B4A05223-FA29-45EF-AEF6-7D3E6814A24C}" type="datetimeFigureOut">
              <a:rPr lang="ru-RU"/>
              <a:pPr>
                <a:defRPr/>
              </a:pPr>
              <a:t>25.02.2012</a:t>
            </a:fld>
            <a:endParaRPr lang="ru-RU"/>
          </a:p>
        </p:txBody>
      </p:sp>
      <p:sp>
        <p:nvSpPr>
          <p:cNvPr id="6" name="Номер слайда 8"/>
          <p:cNvSpPr>
            <a:spLocks noGrp="1"/>
          </p:cNvSpPr>
          <p:nvPr>
            <p:ph type="sldNum" sz="quarter" idx="11"/>
          </p:nvPr>
        </p:nvSpPr>
        <p:spPr/>
        <p:txBody>
          <a:bodyPr/>
          <a:lstStyle>
            <a:lvl1pPr>
              <a:defRPr/>
            </a:lvl1pPr>
          </a:lstStyle>
          <a:p>
            <a:pPr>
              <a:defRPr/>
            </a:pPr>
            <a:fld id="{D978BC67-BD16-4BD0-B730-7B51C5CF5483}"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404964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B4D8DDCE-AC3D-42D1-A635-DFC09C995744}" type="datetimeFigureOut">
              <a:rPr lang="ru-RU"/>
              <a:pPr>
                <a:defRPr/>
              </a:pPr>
              <a:t>25.02.2012</a:t>
            </a:fld>
            <a:endParaRPr lang="ru-RU"/>
          </a:p>
        </p:txBody>
      </p:sp>
      <p:sp>
        <p:nvSpPr>
          <p:cNvPr id="6" name="Номер слайда 8"/>
          <p:cNvSpPr>
            <a:spLocks noGrp="1"/>
          </p:cNvSpPr>
          <p:nvPr>
            <p:ph type="sldNum" sz="quarter" idx="11"/>
          </p:nvPr>
        </p:nvSpPr>
        <p:spPr/>
        <p:txBody>
          <a:bodyPr/>
          <a:lstStyle>
            <a:lvl1pPr>
              <a:defRPr/>
            </a:lvl1pPr>
          </a:lstStyle>
          <a:p>
            <a:pPr>
              <a:defRPr/>
            </a:pPr>
            <a:fld id="{38561165-9FE4-419A-A672-669552EE7222}"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45120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B2247EFA-0215-4479-A441-E5104C26C9F9}" type="datetimeFigureOut">
              <a:rPr lang="ru-RU"/>
              <a:pPr>
                <a:defRPr/>
              </a:pPr>
              <a:t>25.02.2012</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cs typeface="+mn-cs"/>
              </a:defRPr>
            </a:lvl1pPr>
          </a:lstStyle>
          <a:p>
            <a:pPr>
              <a:defRPr/>
            </a:pPr>
            <a:fld id="{0956A4D3-0D29-4835-AF35-C56289DBAB24}"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85" r:id="rId5"/>
    <p:sldLayoutId id="2147483679" r:id="rId6"/>
    <p:sldLayoutId id="2147483680" r:id="rId7"/>
    <p:sldLayoutId id="2147483686" r:id="rId8"/>
    <p:sldLayoutId id="2147483687" r:id="rId9"/>
    <p:sldLayoutId id="2147483681" r:id="rId10"/>
    <p:sldLayoutId id="2147483682" r:id="rId11"/>
  </p:sldLayoutIdLst>
  <p:txStyles>
    <p:titleStyle>
      <a:lvl1pPr algn="l" rtl="0" eaLnBrk="1" fontAlgn="base" hangingPunct="1">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1" fontAlgn="base" hangingPunct="1">
        <a:spcBef>
          <a:spcPct val="0"/>
        </a:spcBef>
        <a:spcAft>
          <a:spcPct val="0"/>
        </a:spcAft>
        <a:defRPr sz="4200">
          <a:solidFill>
            <a:srgbClr val="F9F9F9"/>
          </a:solidFill>
          <a:latin typeface="Constantia" pitchFamily="18" charset="0"/>
        </a:defRPr>
      </a:lvl2pPr>
      <a:lvl3pPr algn="l" rtl="0" eaLnBrk="1" fontAlgn="base" hangingPunct="1">
        <a:spcBef>
          <a:spcPct val="0"/>
        </a:spcBef>
        <a:spcAft>
          <a:spcPct val="0"/>
        </a:spcAft>
        <a:defRPr sz="4200">
          <a:solidFill>
            <a:srgbClr val="F9F9F9"/>
          </a:solidFill>
          <a:latin typeface="Constantia" pitchFamily="18" charset="0"/>
        </a:defRPr>
      </a:lvl3pPr>
      <a:lvl4pPr algn="l" rtl="0" eaLnBrk="1" fontAlgn="base" hangingPunct="1">
        <a:spcBef>
          <a:spcPct val="0"/>
        </a:spcBef>
        <a:spcAft>
          <a:spcPct val="0"/>
        </a:spcAft>
        <a:defRPr sz="4200">
          <a:solidFill>
            <a:srgbClr val="F9F9F9"/>
          </a:solidFill>
          <a:latin typeface="Constantia" pitchFamily="18" charset="0"/>
        </a:defRPr>
      </a:lvl4pPr>
      <a:lvl5pPr algn="l" rtl="0" eaLnBrk="1" fontAlgn="base" hangingPunct="1">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1" fontAlgn="base" hangingPunct="1">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1" fontAlgn="base" hangingPunct="1">
        <a:spcBef>
          <a:spcPts val="300"/>
        </a:spcBef>
        <a:spcAft>
          <a:spcPct val="0"/>
        </a:spcAft>
        <a:buClr>
          <a:srgbClr val="9759A4"/>
        </a:buClr>
        <a:buSzPct val="85000"/>
        <a:buFont typeface="Wingdings 2" pitchFamily="18" charset="2"/>
        <a:buChar char=""/>
        <a:defRPr sz="2400" kern="1200">
          <a:solidFill>
            <a:schemeClr val="tx2"/>
          </a:solidFill>
          <a:latin typeface="+mn-lt"/>
          <a:ea typeface="+mn-ea"/>
          <a:cs typeface="+mn-cs"/>
        </a:defRPr>
      </a:lvl2pPr>
      <a:lvl3pPr marL="1004888" indent="-228600" algn="l" rtl="0" eaLnBrk="1" fontAlgn="base" hangingPunct="1">
        <a:spcBef>
          <a:spcPts val="300"/>
        </a:spcBef>
        <a:spcAft>
          <a:spcPct val="0"/>
        </a:spcAft>
        <a:buClr>
          <a:srgbClr val="7D4989"/>
        </a:buClr>
        <a:buSzPct val="85000"/>
        <a:buFont typeface="Wingdings 2" pitchFamily="18" charset="2"/>
        <a:buChar char=""/>
        <a:defRPr sz="2100" kern="1200">
          <a:solidFill>
            <a:schemeClr val="tx1"/>
          </a:solidFill>
          <a:latin typeface="+mn-lt"/>
          <a:ea typeface="+mn-ea"/>
          <a:cs typeface="+mn-cs"/>
        </a:defRPr>
      </a:lvl3pPr>
      <a:lvl4pPr marL="1279525" indent="-228600" algn="l" rtl="0" eaLnBrk="1" fontAlgn="base" hangingPunct="1">
        <a:spcBef>
          <a:spcPts val="300"/>
        </a:spcBef>
        <a:spcAft>
          <a:spcPct val="0"/>
        </a:spcAft>
        <a:buClr>
          <a:srgbClr val="9759A4"/>
        </a:buClr>
        <a:buSzPct val="85000"/>
        <a:buFont typeface="Wingdings 2" pitchFamily="18" charset="2"/>
        <a:buChar char=""/>
        <a:defRPr sz="1900" kern="1200">
          <a:solidFill>
            <a:schemeClr val="tx1"/>
          </a:solidFill>
          <a:latin typeface="+mn-lt"/>
          <a:ea typeface="+mn-ea"/>
          <a:cs typeface="+mn-cs"/>
        </a:defRPr>
      </a:lvl4pPr>
      <a:lvl5pPr marL="1554163" indent="-228600" algn="l" rtl="0" eaLnBrk="1" fontAlgn="base" hangingPunct="1">
        <a:spcBef>
          <a:spcPts val="338"/>
        </a:spcBef>
        <a:spcAft>
          <a:spcPct val="0"/>
        </a:spcAft>
        <a:buClr>
          <a:srgbClr val="9759A4"/>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4" descr="F:\Олонхо.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800000">
            <a:off x="4273550" y="1428750"/>
            <a:ext cx="35242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Рисунок 3" descr="F:\Дьулэй.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500000">
            <a:off x="1222375" y="1406525"/>
            <a:ext cx="3608388"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571472" y="1357298"/>
            <a:ext cx="7772400" cy="3786214"/>
          </a:xfrm>
        </p:spPr>
        <p:txBody>
          <a:bodyPr/>
          <a:lstStyle/>
          <a:p>
            <a:pPr fontAlgn="auto">
              <a:spcAft>
                <a:spcPts val="0"/>
              </a:spcAft>
              <a:defRPr/>
            </a:pPr>
            <a:r>
              <a:rPr lang="ru-RU" smtClean="0">
                <a:solidFill>
                  <a:srgbClr val="FF0000"/>
                </a:solidFill>
                <a:latin typeface="Caxaadver" pitchFamily="2" charset="0"/>
              </a:rPr>
              <a:t>ЖУЛЕЙСКИЕ</a:t>
            </a:r>
            <a:br>
              <a:rPr lang="ru-RU" smtClean="0">
                <a:solidFill>
                  <a:srgbClr val="FF0000"/>
                </a:solidFill>
                <a:latin typeface="Caxaadver" pitchFamily="2" charset="0"/>
              </a:rPr>
            </a:br>
            <a:r>
              <a:rPr lang="ru-RU" smtClean="0">
                <a:solidFill>
                  <a:srgbClr val="FF0000"/>
                </a:solidFill>
                <a:latin typeface="Caxaadver" pitchFamily="2" charset="0"/>
              </a:rPr>
              <a:t>ЗАДАЧИ</a:t>
            </a:r>
            <a:endParaRPr lang="ru-RU">
              <a:solidFill>
                <a:srgbClr val="FF0000"/>
              </a:solidFill>
              <a:latin typeface="Caxaadver"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Директор\Documents\Ураьа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2938" y="234950"/>
            <a:ext cx="7929562"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357188" y="1285875"/>
            <a:ext cx="84296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lgn="just">
              <a:buFontTx/>
              <a:buAutoNum type="arabicPeriod"/>
              <a:tabLst>
                <a:tab pos="3084513" algn="ctr"/>
              </a:tabLst>
            </a:pPr>
            <a:r>
              <a:rPr lang="ru-RU" sz="2400">
                <a:solidFill>
                  <a:schemeClr val="bg1"/>
                </a:solidFill>
                <a:latin typeface="Calibri" pitchFamily="34" charset="0"/>
                <a:ea typeface="Calibri" pitchFamily="34" charset="0"/>
                <a:cs typeface="Times New Roman" pitchFamily="18" charset="0"/>
              </a:rPr>
              <a:t>Историческа справката:</a:t>
            </a:r>
            <a:endParaRPr lang="ru-RU" sz="2400">
              <a:solidFill>
                <a:schemeClr val="bg1"/>
              </a:solidFill>
              <a:ea typeface="Calibri" pitchFamily="34" charset="0"/>
            </a:endParaRPr>
          </a:p>
          <a:p>
            <a:pPr algn="just" eaLnBrk="0" hangingPunct="0">
              <a:tabLst>
                <a:tab pos="3084513" algn="ctr"/>
              </a:tabLst>
            </a:pPr>
            <a:r>
              <a:rPr lang="ru-RU" sz="2400">
                <a:solidFill>
                  <a:schemeClr val="bg1"/>
                </a:solidFill>
                <a:latin typeface="Calibri" pitchFamily="34" charset="0"/>
                <a:ea typeface="Calibri" pitchFamily="34" charset="0"/>
                <a:cs typeface="Times New Roman" pitchFamily="18" charset="0"/>
              </a:rPr>
              <a:t>Былыр Дьулэй нэьилиэгэр «Кураанах» алааьыгар аатырбыт куустээх Бого Маабыра диэн дьикти куустээх дьахтар олорон ааспыт. Кини сайын сайылыкка икки атыыр о5ус куон корсон, туортуур ыамтан са5алаан кун тиит баьыгар  туьуор диэри харсыспыттар.</a:t>
            </a:r>
            <a:endParaRPr lang="ru-RU" sz="2400">
              <a:solidFill>
                <a:schemeClr val="bg1"/>
              </a:solidFill>
            </a:endParaRPr>
          </a:p>
          <a:p>
            <a:pPr algn="just" eaLnBrk="0" hangingPunct="0">
              <a:tabLst>
                <a:tab pos="3084513" algn="ctr"/>
              </a:tabLst>
            </a:pPr>
            <a:r>
              <a:rPr lang="ru-RU" sz="2400">
                <a:solidFill>
                  <a:schemeClr val="bg1"/>
                </a:solidFill>
                <a:latin typeface="Calibri" pitchFamily="34" charset="0"/>
                <a:cs typeface="Calibri" pitchFamily="34" charset="0"/>
              </a:rPr>
              <a:t>Задача ис хоьооно: </a:t>
            </a:r>
            <a:endParaRPr lang="ru-RU" sz="2400">
              <a:solidFill>
                <a:schemeClr val="bg1"/>
              </a:solidFill>
            </a:endParaRPr>
          </a:p>
          <a:p>
            <a:pPr algn="just" eaLnBrk="0" hangingPunct="0">
              <a:tabLst>
                <a:tab pos="3084513" algn="ctr"/>
              </a:tabLst>
            </a:pPr>
            <a:r>
              <a:rPr lang="ru-RU" sz="2400">
                <a:solidFill>
                  <a:schemeClr val="bg1"/>
                </a:solidFill>
                <a:latin typeface="Calibri" pitchFamily="34" charset="0"/>
                <a:cs typeface="Calibri" pitchFamily="34" charset="0"/>
              </a:rPr>
              <a:t>Ону Маабыра сайылык куох кырсын харыьыйан, киирэн бэрт холкутук икки аны тардан арааран  кэбиспит. Огустар тоьо бириэмэ харсыспыттарый?</a:t>
            </a:r>
            <a:endParaRPr lang="ru-RU" sz="2400">
              <a:solidFill>
                <a:schemeClr val="bg1"/>
              </a:solidFill>
            </a:endParaRPr>
          </a:p>
          <a:p>
            <a:pPr algn="just" eaLnBrk="0" hangingPunct="0">
              <a:tabLst>
                <a:tab pos="3084513" algn="ctr"/>
              </a:tabLst>
            </a:pPr>
            <a:r>
              <a:rPr lang="ru-RU" sz="2400">
                <a:solidFill>
                  <a:schemeClr val="bg1"/>
                </a:solidFill>
                <a:latin typeface="Calibri" pitchFamily="34" charset="0"/>
                <a:cs typeface="Calibri" pitchFamily="34" charset="0"/>
              </a:rPr>
              <a:t>Туотуур ыам -4ч</a:t>
            </a:r>
            <a:endParaRPr lang="ru-RU" sz="2400">
              <a:solidFill>
                <a:schemeClr val="bg1"/>
              </a:solidFill>
            </a:endParaRPr>
          </a:p>
          <a:p>
            <a:pPr algn="just" eaLnBrk="0" hangingPunct="0">
              <a:tabLst>
                <a:tab pos="3084513" algn="ctr"/>
              </a:tabLst>
            </a:pPr>
            <a:r>
              <a:rPr lang="ru-RU" sz="2400">
                <a:solidFill>
                  <a:schemeClr val="bg1"/>
                </a:solidFill>
                <a:latin typeface="Calibri" pitchFamily="34" charset="0"/>
                <a:cs typeface="Calibri" pitchFamily="34" charset="0"/>
              </a:rPr>
              <a:t>Кун тиит баьыгар туьэрэ -10ч.</a:t>
            </a:r>
            <a:endParaRPr lang="ru-RU" sz="2400">
              <a:solidFill>
                <a:schemeClr val="bg1"/>
              </a:solidFill>
            </a:endParaRPr>
          </a:p>
          <a:p>
            <a:pPr algn="just" eaLnBrk="0" hangingPunct="0">
              <a:tabLst>
                <a:tab pos="3084513" algn="ctr"/>
              </a:tabLst>
            </a:pPr>
            <a:r>
              <a:rPr lang="ru-RU" sz="2400">
                <a:solidFill>
                  <a:schemeClr val="bg1"/>
                </a:solidFill>
                <a:latin typeface="Calibri" pitchFamily="34" charset="0"/>
                <a:cs typeface="Calibri" pitchFamily="34" charset="0"/>
              </a:rPr>
              <a:t>10-4=6ч	эппиэт: 6ч</a:t>
            </a:r>
            <a:endParaRPr lang="ru-RU" sz="24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3"/>
          <p:cNvSpPr>
            <a:spLocks noChangeArrowheads="1"/>
          </p:cNvSpPr>
          <p:nvPr/>
        </p:nvSpPr>
        <p:spPr bwMode="auto">
          <a:xfrm>
            <a:off x="785813" y="2357438"/>
            <a:ext cx="75009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4800" b="1">
                <a:latin typeface="CaxaCrystal" pitchFamily="18" charset="0"/>
              </a:rPr>
              <a:t>  Дьулэй нэьилиэгин                ага уустара.</a:t>
            </a:r>
            <a:endParaRPr lang="ru-RU" sz="4800">
              <a:latin typeface="CaxaCrystal"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soB70AF"/>
          <p:cNvPicPr>
            <a:picLocks noChangeAspect="1" noChangeArrowheads="1"/>
          </p:cNvPicPr>
          <p:nvPr/>
        </p:nvPicPr>
        <p:blipFill>
          <a:blip r:embed="rId2">
            <a:extLst>
              <a:ext uri="{28A0092B-C50C-407E-A947-70E740481C1C}">
                <a14:useLocalDpi xmlns:a14="http://schemas.microsoft.com/office/drawing/2010/main" val="0"/>
              </a:ext>
            </a:extLst>
          </a:blip>
          <a:srcRect l="3334" r="1666" b="2357"/>
          <a:stretch>
            <a:fillRect/>
          </a:stretch>
        </p:blipFill>
        <p:spPr bwMode="auto">
          <a:xfrm>
            <a:off x="500063" y="357188"/>
            <a:ext cx="8215312"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63" y="5000625"/>
            <a:ext cx="1000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6125" y="5000625"/>
            <a:ext cx="1000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
          <p:cNvSpPr>
            <a:spLocks noChangeArrowheads="1"/>
          </p:cNvSpPr>
          <p:nvPr/>
        </p:nvSpPr>
        <p:spPr bwMode="auto">
          <a:xfrm>
            <a:off x="357188" y="500063"/>
            <a:ext cx="8501062"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buFontTx/>
              <a:buAutoNum type="arabicPeriod"/>
            </a:pPr>
            <a:r>
              <a:rPr lang="ru-RU" sz="2000">
                <a:solidFill>
                  <a:schemeClr val="bg1"/>
                </a:solidFill>
                <a:latin typeface="Calibri" pitchFamily="34" charset="0"/>
                <a:ea typeface="Calibri" pitchFamily="34" charset="0"/>
                <a:cs typeface="Times New Roman" pitchFamily="18" charset="0"/>
              </a:rPr>
              <a:t>Историческай справката:  </a:t>
            </a:r>
            <a:endParaRPr lang="ru-RU" sz="2000">
              <a:solidFill>
                <a:schemeClr val="bg1"/>
              </a:solidFill>
              <a:ea typeface="Calibri" pitchFamily="34" charset="0"/>
            </a:endParaRPr>
          </a:p>
          <a:p>
            <a:pPr eaLnBrk="0" hangingPunct="0"/>
            <a:r>
              <a:rPr lang="ru-RU" sz="2000">
                <a:solidFill>
                  <a:schemeClr val="bg1"/>
                </a:solidFill>
                <a:latin typeface="Calibri" pitchFamily="34" charset="0"/>
                <a:ea typeface="Calibri" pitchFamily="34" charset="0"/>
                <a:cs typeface="Times New Roman" pitchFamily="18" charset="0"/>
              </a:rPr>
              <a:t>3/6-1917 сылаахха Дьулэй нэьилиэгэр биэрэпис ыытыллыбыт. Онно 4 а5а ууьу баар эбит. </a:t>
            </a:r>
            <a:endParaRPr lang="ru-RU" sz="2000">
              <a:solidFill>
                <a:schemeClr val="bg1"/>
              </a:solidFill>
              <a:ea typeface="Calibri" pitchFamily="34" charset="0"/>
            </a:endParaRPr>
          </a:p>
          <a:p>
            <a:pPr eaLnBrk="0" hangingPunct="0"/>
            <a:r>
              <a:rPr lang="ru-RU" sz="2000">
                <a:solidFill>
                  <a:schemeClr val="bg1"/>
                </a:solidFill>
                <a:latin typeface="Calibri" pitchFamily="34" charset="0"/>
                <a:ea typeface="Calibri" pitchFamily="34" charset="0"/>
                <a:cs typeface="Times New Roman" pitchFamily="18" charset="0"/>
              </a:rPr>
              <a:t>-Бокчок а5а ууьуга 112 эр киьи, 100 дьахтар.</a:t>
            </a:r>
            <a:endParaRPr lang="ru-RU" sz="2000">
              <a:solidFill>
                <a:schemeClr val="bg1"/>
              </a:solidFill>
            </a:endParaRPr>
          </a:p>
          <a:p>
            <a:pPr eaLnBrk="0" hangingPunct="0"/>
            <a:r>
              <a:rPr lang="ru-RU" sz="2000">
                <a:solidFill>
                  <a:schemeClr val="bg1"/>
                </a:solidFill>
                <a:latin typeface="Calibri" pitchFamily="34" charset="0"/>
                <a:cs typeface="Calibri" pitchFamily="34" charset="0"/>
              </a:rPr>
              <a:t>- Манаас а5а ууьугар 105 эр киьи, 89 дьахтар.</a:t>
            </a:r>
            <a:endParaRPr lang="ru-RU" sz="2000">
              <a:solidFill>
                <a:schemeClr val="bg1"/>
              </a:solidFill>
            </a:endParaRPr>
          </a:p>
          <a:p>
            <a:pPr eaLnBrk="0" hangingPunct="0"/>
            <a:r>
              <a:rPr lang="ru-RU" sz="2000">
                <a:solidFill>
                  <a:schemeClr val="bg1"/>
                </a:solidFill>
                <a:latin typeface="Calibri" pitchFamily="34" charset="0"/>
                <a:cs typeface="Calibri" pitchFamily="34" charset="0"/>
              </a:rPr>
              <a:t>- Намсык ага ууьугар 108 эр киьи, 86 дьахтар.</a:t>
            </a:r>
            <a:endParaRPr lang="ru-RU" sz="2000">
              <a:solidFill>
                <a:schemeClr val="bg1"/>
              </a:solidFill>
            </a:endParaRPr>
          </a:p>
          <a:p>
            <a:pPr eaLnBrk="0" hangingPunct="0"/>
            <a:r>
              <a:rPr lang="ru-RU" sz="2000">
                <a:solidFill>
                  <a:schemeClr val="bg1"/>
                </a:solidFill>
                <a:latin typeface="Calibri" pitchFamily="34" charset="0"/>
                <a:cs typeface="Calibri" pitchFamily="34" charset="0"/>
              </a:rPr>
              <a:t>- сатака а5а ууьугар 88 эр киьи, 77 дьахтар диэн аа5ан таьаарбыттар. </a:t>
            </a:r>
            <a:endParaRPr lang="ru-RU" sz="2000">
              <a:solidFill>
                <a:schemeClr val="bg1"/>
              </a:solidFill>
            </a:endParaRPr>
          </a:p>
          <a:p>
            <a:pPr eaLnBrk="0" hangingPunct="0"/>
            <a:r>
              <a:rPr lang="ru-RU" sz="2000">
                <a:solidFill>
                  <a:schemeClr val="bg1"/>
                </a:solidFill>
                <a:latin typeface="Calibri" pitchFamily="34" charset="0"/>
                <a:cs typeface="Calibri" pitchFamily="34" charset="0"/>
              </a:rPr>
              <a:t>Задача ис хоьооно: Нэьилиэк урдунэн тоьо киьи ахсаана баар эбитий, эр киьи уонна дьахтар киьи барытын ахсаанын хас бырыьыанын ыларый? (Бырыьыан)</a:t>
            </a:r>
            <a:endParaRPr lang="ru-RU" sz="2000">
              <a:solidFill>
                <a:schemeClr val="bg1"/>
              </a:solidFill>
            </a:endParaRPr>
          </a:p>
          <a:p>
            <a:pPr eaLnBrk="0" hangingPunct="0"/>
            <a:r>
              <a:rPr lang="ru-RU" sz="2000">
                <a:solidFill>
                  <a:schemeClr val="bg1"/>
                </a:solidFill>
                <a:latin typeface="Calibri" pitchFamily="34" charset="0"/>
                <a:cs typeface="Calibri" pitchFamily="34" charset="0"/>
              </a:rPr>
              <a:t>Решение:</a:t>
            </a:r>
            <a:endParaRPr lang="ru-RU" sz="2000">
              <a:solidFill>
                <a:schemeClr val="bg1"/>
              </a:solidFill>
            </a:endParaRPr>
          </a:p>
          <a:p>
            <a:pPr eaLnBrk="0" hangingPunct="0"/>
            <a:r>
              <a:rPr lang="ru-RU" sz="2000">
                <a:solidFill>
                  <a:schemeClr val="bg1"/>
                </a:solidFill>
                <a:latin typeface="Calibri" pitchFamily="34" charset="0"/>
                <a:cs typeface="Calibri" pitchFamily="34" charset="0"/>
              </a:rPr>
              <a:t>112+100+105+89+108+86+88+77=765-киьи ахсаана</a:t>
            </a:r>
            <a:endParaRPr lang="ru-RU" sz="2000">
              <a:solidFill>
                <a:schemeClr val="bg1"/>
              </a:solidFill>
            </a:endParaRPr>
          </a:p>
          <a:p>
            <a:pPr eaLnBrk="0" hangingPunct="0"/>
            <a:r>
              <a:rPr lang="ru-RU" sz="2000">
                <a:solidFill>
                  <a:schemeClr val="bg1"/>
                </a:solidFill>
                <a:latin typeface="Calibri" pitchFamily="34" charset="0"/>
                <a:cs typeface="Calibri" pitchFamily="34" charset="0"/>
              </a:rPr>
              <a:t>112+105+108+88=413-эр киьи ахсаана </a:t>
            </a:r>
            <a:endParaRPr lang="ru-RU" sz="2000">
              <a:solidFill>
                <a:schemeClr val="bg1"/>
              </a:solidFill>
            </a:endParaRPr>
          </a:p>
          <a:p>
            <a:pPr eaLnBrk="0" hangingPunct="0"/>
            <a:r>
              <a:rPr lang="ru-RU" sz="2000">
                <a:solidFill>
                  <a:schemeClr val="bg1"/>
                </a:solidFill>
                <a:latin typeface="Calibri" pitchFamily="34" charset="0"/>
                <a:cs typeface="Calibri" pitchFamily="34" charset="0"/>
              </a:rPr>
              <a:t>100+89+86+77=352-дьахтар ахсаана</a:t>
            </a:r>
            <a:endParaRPr lang="ru-RU" sz="2000">
              <a:solidFill>
                <a:schemeClr val="bg1"/>
              </a:solidFill>
            </a:endParaRPr>
          </a:p>
          <a:p>
            <a:pPr eaLnBrk="0" hangingPunct="0"/>
            <a:endParaRPr lang="ru-RU"/>
          </a:p>
        </p:txBody>
      </p:sp>
      <p:sp>
        <p:nvSpPr>
          <p:cNvPr id="18438" name="Rectangle 4"/>
          <p:cNvSpPr>
            <a:spLocks noChangeArrowheads="1"/>
          </p:cNvSpPr>
          <p:nvPr/>
        </p:nvSpPr>
        <p:spPr bwMode="auto">
          <a:xfrm>
            <a:off x="1428750" y="5000625"/>
            <a:ext cx="2405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ru-RU" sz="2000">
                <a:solidFill>
                  <a:schemeClr val="bg1"/>
                </a:solidFill>
                <a:latin typeface="Calibri" pitchFamily="34" charset="0"/>
                <a:ea typeface="Calibri" pitchFamily="34" charset="0"/>
                <a:cs typeface="Times New Roman" pitchFamily="18" charset="0"/>
              </a:rPr>
              <a:t> =54% - эр киьи          </a:t>
            </a:r>
            <a:endParaRPr lang="ru-RU" sz="2000">
              <a:solidFill>
                <a:schemeClr val="bg1"/>
              </a:solidFill>
              <a:ea typeface="Calibri" pitchFamily="34" charset="0"/>
            </a:endParaRPr>
          </a:p>
        </p:txBody>
      </p:sp>
      <p:sp>
        <p:nvSpPr>
          <p:cNvPr id="18439" name="Rectangle 5"/>
          <p:cNvSpPr>
            <a:spLocks noChangeArrowheads="1"/>
          </p:cNvSpPr>
          <p:nvPr/>
        </p:nvSpPr>
        <p:spPr bwMode="auto">
          <a:xfrm>
            <a:off x="4357688" y="5000625"/>
            <a:ext cx="23749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ru-RU" sz="2000">
                <a:solidFill>
                  <a:schemeClr val="bg1"/>
                </a:solidFill>
                <a:latin typeface="Calibri" pitchFamily="34" charset="0"/>
                <a:cs typeface="Times New Roman" pitchFamily="18" charset="0"/>
              </a:rPr>
              <a:t>=46% - дьахтар киьи</a:t>
            </a:r>
            <a:endParaRPr lang="ru-RU" sz="2000">
              <a:solidFill>
                <a:schemeClr val="bg1"/>
              </a:solidFill>
            </a:endParaRPr>
          </a:p>
          <a:p>
            <a:pPr eaLnBrk="0" hangingPunct="0"/>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643063" y="2500313"/>
            <a:ext cx="60102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FontTx/>
              <a:buChar char="•"/>
            </a:pPr>
            <a:r>
              <a:rPr lang="ru-RU" sz="4800" b="1">
                <a:latin typeface="CaxaCrystal" pitchFamily="18" charset="0"/>
                <a:ea typeface="Calibri" pitchFamily="34" charset="0"/>
                <a:cs typeface="Times New Roman" pitchFamily="18" charset="0"/>
              </a:rPr>
              <a:t>Дьулэй нэьилиэгин </a:t>
            </a:r>
          </a:p>
          <a:p>
            <a:pPr algn="ctr">
              <a:buFontTx/>
              <a:buChar char="•"/>
            </a:pPr>
            <a:r>
              <a:rPr lang="ru-RU" sz="4800" b="1">
                <a:latin typeface="CaxaCrystal" pitchFamily="18" charset="0"/>
                <a:ea typeface="Calibri" pitchFamily="34" charset="0"/>
                <a:cs typeface="Times New Roman" pitchFamily="18" charset="0"/>
              </a:rPr>
              <a:t>туос ураьалара.</a:t>
            </a:r>
            <a:endParaRPr lang="ru-RU" sz="4800">
              <a:latin typeface="CaxaCrystal" pitchFamily="18" charset="0"/>
              <a:ea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C:\Users\Директор\Documents\Ураь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642938"/>
            <a:ext cx="83581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 y="4572000"/>
            <a:ext cx="1000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5286375"/>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4438" y="5929313"/>
            <a:ext cx="164306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4"/>
          <p:cNvSpPr>
            <a:spLocks noChangeArrowheads="1"/>
          </p:cNvSpPr>
          <p:nvPr/>
        </p:nvSpPr>
        <p:spPr bwMode="auto">
          <a:xfrm>
            <a:off x="428625" y="1285875"/>
            <a:ext cx="8215313"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lgn="just">
              <a:buFontTx/>
              <a:buAutoNum type="arabicPeriod"/>
            </a:pPr>
            <a:r>
              <a:rPr lang="ru-RU" sz="2400">
                <a:solidFill>
                  <a:schemeClr val="bg1"/>
                </a:solidFill>
                <a:latin typeface="Calibri" pitchFamily="34" charset="0"/>
                <a:ea typeface="Calibri" pitchFamily="34" charset="0"/>
                <a:cs typeface="Times New Roman" pitchFamily="18" charset="0"/>
              </a:rPr>
              <a:t>Историческай справката:</a:t>
            </a:r>
            <a:endParaRPr lang="ru-RU" sz="2400">
              <a:solidFill>
                <a:schemeClr val="bg1"/>
              </a:solidFill>
              <a:ea typeface="Calibri" pitchFamily="34" charset="0"/>
            </a:endParaRPr>
          </a:p>
          <a:p>
            <a:pPr algn="just" eaLnBrk="0" hangingPunct="0"/>
            <a:r>
              <a:rPr lang="ru-RU" sz="2400">
                <a:solidFill>
                  <a:schemeClr val="bg1"/>
                </a:solidFill>
                <a:latin typeface="Calibri" pitchFamily="34" charset="0"/>
                <a:ea typeface="Calibri" pitchFamily="34" charset="0"/>
                <a:cs typeface="Times New Roman" pitchFamily="18" charset="0"/>
              </a:rPr>
              <a:t>Туора-Куолтэн  3 км хоту сытар «Тордохтоох» диэн сиргэ туос ураьа баар эбит. Ураьа 12 ба5аналаах, ба5ана икки арда 2-лии миэтэрэ эбит. Ба5ана суона 83 см. эбит.</a:t>
            </a:r>
            <a:endParaRPr lang="ru-RU" sz="2400">
              <a:solidFill>
                <a:schemeClr val="bg1"/>
              </a:solidFill>
            </a:endParaRPr>
          </a:p>
          <a:p>
            <a:pPr algn="just" eaLnBrk="0" hangingPunct="0"/>
            <a:r>
              <a:rPr lang="ru-RU" sz="2400">
                <a:solidFill>
                  <a:schemeClr val="bg1"/>
                </a:solidFill>
                <a:latin typeface="Calibri" pitchFamily="34" charset="0"/>
                <a:cs typeface="Calibri" pitchFamily="34" charset="0"/>
              </a:rPr>
              <a:t> Задача ис хоьооно:</a:t>
            </a:r>
            <a:endParaRPr lang="ru-RU" sz="2400">
              <a:solidFill>
                <a:schemeClr val="bg1"/>
              </a:solidFill>
            </a:endParaRPr>
          </a:p>
          <a:p>
            <a:pPr algn="just" eaLnBrk="0" hangingPunct="0"/>
            <a:r>
              <a:rPr lang="ru-RU" sz="2400">
                <a:solidFill>
                  <a:schemeClr val="bg1"/>
                </a:solidFill>
                <a:latin typeface="Calibri" pitchFamily="34" charset="0"/>
                <a:cs typeface="Calibri" pitchFamily="34" charset="0"/>
              </a:rPr>
              <a:t> Ба5анаттан утары турар ба5ана5а диэри 7,8 миэтэрэ буолла5ына ураьа оло5ун (эргимтэтин) булун?  (площадь круга).</a:t>
            </a:r>
            <a:endParaRPr lang="ru-RU" sz="2400">
              <a:solidFill>
                <a:schemeClr val="bg1"/>
              </a:solidFill>
            </a:endParaRPr>
          </a:p>
          <a:p>
            <a:pPr algn="just" eaLnBrk="0" hangingPunct="0"/>
            <a:r>
              <a:rPr lang="en-US" sz="1200">
                <a:latin typeface="Calibri" pitchFamily="34" charset="0"/>
                <a:cs typeface="Times New Roman" pitchFamily="18" charset="0"/>
              </a:rPr>
              <a:t> </a:t>
            </a:r>
            <a:endParaRPr lang="en-US"/>
          </a:p>
        </p:txBody>
      </p:sp>
      <p:sp>
        <p:nvSpPr>
          <p:cNvPr id="20487" name="Rectangle 5"/>
          <p:cNvSpPr>
            <a:spLocks noChangeArrowheads="1"/>
          </p:cNvSpPr>
          <p:nvPr/>
        </p:nvSpPr>
        <p:spPr bwMode="auto">
          <a:xfrm>
            <a:off x="428625" y="4929188"/>
            <a:ext cx="2324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ru-RU" sz="2000">
                <a:solidFill>
                  <a:schemeClr val="bg1"/>
                </a:solidFill>
                <a:latin typeface="Calibri" pitchFamily="34" charset="0"/>
                <a:ea typeface="Calibri" pitchFamily="34" charset="0"/>
                <a:cs typeface="Times New Roman" pitchFamily="18" charset="0"/>
              </a:rPr>
              <a:t>7,8-ураьа диаметра</a:t>
            </a:r>
            <a:endParaRPr lang="ru-RU" sz="2000">
              <a:solidFill>
                <a:schemeClr val="bg1"/>
              </a:solidFill>
              <a:ea typeface="Calibri" pitchFamily="34" charset="0"/>
            </a:endParaRPr>
          </a:p>
          <a:p>
            <a:pPr algn="just" eaLnBrk="0" hangingPunct="0"/>
            <a:r>
              <a:rPr lang="en-US" sz="2000">
                <a:solidFill>
                  <a:schemeClr val="bg1"/>
                </a:solidFill>
                <a:latin typeface="Calibri" pitchFamily="34" charset="0"/>
                <a:ea typeface="Calibri" pitchFamily="34" charset="0"/>
                <a:cs typeface="Times New Roman" pitchFamily="18" charset="0"/>
              </a:rPr>
              <a:t>R</a:t>
            </a:r>
            <a:r>
              <a:rPr lang="ru-RU" sz="2000">
                <a:solidFill>
                  <a:schemeClr val="bg1"/>
                </a:solidFill>
                <a:latin typeface="Calibri" pitchFamily="34" charset="0"/>
                <a:ea typeface="Calibri" pitchFamily="34" charset="0"/>
                <a:cs typeface="Times New Roman" pitchFamily="18" charset="0"/>
              </a:rPr>
              <a:t>=7,8</a:t>
            </a:r>
            <a:endParaRPr lang="ru-RU" sz="2000">
              <a:solidFill>
                <a:schemeClr val="bg1"/>
              </a:solidFill>
            </a:endParaRPr>
          </a:p>
        </p:txBody>
      </p:sp>
      <p:sp>
        <p:nvSpPr>
          <p:cNvPr id="20488" name="Rectangle 6"/>
          <p:cNvSpPr>
            <a:spLocks noChangeArrowheads="1"/>
          </p:cNvSpPr>
          <p:nvPr/>
        </p:nvSpPr>
        <p:spPr bwMode="auto">
          <a:xfrm>
            <a:off x="428625" y="5572125"/>
            <a:ext cx="1671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ru-RU" sz="2000">
                <a:solidFill>
                  <a:schemeClr val="bg1"/>
                </a:solidFill>
                <a:latin typeface="Calibri" pitchFamily="34" charset="0"/>
                <a:ea typeface="Calibri" pitchFamily="34" charset="0"/>
                <a:cs typeface="Times New Roman" pitchFamily="18" charset="0"/>
              </a:rPr>
              <a:t>3,9+0,83=4,73</a:t>
            </a:r>
            <a:endParaRPr lang="ru-RU" sz="2000">
              <a:solidFill>
                <a:schemeClr val="bg1"/>
              </a:solidFill>
              <a:ea typeface="Calibri" pitchFamily="34" charset="0"/>
            </a:endParaRPr>
          </a:p>
          <a:p>
            <a:pPr algn="just" eaLnBrk="0" hangingPunct="0"/>
            <a:r>
              <a:rPr lang="en-US" sz="2000">
                <a:solidFill>
                  <a:schemeClr val="bg1"/>
                </a:solidFill>
                <a:latin typeface="Calibri" pitchFamily="34" charset="0"/>
                <a:ea typeface="Calibri" pitchFamily="34" charset="0"/>
                <a:cs typeface="Times New Roman" pitchFamily="18" charset="0"/>
              </a:rPr>
              <a:t>S</a:t>
            </a:r>
            <a:r>
              <a:rPr lang="ru-RU" sz="2000">
                <a:solidFill>
                  <a:schemeClr val="bg1"/>
                </a:solidFill>
                <a:latin typeface="Calibri" pitchFamily="34" charset="0"/>
                <a:ea typeface="Calibri" pitchFamily="34" charset="0"/>
                <a:cs typeface="Times New Roman" pitchFamily="18" charset="0"/>
              </a:rPr>
              <a:t>=3,14</a:t>
            </a:r>
            <a:endParaRPr lang="ru-RU" sz="2000">
              <a:solidFill>
                <a:schemeClr val="bg1"/>
              </a:solidFill>
            </a:endParaRPr>
          </a:p>
        </p:txBody>
      </p:sp>
      <p:sp>
        <p:nvSpPr>
          <p:cNvPr id="20489" name="Rectangle 7"/>
          <p:cNvSpPr>
            <a:spLocks noChangeArrowheads="1"/>
          </p:cNvSpPr>
          <p:nvPr/>
        </p:nvSpPr>
        <p:spPr bwMode="auto">
          <a:xfrm>
            <a:off x="2857500" y="5857875"/>
            <a:ext cx="4794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ru-RU" sz="2000">
                <a:solidFill>
                  <a:schemeClr val="bg1"/>
                </a:solidFill>
                <a:latin typeface="Calibri" pitchFamily="34" charset="0"/>
                <a:cs typeface="Times New Roman" pitchFamily="18" charset="0"/>
              </a:rPr>
              <a:t> м.</a:t>
            </a:r>
            <a:endParaRPr lang="ru-RU" sz="2000">
              <a:solidFill>
                <a:schemeClr val="bg1"/>
              </a:solidFill>
            </a:endParaRPr>
          </a:p>
          <a:p>
            <a:pPr eaLnBrk="0" hangingPunct="0"/>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1"/>
          <p:cNvSpPr>
            <a:spLocks noGrp="1"/>
          </p:cNvSpPr>
          <p:nvPr>
            <p:ph idx="1"/>
          </p:nvPr>
        </p:nvSpPr>
        <p:spPr>
          <a:xfrm>
            <a:off x="457200" y="2071688"/>
            <a:ext cx="8229600" cy="2643187"/>
          </a:xfrm>
        </p:spPr>
        <p:txBody>
          <a:bodyPr/>
          <a:lstStyle/>
          <a:p>
            <a:pPr algn="ctr">
              <a:buFont typeface="Wingdings 2" pitchFamily="18" charset="2"/>
              <a:buNone/>
            </a:pPr>
            <a:r>
              <a:rPr lang="ru-RU" sz="9600" smtClean="0"/>
              <a:t> </a:t>
            </a:r>
            <a:r>
              <a:rPr lang="ru-RU" sz="4800" b="1" smtClean="0">
                <a:latin typeface="CaxaCrystal" pitchFamily="18" charset="0"/>
                <a:ea typeface="Arial Unicode MS" pitchFamily="34" charset="-128"/>
                <a:cs typeface="Arial Unicode MS" pitchFamily="34" charset="-128"/>
              </a:rPr>
              <a:t>Глава 1. Дьулэй нэґилиэгин олонхоґуттара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о5онньор.bmp"/>
          <p:cNvPicPr/>
          <p:nvPr/>
        </p:nvPicPr>
        <p:blipFill>
          <a:blip r:embed="rId2" cstate="email">
            <a:extLst>
              <a:ext uri="{28A0092B-C50C-407E-A947-70E740481C1C}">
                <a14:useLocalDpi xmlns:a14="http://schemas.microsoft.com/office/drawing/2010/main"/>
              </a:ext>
            </a:extLst>
          </a:blip>
          <a:stretch>
            <a:fillRect/>
          </a:stretch>
        </p:blipFill>
        <p:spPr>
          <a:xfrm>
            <a:off x="214282" y="500042"/>
            <a:ext cx="8661459" cy="6080144"/>
          </a:xfrm>
          <a:prstGeom prst="rect">
            <a:avLst/>
          </a:prstGeom>
          <a:effectLst>
            <a:softEdge rad="127000"/>
          </a:effectLst>
        </p:spPr>
      </p:pic>
      <p:sp>
        <p:nvSpPr>
          <p:cNvPr id="2" name="Содержимое 1"/>
          <p:cNvSpPr>
            <a:spLocks noGrp="1"/>
          </p:cNvSpPr>
          <p:nvPr>
            <p:ph idx="1"/>
          </p:nvPr>
        </p:nvSpPr>
        <p:spPr>
          <a:xfrm>
            <a:off x="457200" y="357188"/>
            <a:ext cx="8229600" cy="5738812"/>
          </a:xfrm>
        </p:spPr>
        <p:txBody>
          <a:bodyPr>
            <a:normAutofit fontScale="77500" lnSpcReduction="20000"/>
          </a:bodyPr>
          <a:lstStyle/>
          <a:p>
            <a:pPr marL="274320" indent="-274320" algn="ctr" fontAlgn="auto">
              <a:spcAft>
                <a:spcPts val="0"/>
              </a:spcAft>
              <a:buFont typeface="Wingdings 2"/>
              <a:buNone/>
              <a:defRPr/>
            </a:pPr>
            <a:r>
              <a:rPr lang="ru-RU" dirty="0" err="1" smtClean="0">
                <a:solidFill>
                  <a:srgbClr val="FF0000"/>
                </a:solidFill>
              </a:rPr>
              <a:t>Историческай</a:t>
            </a:r>
            <a:r>
              <a:rPr lang="ru-RU" dirty="0" smtClean="0">
                <a:solidFill>
                  <a:srgbClr val="FF0000"/>
                </a:solidFill>
              </a:rPr>
              <a:t> </a:t>
            </a:r>
            <a:r>
              <a:rPr lang="ru-RU" dirty="0" err="1" smtClean="0">
                <a:solidFill>
                  <a:srgbClr val="FF0000"/>
                </a:solidFill>
              </a:rPr>
              <a:t>справката</a:t>
            </a:r>
            <a:r>
              <a:rPr lang="ru-RU" dirty="0" smtClean="0">
                <a:solidFill>
                  <a:srgbClr val="FF0000"/>
                </a:solidFill>
              </a:rPr>
              <a:t>:</a:t>
            </a:r>
          </a:p>
          <a:p>
            <a:pPr marL="274320" indent="-274320" algn="just" fontAlgn="auto">
              <a:spcAft>
                <a:spcPts val="0"/>
              </a:spcAft>
              <a:buFont typeface="Wingdings 2"/>
              <a:buChar char=""/>
              <a:defRPr/>
            </a:pPr>
            <a:r>
              <a:rPr lang="ru-RU" dirty="0" err="1" smtClean="0">
                <a:solidFill>
                  <a:schemeClr val="tx2">
                    <a:lumMod val="25000"/>
                  </a:schemeClr>
                </a:solidFill>
              </a:rPr>
              <a:t>Дьулэй</a:t>
            </a:r>
            <a:r>
              <a:rPr lang="ru-RU" dirty="0" smtClean="0">
                <a:solidFill>
                  <a:schemeClr val="tx2">
                    <a:lumMod val="25000"/>
                  </a:schemeClr>
                </a:solidFill>
              </a:rPr>
              <a:t> </a:t>
            </a:r>
            <a:r>
              <a:rPr lang="ru-RU" dirty="0" err="1" smtClean="0">
                <a:solidFill>
                  <a:schemeClr val="tx2">
                    <a:lumMod val="25000"/>
                  </a:schemeClr>
                </a:solidFill>
              </a:rPr>
              <a:t>нэьилиэгин</a:t>
            </a:r>
            <a:r>
              <a:rPr lang="ru-RU" dirty="0" smtClean="0">
                <a:solidFill>
                  <a:schemeClr val="tx2">
                    <a:lumMod val="25000"/>
                  </a:schemeClr>
                </a:solidFill>
              </a:rPr>
              <a:t> </a:t>
            </a:r>
            <a:r>
              <a:rPr lang="ru-RU" dirty="0" err="1" smtClean="0">
                <a:solidFill>
                  <a:schemeClr val="tx2">
                    <a:lumMod val="25000"/>
                  </a:schemeClr>
                </a:solidFill>
              </a:rPr>
              <a:t>биир</a:t>
            </a:r>
            <a:r>
              <a:rPr lang="ru-RU" dirty="0" smtClean="0">
                <a:solidFill>
                  <a:schemeClr val="tx2">
                    <a:lumMod val="25000"/>
                  </a:schemeClr>
                </a:solidFill>
              </a:rPr>
              <a:t> </a:t>
            </a:r>
            <a:r>
              <a:rPr lang="ru-RU" dirty="0" err="1" smtClean="0">
                <a:solidFill>
                  <a:schemeClr val="tx2">
                    <a:lumMod val="25000"/>
                  </a:schemeClr>
                </a:solidFill>
              </a:rPr>
              <a:t>биллэр</a:t>
            </a:r>
            <a:r>
              <a:rPr lang="ru-RU" dirty="0" smtClean="0">
                <a:solidFill>
                  <a:schemeClr val="tx2">
                    <a:lumMod val="25000"/>
                  </a:schemeClr>
                </a:solidFill>
              </a:rPr>
              <a:t> </a:t>
            </a:r>
            <a:r>
              <a:rPr lang="ru-RU" dirty="0" err="1" smtClean="0">
                <a:solidFill>
                  <a:schemeClr val="tx2">
                    <a:lumMod val="25000"/>
                  </a:schemeClr>
                </a:solidFill>
              </a:rPr>
              <a:t>олонхоьутунан</a:t>
            </a:r>
            <a:r>
              <a:rPr lang="ru-RU" dirty="0" smtClean="0">
                <a:solidFill>
                  <a:schemeClr val="tx2">
                    <a:lumMod val="25000"/>
                  </a:schemeClr>
                </a:solidFill>
              </a:rPr>
              <a:t> 1815 с </a:t>
            </a:r>
            <a:r>
              <a:rPr lang="ru-RU" dirty="0" err="1" smtClean="0">
                <a:solidFill>
                  <a:schemeClr val="tx2">
                    <a:lumMod val="25000"/>
                  </a:schemeClr>
                </a:solidFill>
              </a:rPr>
              <a:t>Кулуьуннаах</a:t>
            </a:r>
            <a:r>
              <a:rPr lang="ru-RU" dirty="0" smtClean="0">
                <a:solidFill>
                  <a:schemeClr val="tx2">
                    <a:lumMod val="25000"/>
                  </a:schemeClr>
                </a:solidFill>
              </a:rPr>
              <a:t> </a:t>
            </a:r>
            <a:r>
              <a:rPr lang="ru-RU" dirty="0" err="1" smtClean="0">
                <a:solidFill>
                  <a:schemeClr val="tx2">
                    <a:lumMod val="25000"/>
                  </a:schemeClr>
                </a:solidFill>
              </a:rPr>
              <a:t>алааска</a:t>
            </a:r>
            <a:r>
              <a:rPr lang="ru-RU" dirty="0" smtClean="0">
                <a:solidFill>
                  <a:schemeClr val="tx2">
                    <a:lumMod val="25000"/>
                  </a:schemeClr>
                </a:solidFill>
              </a:rPr>
              <a:t> </a:t>
            </a:r>
            <a:r>
              <a:rPr lang="ru-RU" dirty="0" err="1" smtClean="0">
                <a:solidFill>
                  <a:schemeClr val="tx2">
                    <a:lumMod val="25000"/>
                  </a:schemeClr>
                </a:solidFill>
              </a:rPr>
              <a:t>торообут</a:t>
            </a:r>
            <a:r>
              <a:rPr lang="ru-RU" dirty="0" smtClean="0">
                <a:solidFill>
                  <a:schemeClr val="tx2">
                    <a:lumMod val="25000"/>
                  </a:schemeClr>
                </a:solidFill>
              </a:rPr>
              <a:t> Николай Тихонович  Абрамов </a:t>
            </a:r>
            <a:r>
              <a:rPr lang="ru-RU" dirty="0" err="1" smtClean="0">
                <a:solidFill>
                  <a:schemeClr val="tx2">
                    <a:lumMod val="25000"/>
                  </a:schemeClr>
                </a:solidFill>
              </a:rPr>
              <a:t>буолар</a:t>
            </a:r>
            <a:r>
              <a:rPr lang="ru-RU" dirty="0" smtClean="0">
                <a:solidFill>
                  <a:schemeClr val="tx2">
                    <a:lumMod val="25000"/>
                  </a:schemeClr>
                </a:solidFill>
              </a:rPr>
              <a:t>. Агата- Тихон  Григорьевич Абрамов, </a:t>
            </a:r>
            <a:r>
              <a:rPr lang="ru-RU" dirty="0" err="1" smtClean="0">
                <a:solidFill>
                  <a:schemeClr val="tx2">
                    <a:lumMod val="25000"/>
                  </a:schemeClr>
                </a:solidFill>
              </a:rPr>
              <a:t>кини</a:t>
            </a:r>
            <a:r>
              <a:rPr lang="ru-RU" dirty="0" smtClean="0">
                <a:solidFill>
                  <a:schemeClr val="tx2">
                    <a:lumMod val="25000"/>
                  </a:schemeClr>
                </a:solidFill>
              </a:rPr>
              <a:t> </a:t>
            </a:r>
            <a:r>
              <a:rPr lang="ru-RU" dirty="0" err="1" smtClean="0">
                <a:solidFill>
                  <a:schemeClr val="tx2">
                    <a:lumMod val="25000"/>
                  </a:schemeClr>
                </a:solidFill>
              </a:rPr>
              <a:t>Суотту</a:t>
            </a:r>
            <a:r>
              <a:rPr lang="ru-RU" dirty="0" smtClean="0">
                <a:solidFill>
                  <a:schemeClr val="tx2">
                    <a:lumMod val="25000"/>
                  </a:schemeClr>
                </a:solidFill>
              </a:rPr>
              <a:t> </a:t>
            </a:r>
            <a:r>
              <a:rPr lang="ru-RU" dirty="0" err="1" smtClean="0">
                <a:solidFill>
                  <a:schemeClr val="tx2">
                    <a:lumMod val="25000"/>
                  </a:schemeClr>
                </a:solidFill>
              </a:rPr>
              <a:t>нэьилиэгиттэн</a:t>
            </a:r>
            <a:r>
              <a:rPr lang="ru-RU" dirty="0" smtClean="0">
                <a:solidFill>
                  <a:schemeClr val="tx2">
                    <a:lumMod val="25000"/>
                  </a:schemeClr>
                </a:solidFill>
              </a:rPr>
              <a:t> </a:t>
            </a:r>
            <a:r>
              <a:rPr lang="ru-RU" dirty="0" err="1" smtClean="0">
                <a:solidFill>
                  <a:schemeClr val="tx2">
                    <a:lumMod val="25000"/>
                  </a:schemeClr>
                </a:solidFill>
              </a:rPr>
              <a:t>саха</a:t>
            </a:r>
            <a:r>
              <a:rPr lang="ru-RU" dirty="0" smtClean="0">
                <a:solidFill>
                  <a:schemeClr val="tx2">
                    <a:lumMod val="25000"/>
                  </a:schemeClr>
                </a:solidFill>
              </a:rPr>
              <a:t> </a:t>
            </a:r>
            <a:r>
              <a:rPr lang="ru-RU" dirty="0" err="1" smtClean="0">
                <a:solidFill>
                  <a:schemeClr val="tx2">
                    <a:lumMod val="25000"/>
                  </a:schemeClr>
                </a:solidFill>
              </a:rPr>
              <a:t>ойдоогунэн</a:t>
            </a:r>
            <a:r>
              <a:rPr lang="ru-RU" dirty="0" smtClean="0">
                <a:solidFill>
                  <a:schemeClr val="tx2">
                    <a:lumMod val="25000"/>
                  </a:schemeClr>
                </a:solidFill>
              </a:rPr>
              <a:t>, </a:t>
            </a:r>
            <a:r>
              <a:rPr lang="ru-RU" dirty="0" err="1" smtClean="0">
                <a:solidFill>
                  <a:schemeClr val="tx2">
                    <a:lumMod val="25000"/>
                  </a:schemeClr>
                </a:solidFill>
              </a:rPr>
              <a:t>болуьуогунэн</a:t>
            </a:r>
            <a:r>
              <a:rPr lang="ru-RU" dirty="0" smtClean="0">
                <a:solidFill>
                  <a:schemeClr val="tx2">
                    <a:lumMod val="25000"/>
                  </a:schemeClr>
                </a:solidFill>
              </a:rPr>
              <a:t> </a:t>
            </a:r>
            <a:r>
              <a:rPr lang="ru-RU" dirty="0" err="1" smtClean="0">
                <a:solidFill>
                  <a:schemeClr val="tx2">
                    <a:lumMod val="25000"/>
                  </a:schemeClr>
                </a:solidFill>
              </a:rPr>
              <a:t>аатырбыт</a:t>
            </a:r>
            <a:r>
              <a:rPr lang="ru-RU" dirty="0" smtClean="0">
                <a:solidFill>
                  <a:schemeClr val="tx2">
                    <a:lumMod val="25000"/>
                  </a:schemeClr>
                </a:solidFill>
              </a:rPr>
              <a:t>  </a:t>
            </a:r>
            <a:r>
              <a:rPr lang="ru-RU" dirty="0" err="1" smtClean="0">
                <a:solidFill>
                  <a:schemeClr val="tx2">
                    <a:lumMod val="25000"/>
                  </a:schemeClr>
                </a:solidFill>
              </a:rPr>
              <a:t>Сэьэн</a:t>
            </a:r>
            <a:r>
              <a:rPr lang="ru-RU" dirty="0" smtClean="0">
                <a:solidFill>
                  <a:schemeClr val="tx2">
                    <a:lumMod val="25000"/>
                  </a:schemeClr>
                </a:solidFill>
              </a:rPr>
              <a:t> </a:t>
            </a:r>
            <a:r>
              <a:rPr lang="ru-RU" dirty="0" err="1" smtClean="0">
                <a:solidFill>
                  <a:schemeClr val="tx2">
                    <a:lumMod val="25000"/>
                  </a:schemeClr>
                </a:solidFill>
              </a:rPr>
              <a:t>Ардьакыап</a:t>
            </a:r>
            <a:r>
              <a:rPr lang="ru-RU" dirty="0" smtClean="0">
                <a:solidFill>
                  <a:schemeClr val="tx2">
                    <a:lumMod val="25000"/>
                  </a:schemeClr>
                </a:solidFill>
              </a:rPr>
              <a:t> </a:t>
            </a:r>
            <a:r>
              <a:rPr lang="ru-RU" dirty="0" err="1" smtClean="0">
                <a:solidFill>
                  <a:schemeClr val="tx2">
                    <a:lumMod val="25000"/>
                  </a:schemeClr>
                </a:solidFill>
              </a:rPr>
              <a:t>кыра</a:t>
            </a:r>
            <a:r>
              <a:rPr lang="ru-RU" dirty="0" smtClean="0">
                <a:solidFill>
                  <a:schemeClr val="tx2">
                    <a:lumMod val="25000"/>
                  </a:schemeClr>
                </a:solidFill>
              </a:rPr>
              <a:t> </a:t>
            </a:r>
            <a:r>
              <a:rPr lang="ru-RU" dirty="0" err="1" smtClean="0">
                <a:solidFill>
                  <a:schemeClr val="tx2">
                    <a:lumMod val="25000"/>
                  </a:schemeClr>
                </a:solidFill>
              </a:rPr>
              <a:t>кыыьын</a:t>
            </a:r>
            <a:r>
              <a:rPr lang="ru-RU" dirty="0" smtClean="0">
                <a:solidFill>
                  <a:schemeClr val="tx2">
                    <a:lumMod val="25000"/>
                  </a:schemeClr>
                </a:solidFill>
              </a:rPr>
              <a:t> </a:t>
            </a:r>
            <a:r>
              <a:rPr lang="ru-RU" dirty="0" err="1" smtClean="0">
                <a:solidFill>
                  <a:schemeClr val="tx2">
                    <a:lumMod val="25000"/>
                  </a:schemeClr>
                </a:solidFill>
              </a:rPr>
              <a:t>Мотуруонаны</a:t>
            </a:r>
            <a:r>
              <a:rPr lang="ru-RU" dirty="0" smtClean="0">
                <a:solidFill>
                  <a:schemeClr val="tx2">
                    <a:lumMod val="25000"/>
                  </a:schemeClr>
                </a:solidFill>
              </a:rPr>
              <a:t> </a:t>
            </a:r>
            <a:r>
              <a:rPr lang="ru-RU" dirty="0" err="1" smtClean="0">
                <a:solidFill>
                  <a:schemeClr val="tx2">
                    <a:lumMod val="25000"/>
                  </a:schemeClr>
                </a:solidFill>
              </a:rPr>
              <a:t>ылан</a:t>
            </a:r>
            <a:r>
              <a:rPr lang="ru-RU" dirty="0" smtClean="0">
                <a:solidFill>
                  <a:schemeClr val="tx2">
                    <a:lumMod val="25000"/>
                  </a:schemeClr>
                </a:solidFill>
              </a:rPr>
              <a:t> , ус </a:t>
            </a:r>
            <a:r>
              <a:rPr lang="ru-RU" dirty="0" err="1" smtClean="0">
                <a:solidFill>
                  <a:schemeClr val="tx2">
                    <a:lumMod val="25000"/>
                  </a:schemeClr>
                </a:solidFill>
              </a:rPr>
              <a:t>уол</a:t>
            </a:r>
            <a:r>
              <a:rPr lang="ru-RU" dirty="0" smtClean="0">
                <a:solidFill>
                  <a:schemeClr val="tx2">
                    <a:lumMod val="25000"/>
                  </a:schemeClr>
                </a:solidFill>
              </a:rPr>
              <a:t> </a:t>
            </a:r>
            <a:r>
              <a:rPr lang="ru-RU" dirty="0" err="1" smtClean="0">
                <a:solidFill>
                  <a:schemeClr val="tx2">
                    <a:lumMod val="25000"/>
                  </a:schemeClr>
                </a:solidFill>
              </a:rPr>
              <a:t>торотон</a:t>
            </a:r>
            <a:r>
              <a:rPr lang="ru-RU" dirty="0" smtClean="0">
                <a:solidFill>
                  <a:schemeClr val="tx2">
                    <a:lumMod val="25000"/>
                  </a:schemeClr>
                </a:solidFill>
              </a:rPr>
              <a:t>, </a:t>
            </a:r>
            <a:r>
              <a:rPr lang="ru-RU" dirty="0" err="1" smtClean="0">
                <a:solidFill>
                  <a:schemeClr val="tx2">
                    <a:lumMod val="25000"/>
                  </a:schemeClr>
                </a:solidFill>
              </a:rPr>
              <a:t>Кулуьуннаах</a:t>
            </a:r>
            <a:r>
              <a:rPr lang="ru-RU" dirty="0" smtClean="0">
                <a:solidFill>
                  <a:schemeClr val="tx2">
                    <a:lumMod val="25000"/>
                  </a:schemeClr>
                </a:solidFill>
              </a:rPr>
              <a:t>, </a:t>
            </a:r>
            <a:r>
              <a:rPr lang="ru-RU" dirty="0" err="1" smtClean="0">
                <a:solidFill>
                  <a:schemeClr val="tx2">
                    <a:lumMod val="25000"/>
                  </a:schemeClr>
                </a:solidFill>
              </a:rPr>
              <a:t>Ньыыраах</a:t>
            </a:r>
            <a:r>
              <a:rPr lang="ru-RU" dirty="0" smtClean="0">
                <a:solidFill>
                  <a:schemeClr val="tx2">
                    <a:lumMod val="25000"/>
                  </a:schemeClr>
                </a:solidFill>
              </a:rPr>
              <a:t>, </a:t>
            </a:r>
            <a:r>
              <a:rPr lang="ru-RU" dirty="0" err="1" smtClean="0">
                <a:solidFill>
                  <a:schemeClr val="tx2">
                    <a:lumMod val="25000"/>
                  </a:schemeClr>
                </a:solidFill>
              </a:rPr>
              <a:t>Биэ</a:t>
            </a:r>
            <a:r>
              <a:rPr lang="ru-RU" dirty="0" smtClean="0">
                <a:solidFill>
                  <a:schemeClr val="tx2">
                    <a:lumMod val="25000"/>
                  </a:schemeClr>
                </a:solidFill>
              </a:rPr>
              <a:t> </a:t>
            </a:r>
            <a:r>
              <a:rPr lang="ru-RU" dirty="0" err="1" smtClean="0">
                <a:solidFill>
                  <a:schemeClr val="tx2">
                    <a:lumMod val="25000"/>
                  </a:schemeClr>
                </a:solidFill>
              </a:rPr>
              <a:t>олбут</a:t>
            </a:r>
            <a:r>
              <a:rPr lang="ru-RU" dirty="0" smtClean="0">
                <a:solidFill>
                  <a:schemeClr val="tx2">
                    <a:lumMod val="25000"/>
                  </a:schemeClr>
                </a:solidFill>
              </a:rPr>
              <a:t> </a:t>
            </a:r>
            <a:r>
              <a:rPr lang="ru-RU" dirty="0" err="1" smtClean="0">
                <a:solidFill>
                  <a:schemeClr val="tx2">
                    <a:lumMod val="25000"/>
                  </a:schemeClr>
                </a:solidFill>
              </a:rPr>
              <a:t>диэн</a:t>
            </a:r>
            <a:r>
              <a:rPr lang="ru-RU" dirty="0" smtClean="0">
                <a:solidFill>
                  <a:schemeClr val="tx2">
                    <a:lumMod val="25000"/>
                  </a:schemeClr>
                </a:solidFill>
              </a:rPr>
              <a:t> </a:t>
            </a:r>
            <a:r>
              <a:rPr lang="ru-RU" dirty="0" err="1" smtClean="0">
                <a:solidFill>
                  <a:schemeClr val="tx2">
                    <a:lumMod val="25000"/>
                  </a:schemeClr>
                </a:solidFill>
              </a:rPr>
              <a:t>алаастарынан</a:t>
            </a:r>
            <a:r>
              <a:rPr lang="ru-RU" dirty="0" smtClean="0">
                <a:solidFill>
                  <a:schemeClr val="tx2">
                    <a:lumMod val="25000"/>
                  </a:schemeClr>
                </a:solidFill>
              </a:rPr>
              <a:t> </a:t>
            </a:r>
            <a:r>
              <a:rPr lang="ru-RU" dirty="0" err="1" smtClean="0">
                <a:solidFill>
                  <a:schemeClr val="tx2">
                    <a:lumMod val="25000"/>
                  </a:schemeClr>
                </a:solidFill>
              </a:rPr>
              <a:t>кыстаан</a:t>
            </a:r>
            <a:r>
              <a:rPr lang="ru-RU" dirty="0" smtClean="0">
                <a:solidFill>
                  <a:schemeClr val="tx2">
                    <a:lumMod val="25000"/>
                  </a:schemeClr>
                </a:solidFill>
              </a:rPr>
              <a:t>, </a:t>
            </a:r>
            <a:r>
              <a:rPr lang="ru-RU" dirty="0" err="1" smtClean="0">
                <a:solidFill>
                  <a:schemeClr val="tx2">
                    <a:lumMod val="25000"/>
                  </a:schemeClr>
                </a:solidFill>
              </a:rPr>
              <a:t>сайылаан</a:t>
            </a:r>
            <a:r>
              <a:rPr lang="ru-RU" dirty="0" smtClean="0">
                <a:solidFill>
                  <a:schemeClr val="tx2">
                    <a:lumMod val="25000"/>
                  </a:schemeClr>
                </a:solidFill>
              </a:rPr>
              <a:t>, </a:t>
            </a:r>
            <a:r>
              <a:rPr lang="ru-RU" dirty="0" err="1" smtClean="0">
                <a:solidFill>
                  <a:schemeClr val="tx2">
                    <a:lumMod val="25000"/>
                  </a:schemeClr>
                </a:solidFill>
              </a:rPr>
              <a:t>оттоон</a:t>
            </a:r>
            <a:r>
              <a:rPr lang="ru-RU" dirty="0" smtClean="0">
                <a:solidFill>
                  <a:schemeClr val="tx2">
                    <a:lumMod val="25000"/>
                  </a:schemeClr>
                </a:solidFill>
              </a:rPr>
              <a:t>- </a:t>
            </a:r>
            <a:r>
              <a:rPr lang="ru-RU" dirty="0" err="1" smtClean="0">
                <a:solidFill>
                  <a:schemeClr val="tx2">
                    <a:lumMod val="25000"/>
                  </a:schemeClr>
                </a:solidFill>
              </a:rPr>
              <a:t>мастаан</a:t>
            </a:r>
            <a:r>
              <a:rPr lang="ru-RU" dirty="0" smtClean="0">
                <a:solidFill>
                  <a:schemeClr val="tx2">
                    <a:lumMod val="25000"/>
                  </a:schemeClr>
                </a:solidFill>
              </a:rPr>
              <a:t> </a:t>
            </a:r>
            <a:r>
              <a:rPr lang="ru-RU" dirty="0" err="1" smtClean="0">
                <a:solidFill>
                  <a:schemeClr val="tx2">
                    <a:lumMod val="25000"/>
                  </a:schemeClr>
                </a:solidFill>
              </a:rPr>
              <a:t>олорбуттар</a:t>
            </a:r>
            <a:r>
              <a:rPr lang="ru-RU" dirty="0" smtClean="0">
                <a:solidFill>
                  <a:schemeClr val="tx2">
                    <a:lumMod val="25000"/>
                  </a:schemeClr>
                </a:solidFill>
              </a:rPr>
              <a:t>.</a:t>
            </a:r>
            <a:r>
              <a:rPr lang="ru-RU" i="1" dirty="0" smtClean="0">
                <a:solidFill>
                  <a:schemeClr val="tx2">
                    <a:lumMod val="25000"/>
                  </a:schemeClr>
                </a:solidFill>
              </a:rPr>
              <a:t>    </a:t>
            </a:r>
          </a:p>
          <a:p>
            <a:pPr marL="274320" indent="-274320" algn="just" fontAlgn="auto">
              <a:spcAft>
                <a:spcPts val="0"/>
              </a:spcAft>
              <a:buFont typeface="Wingdings 2"/>
              <a:buChar char=""/>
              <a:defRPr/>
            </a:pPr>
            <a:r>
              <a:rPr lang="ru-RU" i="1" dirty="0" smtClean="0">
                <a:solidFill>
                  <a:schemeClr val="tx2">
                    <a:lumMod val="25000"/>
                  </a:schemeClr>
                </a:solidFill>
              </a:rPr>
              <a:t>             </a:t>
            </a:r>
            <a:r>
              <a:rPr lang="ru-RU" dirty="0" smtClean="0">
                <a:solidFill>
                  <a:schemeClr val="tx2">
                    <a:lumMod val="25000"/>
                  </a:schemeClr>
                </a:solidFill>
              </a:rPr>
              <a:t>              </a:t>
            </a:r>
          </a:p>
          <a:p>
            <a:pPr marL="274320" indent="-274320" algn="just" fontAlgn="auto">
              <a:spcAft>
                <a:spcPts val="0"/>
              </a:spcAft>
              <a:buFont typeface="Wingdings 2"/>
              <a:buChar char=""/>
              <a:defRPr/>
            </a:pPr>
            <a:r>
              <a:rPr lang="ru-RU" dirty="0" smtClean="0">
                <a:solidFill>
                  <a:schemeClr val="accent3">
                    <a:lumMod val="50000"/>
                  </a:schemeClr>
                </a:solidFill>
              </a:rPr>
              <a:t>                                         </a:t>
            </a:r>
            <a:r>
              <a:rPr lang="ru-RU" dirty="0" smtClean="0">
                <a:solidFill>
                  <a:srgbClr val="FF0000"/>
                </a:solidFill>
              </a:rPr>
              <a:t>Задача </a:t>
            </a:r>
            <a:r>
              <a:rPr lang="ru-RU" dirty="0" err="1" smtClean="0">
                <a:solidFill>
                  <a:srgbClr val="FF0000"/>
                </a:solidFill>
              </a:rPr>
              <a:t>ис</a:t>
            </a:r>
            <a:r>
              <a:rPr lang="ru-RU" dirty="0" smtClean="0">
                <a:solidFill>
                  <a:srgbClr val="FF0000"/>
                </a:solidFill>
              </a:rPr>
              <a:t> </a:t>
            </a:r>
            <a:r>
              <a:rPr lang="ru-RU" dirty="0" err="1" smtClean="0">
                <a:solidFill>
                  <a:srgbClr val="FF0000"/>
                </a:solidFill>
              </a:rPr>
              <a:t>хоьооно</a:t>
            </a:r>
            <a:r>
              <a:rPr lang="ru-RU" dirty="0" smtClean="0">
                <a:solidFill>
                  <a:srgbClr val="FF0000"/>
                </a:solidFill>
              </a:rPr>
              <a:t>: </a:t>
            </a:r>
          </a:p>
          <a:p>
            <a:pPr marL="274320" indent="-274320" algn="just" fontAlgn="auto">
              <a:spcAft>
                <a:spcPts val="0"/>
              </a:spcAft>
              <a:buFont typeface="Wingdings 2"/>
              <a:buChar char=""/>
              <a:defRPr/>
            </a:pPr>
            <a:r>
              <a:rPr lang="ru-RU" dirty="0" smtClean="0">
                <a:solidFill>
                  <a:schemeClr val="tx2">
                    <a:lumMod val="25000"/>
                  </a:schemeClr>
                </a:solidFill>
              </a:rPr>
              <a:t>Николай Тихонович Абрамов 1842-1844, 1863-1865 </a:t>
            </a:r>
            <a:r>
              <a:rPr lang="ru-RU" dirty="0" err="1" smtClean="0">
                <a:solidFill>
                  <a:schemeClr val="tx2">
                    <a:lumMod val="25000"/>
                  </a:schemeClr>
                </a:solidFill>
              </a:rPr>
              <a:t>сылларга</a:t>
            </a:r>
            <a:r>
              <a:rPr lang="ru-RU" dirty="0" smtClean="0">
                <a:solidFill>
                  <a:schemeClr val="tx2">
                    <a:lumMod val="25000"/>
                  </a:schemeClr>
                </a:solidFill>
              </a:rPr>
              <a:t> </a:t>
            </a:r>
            <a:r>
              <a:rPr lang="ru-RU" dirty="0" err="1" smtClean="0">
                <a:solidFill>
                  <a:schemeClr val="tx2">
                    <a:lumMod val="25000"/>
                  </a:schemeClr>
                </a:solidFill>
              </a:rPr>
              <a:t>кинээстээн</a:t>
            </a:r>
            <a:r>
              <a:rPr lang="ru-RU" dirty="0" smtClean="0">
                <a:solidFill>
                  <a:schemeClr val="tx2">
                    <a:lumMod val="25000"/>
                  </a:schemeClr>
                </a:solidFill>
              </a:rPr>
              <a:t> </a:t>
            </a:r>
            <a:r>
              <a:rPr lang="ru-RU" dirty="0" err="1" smtClean="0">
                <a:solidFill>
                  <a:schemeClr val="tx2">
                    <a:lumMod val="25000"/>
                  </a:schemeClr>
                </a:solidFill>
              </a:rPr>
              <a:t>сылдьыбыт</a:t>
            </a:r>
            <a:r>
              <a:rPr lang="ru-RU" dirty="0" smtClean="0">
                <a:solidFill>
                  <a:schemeClr val="tx2">
                    <a:lumMod val="25000"/>
                  </a:schemeClr>
                </a:solidFill>
              </a:rPr>
              <a:t> </a:t>
            </a:r>
            <a:r>
              <a:rPr lang="ru-RU" dirty="0" err="1" smtClean="0">
                <a:solidFill>
                  <a:schemeClr val="tx2">
                    <a:lumMod val="25000"/>
                  </a:schemeClr>
                </a:solidFill>
              </a:rPr>
              <a:t>уонна</a:t>
            </a:r>
            <a:r>
              <a:rPr lang="ru-RU" dirty="0" smtClean="0">
                <a:solidFill>
                  <a:schemeClr val="tx2">
                    <a:lumMod val="25000"/>
                  </a:schemeClr>
                </a:solidFill>
              </a:rPr>
              <a:t> </a:t>
            </a:r>
            <a:r>
              <a:rPr lang="ru-RU" dirty="0" err="1" smtClean="0">
                <a:solidFill>
                  <a:schemeClr val="tx2">
                    <a:lumMod val="25000"/>
                  </a:schemeClr>
                </a:solidFill>
              </a:rPr>
              <a:t>нэьилиэк</a:t>
            </a:r>
            <a:r>
              <a:rPr lang="ru-RU" dirty="0" smtClean="0">
                <a:solidFill>
                  <a:schemeClr val="tx2">
                    <a:lumMod val="25000"/>
                  </a:schemeClr>
                </a:solidFill>
              </a:rPr>
              <a:t> </a:t>
            </a:r>
            <a:r>
              <a:rPr lang="ru-RU" dirty="0" err="1" smtClean="0">
                <a:solidFill>
                  <a:schemeClr val="tx2">
                    <a:lumMod val="25000"/>
                  </a:schemeClr>
                </a:solidFill>
              </a:rPr>
              <a:t>сайдыытыгар</a:t>
            </a:r>
            <a:r>
              <a:rPr lang="ru-RU" dirty="0" smtClean="0">
                <a:solidFill>
                  <a:schemeClr val="tx2">
                    <a:lumMod val="25000"/>
                  </a:schemeClr>
                </a:solidFill>
              </a:rPr>
              <a:t> </a:t>
            </a:r>
            <a:r>
              <a:rPr lang="ru-RU" dirty="0" err="1" smtClean="0">
                <a:solidFill>
                  <a:schemeClr val="tx2">
                    <a:lumMod val="25000"/>
                  </a:schemeClr>
                </a:solidFill>
              </a:rPr>
              <a:t>кырата</a:t>
            </a:r>
            <a:r>
              <a:rPr lang="ru-RU" dirty="0" smtClean="0">
                <a:solidFill>
                  <a:schemeClr val="tx2">
                    <a:lumMod val="25000"/>
                  </a:schemeClr>
                </a:solidFill>
              </a:rPr>
              <a:t> </a:t>
            </a:r>
            <a:r>
              <a:rPr lang="ru-RU" dirty="0" err="1" smtClean="0">
                <a:solidFill>
                  <a:schemeClr val="tx2">
                    <a:lumMod val="25000"/>
                  </a:schemeClr>
                </a:solidFill>
              </a:rPr>
              <a:t>суох</a:t>
            </a:r>
            <a:r>
              <a:rPr lang="ru-RU" dirty="0" smtClean="0">
                <a:solidFill>
                  <a:schemeClr val="tx2">
                    <a:lumMod val="25000"/>
                  </a:schemeClr>
                </a:solidFill>
              </a:rPr>
              <a:t> </a:t>
            </a:r>
            <a:r>
              <a:rPr lang="ru-RU" dirty="0" err="1" smtClean="0">
                <a:solidFill>
                  <a:schemeClr val="tx2">
                    <a:lumMod val="25000"/>
                  </a:schemeClr>
                </a:solidFill>
              </a:rPr>
              <a:t>комону</a:t>
            </a:r>
            <a:r>
              <a:rPr lang="ru-RU" dirty="0" smtClean="0">
                <a:solidFill>
                  <a:schemeClr val="tx2">
                    <a:lumMod val="25000"/>
                  </a:schemeClr>
                </a:solidFill>
              </a:rPr>
              <a:t> </a:t>
            </a:r>
            <a:r>
              <a:rPr lang="ru-RU" dirty="0" err="1" smtClean="0">
                <a:solidFill>
                  <a:schemeClr val="tx2">
                    <a:lumMod val="25000"/>
                  </a:schemeClr>
                </a:solidFill>
              </a:rPr>
              <a:t>онорбут</a:t>
            </a:r>
            <a:r>
              <a:rPr lang="ru-RU" dirty="0" smtClean="0">
                <a:solidFill>
                  <a:schemeClr val="tx2">
                    <a:lumMod val="25000"/>
                  </a:schemeClr>
                </a:solidFill>
              </a:rPr>
              <a:t>. Абрамов </a:t>
            </a:r>
            <a:r>
              <a:rPr lang="ru-RU" dirty="0" err="1" smtClean="0">
                <a:solidFill>
                  <a:schemeClr val="tx2">
                    <a:lumMod val="25000"/>
                  </a:schemeClr>
                </a:solidFill>
              </a:rPr>
              <a:t>тоьо</a:t>
            </a:r>
            <a:r>
              <a:rPr lang="ru-RU" dirty="0" smtClean="0">
                <a:solidFill>
                  <a:schemeClr val="tx2">
                    <a:lumMod val="25000"/>
                  </a:schemeClr>
                </a:solidFill>
              </a:rPr>
              <a:t> </a:t>
            </a:r>
            <a:r>
              <a:rPr lang="ru-RU" dirty="0" err="1" smtClean="0">
                <a:solidFill>
                  <a:schemeClr val="tx2">
                    <a:lumMod val="25000"/>
                  </a:schemeClr>
                </a:solidFill>
              </a:rPr>
              <a:t>саастаагар</a:t>
            </a:r>
            <a:r>
              <a:rPr lang="ru-RU" dirty="0" smtClean="0">
                <a:solidFill>
                  <a:schemeClr val="tx2">
                    <a:lumMod val="25000"/>
                  </a:schemeClr>
                </a:solidFill>
              </a:rPr>
              <a:t> </a:t>
            </a:r>
            <a:r>
              <a:rPr lang="ru-RU" dirty="0" err="1" smtClean="0">
                <a:solidFill>
                  <a:schemeClr val="tx2">
                    <a:lumMod val="25000"/>
                  </a:schemeClr>
                </a:solidFill>
              </a:rPr>
              <a:t>кинээстээн</a:t>
            </a:r>
            <a:r>
              <a:rPr lang="ru-RU" dirty="0" smtClean="0">
                <a:solidFill>
                  <a:schemeClr val="tx2">
                    <a:lumMod val="25000"/>
                  </a:schemeClr>
                </a:solidFill>
              </a:rPr>
              <a:t> </a:t>
            </a:r>
            <a:r>
              <a:rPr lang="ru-RU" dirty="0" err="1" smtClean="0">
                <a:solidFill>
                  <a:schemeClr val="tx2">
                    <a:lumMod val="25000"/>
                  </a:schemeClr>
                </a:solidFill>
              </a:rPr>
              <a:t>олорбутуй</a:t>
            </a:r>
            <a:r>
              <a:rPr lang="ru-RU" dirty="0" smtClean="0">
                <a:solidFill>
                  <a:schemeClr val="tx2">
                    <a:lumMod val="25000"/>
                  </a:schemeClr>
                </a:solidFill>
              </a:rPr>
              <a:t>?  (</a:t>
            </a:r>
            <a:r>
              <a:rPr lang="ru-RU" dirty="0" err="1" smtClean="0">
                <a:solidFill>
                  <a:schemeClr val="tx2">
                    <a:lumMod val="25000"/>
                  </a:schemeClr>
                </a:solidFill>
              </a:rPr>
              <a:t>натуральнай</a:t>
            </a:r>
            <a:r>
              <a:rPr lang="ru-RU" dirty="0" smtClean="0">
                <a:solidFill>
                  <a:schemeClr val="tx2">
                    <a:lumMod val="25000"/>
                  </a:schemeClr>
                </a:solidFill>
              </a:rPr>
              <a:t> </a:t>
            </a:r>
            <a:r>
              <a:rPr lang="ru-RU" dirty="0" err="1" smtClean="0">
                <a:solidFill>
                  <a:schemeClr val="tx2">
                    <a:lumMod val="25000"/>
                  </a:schemeClr>
                </a:solidFill>
              </a:rPr>
              <a:t>чыыьылаларга</a:t>
            </a:r>
            <a:r>
              <a:rPr lang="ru-RU" dirty="0" smtClean="0">
                <a:solidFill>
                  <a:schemeClr val="tx2">
                    <a:lumMod val="25000"/>
                  </a:schemeClr>
                </a:solidFill>
              </a:rPr>
              <a:t> </a:t>
            </a:r>
            <a:r>
              <a:rPr lang="ru-RU" dirty="0" err="1" smtClean="0">
                <a:solidFill>
                  <a:schemeClr val="tx2">
                    <a:lumMod val="25000"/>
                  </a:schemeClr>
                </a:solidFill>
              </a:rPr>
              <a:t>дьайыылар</a:t>
            </a:r>
            <a:r>
              <a:rPr lang="ru-RU" dirty="0" smtClean="0">
                <a:solidFill>
                  <a:schemeClr val="tx2">
                    <a:lumMod val="25000"/>
                  </a:schemeClr>
                </a:solidFill>
              </a:rPr>
              <a:t>)</a:t>
            </a:r>
          </a:p>
          <a:p>
            <a:pPr marL="274320" indent="-274320" algn="just" fontAlgn="auto">
              <a:spcAft>
                <a:spcPts val="0"/>
              </a:spcAft>
              <a:buFont typeface="Wingdings 2"/>
              <a:buChar char=""/>
              <a:defRPr/>
            </a:pPr>
            <a:endParaRPr lang="ru-RU" dirty="0" smtClean="0">
              <a:solidFill>
                <a:schemeClr val="accent3">
                  <a:lumMod val="50000"/>
                </a:schemeClr>
              </a:solidFill>
            </a:endParaRPr>
          </a:p>
          <a:p>
            <a:pPr marL="274320" indent="-274320" algn="just" fontAlgn="auto">
              <a:spcAft>
                <a:spcPts val="0"/>
              </a:spcAft>
              <a:buFont typeface="Wingdings 2"/>
              <a:buChar char=""/>
              <a:defRPr/>
            </a:pPr>
            <a:r>
              <a:rPr lang="ru-RU" dirty="0" smtClean="0">
                <a:solidFill>
                  <a:srgbClr val="FF0000"/>
                </a:solidFill>
              </a:rPr>
              <a:t>                                                 </a:t>
            </a:r>
            <a:r>
              <a:rPr lang="ru-RU" dirty="0" err="1" smtClean="0">
                <a:solidFill>
                  <a:srgbClr val="FF0000"/>
                </a:solidFill>
              </a:rPr>
              <a:t>Суоттааьына</a:t>
            </a:r>
            <a:r>
              <a:rPr lang="ru-RU" dirty="0" smtClean="0">
                <a:solidFill>
                  <a:srgbClr val="FF0000"/>
                </a:solidFill>
              </a:rPr>
              <a:t>:</a:t>
            </a:r>
          </a:p>
          <a:p>
            <a:pPr marL="274320" indent="-274320" algn="just" fontAlgn="auto">
              <a:spcAft>
                <a:spcPts val="0"/>
              </a:spcAft>
              <a:buFont typeface="Wingdings 2"/>
              <a:buChar char=""/>
              <a:defRPr/>
            </a:pPr>
            <a:r>
              <a:rPr lang="ru-RU" dirty="0" smtClean="0">
                <a:solidFill>
                  <a:schemeClr val="tx2">
                    <a:lumMod val="25000"/>
                  </a:schemeClr>
                </a:solidFill>
              </a:rPr>
              <a:t>1844-1842=2, 1965-1863=2 – </a:t>
            </a:r>
            <a:r>
              <a:rPr lang="ru-RU" dirty="0" err="1" smtClean="0">
                <a:solidFill>
                  <a:schemeClr val="tx2">
                    <a:lumMod val="25000"/>
                  </a:schemeClr>
                </a:solidFill>
              </a:rPr>
              <a:t>кинээстээн</a:t>
            </a:r>
            <a:r>
              <a:rPr lang="ru-RU" dirty="0" smtClean="0">
                <a:solidFill>
                  <a:schemeClr val="tx2">
                    <a:lumMod val="25000"/>
                  </a:schemeClr>
                </a:solidFill>
              </a:rPr>
              <a:t> </a:t>
            </a:r>
            <a:r>
              <a:rPr lang="ru-RU" dirty="0" err="1" smtClean="0">
                <a:solidFill>
                  <a:schemeClr val="tx2">
                    <a:lumMod val="25000"/>
                  </a:schemeClr>
                </a:solidFill>
              </a:rPr>
              <a:t>олорбут</a:t>
            </a:r>
            <a:r>
              <a:rPr lang="ru-RU" dirty="0" smtClean="0">
                <a:solidFill>
                  <a:schemeClr val="tx2">
                    <a:lumMod val="25000"/>
                  </a:schemeClr>
                </a:solidFill>
              </a:rPr>
              <a:t> </a:t>
            </a:r>
            <a:r>
              <a:rPr lang="ru-RU" dirty="0" err="1" smtClean="0">
                <a:solidFill>
                  <a:schemeClr val="tx2">
                    <a:lumMod val="25000"/>
                  </a:schemeClr>
                </a:solidFill>
              </a:rPr>
              <a:t>сыллара</a:t>
            </a:r>
            <a:endParaRPr lang="ru-RU" dirty="0" smtClean="0">
              <a:solidFill>
                <a:schemeClr val="tx2">
                  <a:lumMod val="25000"/>
                </a:schemeClr>
              </a:solidFill>
            </a:endParaRPr>
          </a:p>
          <a:p>
            <a:pPr marL="274320" indent="-274320" algn="just" fontAlgn="auto">
              <a:spcAft>
                <a:spcPts val="0"/>
              </a:spcAft>
              <a:buFont typeface="Wingdings 2"/>
              <a:buChar char=""/>
              <a:defRPr/>
            </a:pPr>
            <a:r>
              <a:rPr lang="ru-RU" dirty="0" smtClean="0">
                <a:solidFill>
                  <a:schemeClr val="tx2">
                    <a:lumMod val="25000"/>
                  </a:schemeClr>
                </a:solidFill>
              </a:rPr>
              <a:t>1842-1815=27;  27+2=29 27 </a:t>
            </a:r>
            <a:r>
              <a:rPr lang="ru-RU" dirty="0" err="1" smtClean="0">
                <a:solidFill>
                  <a:schemeClr val="tx2">
                    <a:lumMod val="25000"/>
                  </a:schemeClr>
                </a:solidFill>
              </a:rPr>
              <a:t>сааьыттан</a:t>
            </a:r>
            <a:r>
              <a:rPr lang="ru-RU" dirty="0" smtClean="0">
                <a:solidFill>
                  <a:schemeClr val="tx2">
                    <a:lumMod val="25000"/>
                  </a:schemeClr>
                </a:solidFill>
              </a:rPr>
              <a:t> 29-гар </a:t>
            </a:r>
            <a:r>
              <a:rPr lang="ru-RU" dirty="0" err="1" smtClean="0">
                <a:solidFill>
                  <a:schemeClr val="tx2">
                    <a:lumMod val="25000"/>
                  </a:schemeClr>
                </a:solidFill>
              </a:rPr>
              <a:t>диэри</a:t>
            </a:r>
            <a:r>
              <a:rPr lang="ru-RU" dirty="0" smtClean="0">
                <a:solidFill>
                  <a:schemeClr val="tx2">
                    <a:lumMod val="25000"/>
                  </a:schemeClr>
                </a:solidFill>
              </a:rPr>
              <a:t>. </a:t>
            </a:r>
          </a:p>
          <a:p>
            <a:pPr marL="274320" indent="-274320" algn="just" fontAlgn="auto">
              <a:spcAft>
                <a:spcPts val="0"/>
              </a:spcAft>
              <a:buFont typeface="Wingdings 2"/>
              <a:buChar char=""/>
              <a:defRPr/>
            </a:pPr>
            <a:r>
              <a:rPr lang="ru-RU" dirty="0" smtClean="0">
                <a:solidFill>
                  <a:schemeClr val="tx2">
                    <a:lumMod val="25000"/>
                  </a:schemeClr>
                </a:solidFill>
              </a:rPr>
              <a:t>1863-1815=48;  48+2=50  48 </a:t>
            </a:r>
            <a:r>
              <a:rPr lang="ru-RU" dirty="0" err="1" smtClean="0">
                <a:solidFill>
                  <a:schemeClr val="tx2">
                    <a:lumMod val="25000"/>
                  </a:schemeClr>
                </a:solidFill>
              </a:rPr>
              <a:t>сааьыттан</a:t>
            </a:r>
            <a:r>
              <a:rPr lang="ru-RU" dirty="0" smtClean="0">
                <a:solidFill>
                  <a:schemeClr val="tx2">
                    <a:lumMod val="25000"/>
                  </a:schemeClr>
                </a:solidFill>
              </a:rPr>
              <a:t> 50-гар </a:t>
            </a:r>
            <a:r>
              <a:rPr lang="ru-RU" dirty="0" err="1" smtClean="0">
                <a:solidFill>
                  <a:schemeClr val="tx2">
                    <a:lumMod val="25000"/>
                  </a:schemeClr>
                </a:solidFill>
              </a:rPr>
              <a:t>диэри</a:t>
            </a:r>
            <a:r>
              <a:rPr lang="ru-RU" dirty="0" smtClean="0">
                <a:solidFill>
                  <a:schemeClr val="tx2">
                    <a:lumMod val="25000"/>
                  </a:schemeClr>
                </a:solidFill>
              </a:rPr>
              <a:t>  </a:t>
            </a:r>
            <a:r>
              <a:rPr lang="ru-RU" dirty="0" err="1" smtClean="0">
                <a:solidFill>
                  <a:schemeClr val="tx2">
                    <a:lumMod val="25000"/>
                  </a:schemeClr>
                </a:solidFill>
              </a:rPr>
              <a:t>кинээстээбит</a:t>
            </a:r>
            <a:r>
              <a:rPr lang="ru-RU" dirty="0" smtClean="0">
                <a:solidFill>
                  <a:schemeClr val="tx2">
                    <a:lumMod val="25000"/>
                  </a:schemeClr>
                </a:solidFill>
              </a:rPr>
              <a:t>.</a:t>
            </a:r>
          </a:p>
          <a:p>
            <a:pPr marL="274320" indent="-274320" algn="just" fontAlgn="auto">
              <a:spcAft>
                <a:spcPts val="0"/>
              </a:spcAft>
              <a:buFont typeface="Wingdings 2"/>
              <a:buChar char=""/>
              <a:defRPr/>
            </a:pPr>
            <a:endParaRPr lang="ru-RU" dirty="0">
              <a:solidFill>
                <a:schemeClr val="accent3">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57166"/>
            <a:ext cx="8229600" cy="6072230"/>
          </a:xfrm>
        </p:spPr>
        <p:txBody>
          <a:bodyPr>
            <a:noAutofit/>
          </a:bodyPr>
          <a:lstStyle/>
          <a:p>
            <a:pPr algn="ctr" fontAlgn="auto">
              <a:spcAft>
                <a:spcPts val="0"/>
              </a:spcAft>
              <a:defRPr/>
            </a:pPr>
            <a:r>
              <a:rPr lang="ru-RU" sz="1800" smtClean="0">
                <a:solidFill>
                  <a:srgbClr val="FF0000"/>
                </a:solidFill>
                <a:latin typeface="AntiquaSakha" pitchFamily="34" charset="0"/>
              </a:rPr>
              <a:t> </a:t>
            </a:r>
            <a:r>
              <a:rPr lang="ru-RU" sz="1800" b="1" err="1" smtClean="0">
                <a:solidFill>
                  <a:srgbClr val="FF0000"/>
                </a:solidFill>
                <a:latin typeface="AntiquaSakha" pitchFamily="34" charset="0"/>
              </a:rPr>
              <a:t>Историческай</a:t>
            </a:r>
            <a:r>
              <a:rPr lang="ru-RU" sz="1800" b="1" smtClean="0">
                <a:solidFill>
                  <a:srgbClr val="FF0000"/>
                </a:solidFill>
                <a:latin typeface="AntiquaSakha" pitchFamily="34" charset="0"/>
              </a:rPr>
              <a:t> </a:t>
            </a:r>
            <a:r>
              <a:rPr lang="ru-RU" sz="1800" b="1" err="1" smtClean="0">
                <a:solidFill>
                  <a:srgbClr val="FF0000"/>
                </a:solidFill>
                <a:latin typeface="AntiquaSakha" pitchFamily="34" charset="0"/>
              </a:rPr>
              <a:t>справката</a:t>
            </a:r>
            <a:r>
              <a:rPr lang="ru-RU" sz="1800" b="1" smtClean="0">
                <a:solidFill>
                  <a:srgbClr val="FF0000"/>
                </a:solidFill>
                <a:latin typeface="AntiquaSakha" pitchFamily="34" charset="0"/>
              </a:rPr>
              <a:t>:</a:t>
            </a:r>
            <a:r>
              <a:rPr lang="ru-RU" sz="1800" b="1" smtClean="0">
                <a:solidFill>
                  <a:schemeClr val="tx2">
                    <a:lumMod val="10000"/>
                  </a:schemeClr>
                </a:solidFill>
                <a:latin typeface="AntiquaSakha" pitchFamily="34" charset="0"/>
              </a:rPr>
              <a:t/>
            </a:r>
            <a:br>
              <a:rPr lang="ru-RU" sz="1800" b="1" smtClean="0">
                <a:solidFill>
                  <a:schemeClr val="tx2">
                    <a:lumMod val="10000"/>
                  </a:schemeClr>
                </a:solidFill>
                <a:latin typeface="AntiquaSakha" pitchFamily="34" charset="0"/>
              </a:rPr>
            </a:br>
            <a:r>
              <a:rPr lang="ru-RU" sz="1800" b="1" err="1" smtClean="0">
                <a:solidFill>
                  <a:schemeClr val="tx2">
                    <a:lumMod val="10000"/>
                  </a:schemeClr>
                </a:solidFill>
                <a:latin typeface="AntiquaSakha" pitchFamily="34" charset="0"/>
              </a:rPr>
              <a:t>Дьулэй</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неьилиэгин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биир</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аатырбыт</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олонхоьутунан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Миинэ</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уола</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Дьогуосэ-Егор</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Минович</a:t>
            </a:r>
            <a:r>
              <a:rPr lang="ru-RU" sz="1800" b="1" smtClean="0">
                <a:solidFill>
                  <a:schemeClr val="tx2">
                    <a:lumMod val="10000"/>
                  </a:schemeClr>
                </a:solidFill>
                <a:latin typeface="AntiquaSakha" pitchFamily="34" charset="0"/>
              </a:rPr>
              <a:t> Егоров </a:t>
            </a:r>
            <a:r>
              <a:rPr lang="ru-RU" sz="1800" b="1" err="1" smtClean="0">
                <a:solidFill>
                  <a:schemeClr val="tx2">
                    <a:lumMod val="10000"/>
                  </a:schemeClr>
                </a:solidFill>
                <a:latin typeface="AntiquaSakha" pitchFamily="34" charset="0"/>
              </a:rPr>
              <a:t>буолар</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Кини</a:t>
            </a:r>
            <a:r>
              <a:rPr lang="ru-RU" sz="1800" b="1" smtClean="0">
                <a:solidFill>
                  <a:schemeClr val="tx2">
                    <a:lumMod val="10000"/>
                  </a:schemeClr>
                </a:solidFill>
                <a:latin typeface="AntiquaSakha" pitchFamily="34" charset="0"/>
              </a:rPr>
              <a:t> 1859 </a:t>
            </a:r>
            <a:r>
              <a:rPr lang="ru-RU" sz="1800" b="1" err="1" smtClean="0">
                <a:solidFill>
                  <a:schemeClr val="tx2">
                    <a:lumMod val="10000"/>
                  </a:schemeClr>
                </a:solidFill>
                <a:latin typeface="AntiquaSakha" pitchFamily="34" charset="0"/>
              </a:rPr>
              <a:t>сыллаахха</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муус</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устар</a:t>
            </a:r>
            <a:r>
              <a:rPr lang="ru-RU" sz="1800" b="1" smtClean="0">
                <a:solidFill>
                  <a:schemeClr val="tx2">
                    <a:lumMod val="10000"/>
                  </a:schemeClr>
                </a:solidFill>
                <a:latin typeface="AntiquaSakha" pitchFamily="34" charset="0"/>
              </a:rPr>
              <a:t> 3 </a:t>
            </a:r>
            <a:r>
              <a:rPr lang="ru-RU" sz="1800" b="1" err="1" smtClean="0">
                <a:solidFill>
                  <a:schemeClr val="tx2">
                    <a:lumMod val="10000"/>
                  </a:schemeClr>
                </a:solidFill>
                <a:latin typeface="AntiquaSakha" pitchFamily="34" charset="0"/>
              </a:rPr>
              <a:t>кунугэр</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Таалалаах</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алааска</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торообут</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Миинэ</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уола</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Дьогуосэ</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аан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бастакынан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Ойуун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тойуга</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Улуу</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Куданса</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курдук</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улуу</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айымньылары</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сурукка</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бичиккэ</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киллэттэрбит</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улахан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онолоох</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Ол</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курдук</a:t>
            </a:r>
            <a:r>
              <a:rPr lang="ru-RU" sz="1800" b="1" smtClean="0">
                <a:solidFill>
                  <a:schemeClr val="tx2">
                    <a:lumMod val="10000"/>
                  </a:schemeClr>
                </a:solidFill>
                <a:latin typeface="AntiquaSakha" pitchFamily="34" charset="0"/>
              </a:rPr>
              <a:t> 1880 </a:t>
            </a:r>
            <a:r>
              <a:rPr lang="ru-RU" sz="1800" b="1" err="1" smtClean="0">
                <a:solidFill>
                  <a:schemeClr val="tx2">
                    <a:lumMod val="10000"/>
                  </a:schemeClr>
                </a:solidFill>
                <a:latin typeface="AntiquaSakha" pitchFamily="34" charset="0"/>
              </a:rPr>
              <a:t>сыллыыхха</a:t>
            </a:r>
            <a:r>
              <a:rPr lang="ru-RU" sz="1800" b="1" smtClean="0">
                <a:solidFill>
                  <a:schemeClr val="tx2">
                    <a:lumMod val="10000"/>
                  </a:schemeClr>
                </a:solidFill>
                <a:latin typeface="AntiquaSakha" pitchFamily="34" charset="0"/>
              </a:rPr>
              <a:t> Константин Григорьевич </a:t>
            </a:r>
            <a:r>
              <a:rPr lang="ru-RU" sz="1800" b="1" err="1" smtClean="0">
                <a:solidFill>
                  <a:schemeClr val="tx2">
                    <a:lumMod val="10000"/>
                  </a:schemeClr>
                </a:solidFill>
                <a:latin typeface="AntiquaSakha" pitchFamily="34" charset="0"/>
              </a:rPr>
              <a:t>Оросин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кини</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тылыттан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Ойуун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тойуга</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айымньыны</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биир</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барыйаанынан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суруйан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ылан</a:t>
            </a:r>
            <a:r>
              <a:rPr lang="ru-RU" sz="1800" b="1" smtClean="0">
                <a:solidFill>
                  <a:schemeClr val="tx2">
                    <a:lumMod val="10000"/>
                  </a:schemeClr>
                </a:solidFill>
                <a:latin typeface="AntiquaSakha" pitchFamily="34" charset="0"/>
              </a:rPr>
              <a:t> Э.К. </a:t>
            </a:r>
            <a:r>
              <a:rPr lang="ru-RU" sz="1800" b="1" err="1" smtClean="0">
                <a:solidFill>
                  <a:schemeClr val="tx2">
                    <a:lumMod val="10000"/>
                  </a:schemeClr>
                </a:solidFill>
                <a:latin typeface="AntiquaSakha" pitchFamily="34" charset="0"/>
              </a:rPr>
              <a:t>Пекарскайга</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биэрбит</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Ону</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Пекарскай</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согуруу</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ыытан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Бетлингк</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алпаабытынан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бэчээккэ</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таьаартарбыт</a:t>
            </a:r>
            <a:r>
              <a:rPr lang="ru-RU" sz="1800" b="1" smtClean="0">
                <a:solidFill>
                  <a:schemeClr val="tx2">
                    <a:lumMod val="10000"/>
                  </a:schemeClr>
                </a:solidFill>
                <a:latin typeface="AntiquaSakha" pitchFamily="34" charset="0"/>
              </a:rPr>
              <a:t>.</a:t>
            </a:r>
            <a:br>
              <a:rPr lang="ru-RU" sz="1800" b="1" smtClean="0">
                <a:solidFill>
                  <a:schemeClr val="tx2">
                    <a:lumMod val="10000"/>
                  </a:schemeClr>
                </a:solidFill>
                <a:latin typeface="AntiquaSakha" pitchFamily="34" charset="0"/>
              </a:rPr>
            </a:br>
            <a:r>
              <a:rPr lang="ru-RU" sz="1800" b="1" smtClean="0">
                <a:solidFill>
                  <a:srgbClr val="FF0000"/>
                </a:solidFill>
                <a:latin typeface="AntiquaSakha" pitchFamily="34" charset="0"/>
              </a:rPr>
              <a:t>   Задача </a:t>
            </a:r>
            <a:r>
              <a:rPr lang="ru-RU" sz="1800" b="1" err="1" smtClean="0">
                <a:solidFill>
                  <a:srgbClr val="FF0000"/>
                </a:solidFill>
                <a:latin typeface="AntiquaSakha" pitchFamily="34" charset="0"/>
              </a:rPr>
              <a:t>ис</a:t>
            </a:r>
            <a:r>
              <a:rPr lang="ru-RU" sz="1800" b="1" smtClean="0">
                <a:solidFill>
                  <a:srgbClr val="FF0000"/>
                </a:solidFill>
                <a:latin typeface="AntiquaSakha" pitchFamily="34" charset="0"/>
              </a:rPr>
              <a:t> </a:t>
            </a:r>
            <a:r>
              <a:rPr lang="ru-RU" sz="1800" b="1" err="1" smtClean="0">
                <a:solidFill>
                  <a:srgbClr val="FF0000"/>
                </a:solidFill>
                <a:latin typeface="AntiquaSakha" pitchFamily="34" charset="0"/>
              </a:rPr>
              <a:t>хоьооно</a:t>
            </a:r>
            <a:r>
              <a:rPr lang="ru-RU" sz="1800" b="1" smtClean="0">
                <a:solidFill>
                  <a:srgbClr val="FF0000"/>
                </a:solidFill>
                <a:latin typeface="AntiquaSakha" pitchFamily="34" charset="0"/>
              </a:rPr>
              <a:t>:</a:t>
            </a:r>
            <a:r>
              <a:rPr lang="ru-RU" sz="1800" b="1" smtClean="0">
                <a:solidFill>
                  <a:schemeClr val="tx2">
                    <a:lumMod val="10000"/>
                  </a:schemeClr>
                </a:solidFill>
                <a:latin typeface="AntiquaSakha" pitchFamily="34" charset="0"/>
              </a:rPr>
              <a:t/>
            </a:r>
            <a:br>
              <a:rPr lang="ru-RU" sz="1800" b="1" smtClean="0">
                <a:solidFill>
                  <a:schemeClr val="tx2">
                    <a:lumMod val="10000"/>
                  </a:schemeClr>
                </a:solidFill>
                <a:latin typeface="AntiquaSakha" pitchFamily="34" charset="0"/>
              </a:rPr>
            </a:br>
            <a:r>
              <a:rPr lang="ru-RU" sz="1800" b="1" err="1" smtClean="0">
                <a:solidFill>
                  <a:schemeClr val="tx2">
                    <a:lumMod val="10000"/>
                  </a:schemeClr>
                </a:solidFill>
                <a:latin typeface="AntiquaSakha" pitchFamily="34" charset="0"/>
              </a:rPr>
              <a:t>Улуу</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олонхоьут</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Миинэ</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уола</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Дьогуоссэ</a:t>
            </a:r>
            <a:r>
              <a:rPr lang="ru-RU" sz="1800" b="1" smtClean="0">
                <a:solidFill>
                  <a:schemeClr val="tx2">
                    <a:lumMod val="10000"/>
                  </a:schemeClr>
                </a:solidFill>
                <a:latin typeface="AntiquaSakha" pitchFamily="34" charset="0"/>
              </a:rPr>
              <a:t> 24204 </a:t>
            </a:r>
            <a:r>
              <a:rPr lang="ru-RU" sz="1800" b="1" err="1" smtClean="0">
                <a:solidFill>
                  <a:schemeClr val="tx2">
                    <a:lumMod val="10000"/>
                  </a:schemeClr>
                </a:solidFill>
                <a:latin typeface="AntiquaSakha" pitchFamily="34" charset="0"/>
              </a:rPr>
              <a:t>строкалаах</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олонхону</a:t>
            </a:r>
            <a:r>
              <a:rPr lang="ru-RU" sz="1800" b="1" smtClean="0">
                <a:solidFill>
                  <a:schemeClr val="tx2">
                    <a:lumMod val="10000"/>
                  </a:schemeClr>
                </a:solidFill>
                <a:latin typeface="AntiquaSakha" pitchFamily="34" charset="0"/>
              </a:rPr>
              <a:t> 3 </a:t>
            </a:r>
            <a:r>
              <a:rPr lang="ru-RU" sz="1800" b="1" err="1" smtClean="0">
                <a:solidFill>
                  <a:schemeClr val="tx2">
                    <a:lumMod val="10000"/>
                  </a:schemeClr>
                </a:solidFill>
                <a:latin typeface="AntiquaSakha" pitchFamily="34" charset="0"/>
              </a:rPr>
              <a:t>тууннээх</a:t>
            </a:r>
            <a:r>
              <a:rPr lang="ru-RU" sz="1800" b="1" smtClean="0">
                <a:solidFill>
                  <a:schemeClr val="tx2">
                    <a:lumMod val="10000"/>
                  </a:schemeClr>
                </a:solidFill>
                <a:latin typeface="AntiquaSakha" pitchFamily="34" charset="0"/>
              </a:rPr>
              <a:t> кун </a:t>
            </a:r>
            <a:r>
              <a:rPr lang="ru-RU" sz="1800" b="1" err="1" smtClean="0">
                <a:solidFill>
                  <a:schemeClr val="tx2">
                    <a:lumMod val="10000"/>
                  </a:schemeClr>
                </a:solidFill>
                <a:latin typeface="AntiquaSakha" pitchFamily="34" charset="0"/>
              </a:rPr>
              <a:t>толорбут</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Иккис</a:t>
            </a:r>
            <a:r>
              <a:rPr lang="ru-RU" sz="1800" b="1" smtClean="0">
                <a:solidFill>
                  <a:schemeClr val="tx2">
                    <a:lumMod val="10000"/>
                  </a:schemeClr>
                </a:solidFill>
                <a:latin typeface="AntiquaSakha" pitchFamily="34" charset="0"/>
              </a:rPr>
              <a:t> кун </a:t>
            </a:r>
            <a:r>
              <a:rPr lang="ru-RU" sz="1800" b="1" err="1" smtClean="0">
                <a:solidFill>
                  <a:schemeClr val="tx2">
                    <a:lumMod val="10000"/>
                  </a:schemeClr>
                </a:solidFill>
                <a:latin typeface="AntiquaSakha" pitchFamily="34" charset="0"/>
              </a:rPr>
              <a:t>бастакы</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куннээгэр</a:t>
            </a:r>
            <a:r>
              <a:rPr lang="ru-RU" sz="1800" b="1" smtClean="0">
                <a:solidFill>
                  <a:schemeClr val="tx2">
                    <a:lumMod val="10000"/>
                  </a:schemeClr>
                </a:solidFill>
                <a:latin typeface="AntiquaSakha" pitchFamily="34" charset="0"/>
              </a:rPr>
              <a:t> 22 </a:t>
            </a:r>
            <a:r>
              <a:rPr lang="ru-RU" sz="1800" b="1" err="1" smtClean="0">
                <a:solidFill>
                  <a:schemeClr val="tx2">
                    <a:lumMod val="10000"/>
                  </a:schemeClr>
                </a:solidFill>
                <a:latin typeface="AntiquaSakha" pitchFamily="34" charset="0"/>
              </a:rPr>
              <a:t>строканан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элбэги</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онтон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уьус</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кунугэр</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сылайан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бастакы</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куннээгэр</a:t>
            </a:r>
            <a:r>
              <a:rPr lang="ru-RU" sz="1800" b="1" smtClean="0">
                <a:solidFill>
                  <a:schemeClr val="tx2">
                    <a:lumMod val="10000"/>
                  </a:schemeClr>
                </a:solidFill>
                <a:latin typeface="AntiquaSakha" pitchFamily="34" charset="0"/>
              </a:rPr>
              <a:t> 16 </a:t>
            </a:r>
            <a:r>
              <a:rPr lang="ru-RU" sz="1800" b="1" err="1" smtClean="0">
                <a:solidFill>
                  <a:schemeClr val="tx2">
                    <a:lumMod val="10000"/>
                  </a:schemeClr>
                </a:solidFill>
                <a:latin typeface="AntiquaSakha" pitchFamily="34" charset="0"/>
              </a:rPr>
              <a:t>строканан</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агыйагы</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толорбут</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Олонхоьут</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бастакы</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иккис</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уьус</a:t>
            </a:r>
            <a:r>
              <a:rPr lang="ru-RU" sz="1800" b="1" smtClean="0">
                <a:solidFill>
                  <a:schemeClr val="tx2">
                    <a:lumMod val="10000"/>
                  </a:schemeClr>
                </a:solidFill>
                <a:latin typeface="AntiquaSakha" pitchFamily="34" charset="0"/>
              </a:rPr>
              <a:t> кун </a:t>
            </a:r>
            <a:r>
              <a:rPr lang="ru-RU" sz="1800" b="1" err="1" smtClean="0">
                <a:solidFill>
                  <a:schemeClr val="tx2">
                    <a:lumMod val="10000"/>
                  </a:schemeClr>
                </a:solidFill>
                <a:latin typeface="AntiquaSakha" pitchFamily="34" charset="0"/>
              </a:rPr>
              <a:t>хастыы</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строканы</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толорбутуй</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тэннэбил</a:t>
            </a:r>
            <a:r>
              <a:rPr lang="ru-RU" sz="1800" b="1" smtClean="0">
                <a:solidFill>
                  <a:schemeClr val="tx2">
                    <a:lumMod val="10000"/>
                  </a:schemeClr>
                </a:solidFill>
                <a:latin typeface="AntiquaSakha" pitchFamily="34" charset="0"/>
              </a:rPr>
              <a:t>).</a:t>
            </a:r>
            <a:br>
              <a:rPr lang="ru-RU" sz="1800" b="1" smtClean="0">
                <a:solidFill>
                  <a:schemeClr val="tx2">
                    <a:lumMod val="10000"/>
                  </a:schemeClr>
                </a:solidFill>
                <a:latin typeface="AntiquaSakha" pitchFamily="34" charset="0"/>
              </a:rPr>
            </a:br>
            <a:r>
              <a:rPr lang="ru-RU" sz="1800" b="1" smtClean="0">
                <a:solidFill>
                  <a:srgbClr val="FF0000"/>
                </a:solidFill>
                <a:latin typeface="AntiquaSakha" pitchFamily="34" charset="0"/>
              </a:rPr>
              <a:t>  Решение:</a:t>
            </a:r>
            <a:r>
              <a:rPr lang="ru-RU" sz="1800" b="1" smtClean="0">
                <a:solidFill>
                  <a:schemeClr val="tx2">
                    <a:lumMod val="10000"/>
                  </a:schemeClr>
                </a:solidFill>
                <a:latin typeface="AntiquaSakha" pitchFamily="34" charset="0"/>
              </a:rPr>
              <a:t/>
            </a:r>
            <a:br>
              <a:rPr lang="ru-RU" sz="1800" b="1" smtClean="0">
                <a:solidFill>
                  <a:schemeClr val="tx2">
                    <a:lumMod val="10000"/>
                  </a:schemeClr>
                </a:solidFill>
                <a:latin typeface="AntiquaSakha" pitchFamily="34" charset="0"/>
              </a:rPr>
            </a:br>
            <a:r>
              <a:rPr lang="ru-RU" sz="1800" b="1" err="1" smtClean="0">
                <a:solidFill>
                  <a:schemeClr val="tx2">
                    <a:lumMod val="10000"/>
                  </a:schemeClr>
                </a:solidFill>
                <a:latin typeface="AntiquaSakha" pitchFamily="34" charset="0"/>
              </a:rPr>
              <a:t>х</a:t>
            </a:r>
            <a:r>
              <a:rPr lang="ru-RU" sz="1800" b="1" smtClean="0">
                <a:solidFill>
                  <a:schemeClr val="tx2">
                    <a:lumMod val="10000"/>
                  </a:schemeClr>
                </a:solidFill>
                <a:latin typeface="AntiquaSakha" pitchFamily="34" charset="0"/>
              </a:rPr>
              <a:t> - </a:t>
            </a:r>
            <a:r>
              <a:rPr lang="ru-RU" sz="1800" b="1" err="1" smtClean="0">
                <a:solidFill>
                  <a:schemeClr val="tx2">
                    <a:lumMod val="10000"/>
                  </a:schemeClr>
                </a:solidFill>
                <a:latin typeface="AntiquaSakha" pitchFamily="34" charset="0"/>
              </a:rPr>
              <a:t>бастакы</a:t>
            </a:r>
            <a:r>
              <a:rPr lang="ru-RU" sz="1800" b="1" smtClean="0">
                <a:solidFill>
                  <a:schemeClr val="tx2">
                    <a:lumMod val="10000"/>
                  </a:schemeClr>
                </a:solidFill>
                <a:latin typeface="AntiquaSakha" pitchFamily="34" charset="0"/>
              </a:rPr>
              <a:t> кун </a:t>
            </a:r>
            <a:r>
              <a:rPr lang="ru-RU" sz="1800" b="1" err="1" smtClean="0">
                <a:solidFill>
                  <a:schemeClr val="tx2">
                    <a:lumMod val="10000"/>
                  </a:schemeClr>
                </a:solidFill>
                <a:latin typeface="AntiquaSakha" pitchFamily="34" charset="0"/>
              </a:rPr>
              <a:t>толорбут</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строката</a:t>
            </a:r>
            <a:r>
              <a:rPr lang="ru-RU" sz="1800" b="1" smtClean="0">
                <a:solidFill>
                  <a:schemeClr val="tx2">
                    <a:lumMod val="10000"/>
                  </a:schemeClr>
                </a:solidFill>
                <a:latin typeface="AntiquaSakha" pitchFamily="34" charset="0"/>
              </a:rPr>
              <a:t/>
            </a:r>
            <a:br>
              <a:rPr lang="ru-RU" sz="1800" b="1" smtClean="0">
                <a:solidFill>
                  <a:schemeClr val="tx2">
                    <a:lumMod val="10000"/>
                  </a:schemeClr>
                </a:solidFill>
                <a:latin typeface="AntiquaSakha" pitchFamily="34" charset="0"/>
              </a:rPr>
            </a:br>
            <a:r>
              <a:rPr lang="ru-RU" sz="1800" b="1" smtClean="0">
                <a:solidFill>
                  <a:schemeClr val="tx2">
                    <a:lumMod val="10000"/>
                  </a:schemeClr>
                </a:solidFill>
                <a:latin typeface="AntiquaSakha" pitchFamily="34" charset="0"/>
              </a:rPr>
              <a:t>х+22 – </a:t>
            </a:r>
            <a:r>
              <a:rPr lang="ru-RU" sz="1800" b="1" err="1" smtClean="0">
                <a:solidFill>
                  <a:schemeClr val="tx2">
                    <a:lumMod val="10000"/>
                  </a:schemeClr>
                </a:solidFill>
                <a:latin typeface="AntiquaSakha" pitchFamily="34" charset="0"/>
              </a:rPr>
              <a:t>иккис</a:t>
            </a:r>
            <a:r>
              <a:rPr lang="ru-RU" sz="1800" b="1" smtClean="0">
                <a:solidFill>
                  <a:schemeClr val="tx2">
                    <a:lumMod val="10000"/>
                  </a:schemeClr>
                </a:solidFill>
                <a:latin typeface="AntiquaSakha" pitchFamily="34" charset="0"/>
              </a:rPr>
              <a:t> кун </a:t>
            </a:r>
            <a:r>
              <a:rPr lang="ru-RU" sz="1800" b="1" err="1" smtClean="0">
                <a:solidFill>
                  <a:schemeClr val="tx2">
                    <a:lumMod val="10000"/>
                  </a:schemeClr>
                </a:solidFill>
                <a:latin typeface="AntiquaSakha" pitchFamily="34" charset="0"/>
              </a:rPr>
              <a:t>толорбут</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строката</a:t>
            </a:r>
            <a:r>
              <a:rPr lang="ru-RU" sz="1800" b="1" smtClean="0">
                <a:solidFill>
                  <a:schemeClr val="tx2">
                    <a:lumMod val="10000"/>
                  </a:schemeClr>
                </a:solidFill>
                <a:latin typeface="AntiquaSakha" pitchFamily="34" charset="0"/>
              </a:rPr>
              <a:t/>
            </a:r>
            <a:br>
              <a:rPr lang="ru-RU" sz="1800" b="1" smtClean="0">
                <a:solidFill>
                  <a:schemeClr val="tx2">
                    <a:lumMod val="10000"/>
                  </a:schemeClr>
                </a:solidFill>
                <a:latin typeface="AntiquaSakha" pitchFamily="34" charset="0"/>
              </a:rPr>
            </a:br>
            <a:r>
              <a:rPr lang="ru-RU" sz="1800" b="1" smtClean="0">
                <a:solidFill>
                  <a:schemeClr val="tx2">
                    <a:lumMod val="10000"/>
                  </a:schemeClr>
                </a:solidFill>
                <a:latin typeface="AntiquaSakha" pitchFamily="34" charset="0"/>
              </a:rPr>
              <a:t>х-16 – </a:t>
            </a:r>
            <a:r>
              <a:rPr lang="ru-RU" sz="1800" b="1" err="1" smtClean="0">
                <a:solidFill>
                  <a:schemeClr val="tx2">
                    <a:lumMod val="10000"/>
                  </a:schemeClr>
                </a:solidFill>
                <a:latin typeface="AntiquaSakha" pitchFamily="34" charset="0"/>
              </a:rPr>
              <a:t>уьус</a:t>
            </a:r>
            <a:r>
              <a:rPr lang="ru-RU" sz="1800" b="1" smtClean="0">
                <a:solidFill>
                  <a:schemeClr val="tx2">
                    <a:lumMod val="10000"/>
                  </a:schemeClr>
                </a:solidFill>
                <a:latin typeface="AntiquaSakha" pitchFamily="34" charset="0"/>
              </a:rPr>
              <a:t> кун </a:t>
            </a:r>
            <a:r>
              <a:rPr lang="ru-RU" sz="1800" b="1" err="1" smtClean="0">
                <a:solidFill>
                  <a:schemeClr val="tx2">
                    <a:lumMod val="10000"/>
                  </a:schemeClr>
                </a:solidFill>
                <a:latin typeface="AntiquaSakha" pitchFamily="34" charset="0"/>
              </a:rPr>
              <a:t>толорбут</a:t>
            </a:r>
            <a:r>
              <a:rPr lang="ru-RU" sz="1800" b="1" smtClean="0">
                <a:solidFill>
                  <a:schemeClr val="tx2">
                    <a:lumMod val="10000"/>
                  </a:schemeClr>
                </a:solidFill>
                <a:latin typeface="AntiquaSakha" pitchFamily="34" charset="0"/>
              </a:rPr>
              <a:t> </a:t>
            </a:r>
            <a:r>
              <a:rPr lang="ru-RU" sz="1800" b="1" err="1" smtClean="0">
                <a:solidFill>
                  <a:schemeClr val="tx2">
                    <a:lumMod val="10000"/>
                  </a:schemeClr>
                </a:solidFill>
                <a:latin typeface="AntiquaSakha" pitchFamily="34" charset="0"/>
              </a:rPr>
              <a:t>строката</a:t>
            </a:r>
            <a:r>
              <a:rPr lang="ru-RU" sz="1800" b="1" smtClean="0">
                <a:solidFill>
                  <a:schemeClr val="tx2">
                    <a:lumMod val="10000"/>
                  </a:schemeClr>
                </a:solidFill>
                <a:latin typeface="AntiquaSakha" pitchFamily="34" charset="0"/>
              </a:rPr>
              <a:t>.</a:t>
            </a:r>
            <a:br>
              <a:rPr lang="ru-RU" sz="1800" b="1" smtClean="0">
                <a:solidFill>
                  <a:schemeClr val="tx2">
                    <a:lumMod val="10000"/>
                  </a:schemeClr>
                </a:solidFill>
                <a:latin typeface="AntiquaSakha" pitchFamily="34" charset="0"/>
              </a:rPr>
            </a:br>
            <a:r>
              <a:rPr lang="ru-RU" sz="1800" b="1" err="1" smtClean="0">
                <a:solidFill>
                  <a:schemeClr val="tx2">
                    <a:lumMod val="10000"/>
                  </a:schemeClr>
                </a:solidFill>
                <a:latin typeface="AntiquaSakha" pitchFamily="34" charset="0"/>
              </a:rPr>
              <a:t>х+</a:t>
            </a:r>
            <a:r>
              <a:rPr lang="ru-RU" sz="1800" b="1" smtClean="0">
                <a:solidFill>
                  <a:schemeClr val="tx2">
                    <a:lumMod val="10000"/>
                  </a:schemeClr>
                </a:solidFill>
                <a:latin typeface="AntiquaSakha" pitchFamily="34" charset="0"/>
              </a:rPr>
              <a:t>(х+22)+(х-16)=24204; 3х=24198; </a:t>
            </a:r>
            <a:r>
              <a:rPr lang="ru-RU" sz="1800" b="1" err="1" smtClean="0">
                <a:solidFill>
                  <a:schemeClr val="tx2">
                    <a:lumMod val="10000"/>
                  </a:schemeClr>
                </a:solidFill>
                <a:latin typeface="AntiquaSakha" pitchFamily="34" charset="0"/>
              </a:rPr>
              <a:t>х=</a:t>
            </a:r>
            <a:r>
              <a:rPr lang="ru-RU" sz="1800" b="1" smtClean="0">
                <a:solidFill>
                  <a:schemeClr val="tx2">
                    <a:lumMod val="10000"/>
                  </a:schemeClr>
                </a:solidFill>
                <a:latin typeface="AntiquaSakha" pitchFamily="34" charset="0"/>
              </a:rPr>
              <a:t> 8066 </a:t>
            </a:r>
            <a:br>
              <a:rPr lang="ru-RU" sz="1800" b="1" smtClean="0">
                <a:solidFill>
                  <a:schemeClr val="tx2">
                    <a:lumMod val="10000"/>
                  </a:schemeClr>
                </a:solidFill>
                <a:latin typeface="AntiquaSakha" pitchFamily="34" charset="0"/>
              </a:rPr>
            </a:br>
            <a:r>
              <a:rPr lang="ru-RU" sz="1800" b="1" smtClean="0">
                <a:solidFill>
                  <a:schemeClr val="tx2">
                    <a:lumMod val="10000"/>
                  </a:schemeClr>
                </a:solidFill>
                <a:latin typeface="AntiquaSakha" pitchFamily="34" charset="0"/>
              </a:rPr>
              <a:t>8066+22=8088; 8066-16=8050                             </a:t>
            </a:r>
            <a:r>
              <a:rPr lang="ru-RU" sz="1800" b="1" err="1" smtClean="0">
                <a:solidFill>
                  <a:schemeClr val="tx2">
                    <a:lumMod val="10000"/>
                  </a:schemeClr>
                </a:solidFill>
                <a:latin typeface="AntiquaSakha" pitchFamily="34" charset="0"/>
              </a:rPr>
              <a:t>Эппиэт</a:t>
            </a:r>
            <a:r>
              <a:rPr lang="ru-RU" sz="1800" b="1" smtClean="0">
                <a:solidFill>
                  <a:schemeClr val="tx2">
                    <a:lumMod val="10000"/>
                  </a:schemeClr>
                </a:solidFill>
                <a:latin typeface="AntiquaSakha" pitchFamily="34" charset="0"/>
              </a:rPr>
              <a:t>: 8066; 8088; 8050</a:t>
            </a:r>
            <a:endParaRPr lang="ru-RU" sz="1800" b="1">
              <a:solidFill>
                <a:schemeClr val="tx2">
                  <a:lumMod val="10000"/>
                </a:schemeClr>
              </a:solidFill>
              <a:latin typeface="AntiquaSakh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28604"/>
            <a:ext cx="8229600" cy="5929354"/>
          </a:xfrm>
        </p:spPr>
        <p:txBody>
          <a:bodyPr>
            <a:noAutofit/>
          </a:bodyPr>
          <a:lstStyle/>
          <a:p>
            <a:pPr algn="ctr" fontAlgn="auto">
              <a:spcAft>
                <a:spcPts val="0"/>
              </a:spcAft>
              <a:defRPr/>
            </a:pPr>
            <a:r>
              <a:rPr lang="ru-RU" sz="2400" smtClean="0"/>
              <a:t/>
            </a:r>
            <a:br>
              <a:rPr lang="ru-RU" sz="2400" smtClean="0"/>
            </a:br>
            <a:r>
              <a:rPr lang="ru-RU" sz="2400" smtClean="0"/>
              <a:t/>
            </a:r>
            <a:br>
              <a:rPr lang="ru-RU" sz="2400" smtClean="0"/>
            </a:br>
            <a:r>
              <a:rPr lang="ru-RU" sz="2400" smtClean="0"/>
              <a:t/>
            </a:r>
            <a:br>
              <a:rPr lang="ru-RU" sz="2400" smtClean="0"/>
            </a:br>
            <a:r>
              <a:rPr lang="ru-RU" sz="2400" smtClean="0"/>
              <a:t/>
            </a:r>
            <a:br>
              <a:rPr lang="ru-RU" sz="2400" smtClean="0"/>
            </a:br>
            <a:r>
              <a:rPr lang="ru-RU" sz="2400" smtClean="0"/>
              <a:t/>
            </a:r>
            <a:br>
              <a:rPr lang="ru-RU" sz="2400" smtClean="0"/>
            </a:br>
            <a:r>
              <a:rPr lang="ru-RU" sz="2400" smtClean="0"/>
              <a:t/>
            </a:r>
            <a:br>
              <a:rPr lang="ru-RU" sz="2400" smtClean="0"/>
            </a:br>
            <a:r>
              <a:rPr lang="ru-RU" sz="2400" smtClean="0"/>
              <a:t/>
            </a:r>
            <a:br>
              <a:rPr lang="ru-RU" sz="2400" smtClean="0"/>
            </a:br>
            <a:r>
              <a:rPr lang="ru-RU" sz="2400" smtClean="0"/>
              <a:t/>
            </a:r>
            <a:br>
              <a:rPr lang="ru-RU" sz="2400" smtClean="0"/>
            </a:br>
            <a:r>
              <a:rPr lang="ru-RU" sz="2400" smtClean="0"/>
              <a:t/>
            </a:r>
            <a:br>
              <a:rPr lang="ru-RU" sz="2400" smtClean="0"/>
            </a:br>
            <a:r>
              <a:rPr lang="ru-RU" sz="2400" smtClean="0"/>
              <a:t/>
            </a:r>
            <a:br>
              <a:rPr lang="ru-RU" sz="2400" smtClean="0"/>
            </a:br>
            <a:r>
              <a:rPr lang="ru-RU" sz="2400" smtClean="0"/>
              <a:t/>
            </a:r>
            <a:br>
              <a:rPr lang="ru-RU" sz="2400" smtClean="0"/>
            </a:br>
            <a:r>
              <a:rPr lang="ru-RU" sz="2400" smtClean="0"/>
              <a:t/>
            </a:r>
            <a:br>
              <a:rPr lang="ru-RU" sz="2400" smtClean="0"/>
            </a:br>
            <a:r>
              <a:rPr lang="ru-RU" sz="2400" smtClean="0"/>
              <a:t/>
            </a:r>
            <a:br>
              <a:rPr lang="ru-RU" sz="2400" smtClean="0"/>
            </a:br>
            <a:r>
              <a:rPr lang="ru-RU" sz="2400" smtClean="0"/>
              <a:t/>
            </a:r>
            <a:br>
              <a:rPr lang="ru-RU" sz="2400" smtClean="0"/>
            </a:br>
            <a:endParaRPr lang="ru-RU" sz="2400">
              <a:solidFill>
                <a:schemeClr val="bg1">
                  <a:lumMod val="85000"/>
                  <a:lumOff val="15000"/>
                </a:schemeClr>
              </a:solidFill>
            </a:endParaRPr>
          </a:p>
        </p:txBody>
      </p:sp>
      <p:sp>
        <p:nvSpPr>
          <p:cNvPr id="4" name="Прямоугольник 3"/>
          <p:cNvSpPr/>
          <p:nvPr/>
        </p:nvSpPr>
        <p:spPr>
          <a:xfrm>
            <a:off x="357188" y="642938"/>
            <a:ext cx="8358187" cy="6740525"/>
          </a:xfrm>
          <a:prstGeom prst="rect">
            <a:avLst/>
          </a:prstGeom>
        </p:spPr>
        <p:txBody>
          <a:bodyPr>
            <a:spAutoFit/>
          </a:bodyPr>
          <a:lstStyle/>
          <a:p>
            <a:pPr algn="ctr" fontAlgn="auto">
              <a:spcBef>
                <a:spcPts val="0"/>
              </a:spcBef>
              <a:spcAft>
                <a:spcPts val="0"/>
              </a:spcAft>
              <a:defRPr/>
            </a:pPr>
            <a:r>
              <a:rPr lang="ru-RU" sz="2400" dirty="0" err="1">
                <a:solidFill>
                  <a:srgbClr val="FF0000"/>
                </a:solidFill>
                <a:latin typeface="+mn-lt"/>
                <a:cs typeface="+mn-cs"/>
              </a:rPr>
              <a:t>Историческай</a:t>
            </a:r>
            <a:r>
              <a:rPr lang="ru-RU" sz="2400" dirty="0">
                <a:solidFill>
                  <a:srgbClr val="FF0000"/>
                </a:solidFill>
                <a:latin typeface="+mn-lt"/>
                <a:cs typeface="+mn-cs"/>
              </a:rPr>
              <a:t> </a:t>
            </a:r>
            <a:r>
              <a:rPr lang="ru-RU" sz="2400" dirty="0" err="1">
                <a:solidFill>
                  <a:srgbClr val="FF0000"/>
                </a:solidFill>
                <a:latin typeface="+mn-lt"/>
                <a:cs typeface="+mn-cs"/>
              </a:rPr>
              <a:t>справката</a:t>
            </a:r>
            <a:r>
              <a:rPr lang="ru-RU" sz="2400" dirty="0">
                <a:solidFill>
                  <a:srgbClr val="FF0000"/>
                </a:solidFill>
                <a:latin typeface="+mn-lt"/>
                <a:cs typeface="+mn-cs"/>
              </a:rPr>
              <a:t>:	 </a:t>
            </a:r>
            <a:br>
              <a:rPr lang="ru-RU" sz="2400" dirty="0">
                <a:solidFill>
                  <a:srgbClr val="FF0000"/>
                </a:solidFill>
                <a:latin typeface="+mn-lt"/>
                <a:cs typeface="+mn-cs"/>
              </a:rPr>
            </a:br>
            <a:r>
              <a:rPr lang="ru-RU" sz="2400" dirty="0" err="1">
                <a:solidFill>
                  <a:schemeClr val="bg1">
                    <a:lumMod val="85000"/>
                    <a:lumOff val="15000"/>
                  </a:schemeClr>
                </a:solidFill>
                <a:latin typeface="+mn-lt"/>
                <a:cs typeface="+mn-cs"/>
              </a:rPr>
              <a:t>Улуу</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олонхоьут</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Табаахырап</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эдэригэр</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бодон</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садан</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номогон</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дьуьуннээх</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эбит</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Кини</a:t>
            </a:r>
            <a:r>
              <a:rPr lang="ru-RU" sz="2400" dirty="0">
                <a:solidFill>
                  <a:schemeClr val="bg1">
                    <a:lumMod val="85000"/>
                    <a:lumOff val="15000"/>
                  </a:schemeClr>
                </a:solidFill>
                <a:latin typeface="+mn-lt"/>
                <a:cs typeface="+mn-cs"/>
              </a:rPr>
              <a:t> сон </a:t>
            </a:r>
            <a:r>
              <a:rPr lang="ru-RU" sz="2400" dirty="0" err="1">
                <a:solidFill>
                  <a:schemeClr val="bg1">
                    <a:lumMod val="85000"/>
                    <a:lumOff val="15000"/>
                  </a:schemeClr>
                </a:solidFill>
                <a:latin typeface="+mn-lt"/>
                <a:cs typeface="+mn-cs"/>
              </a:rPr>
              <a:t>ньиргиэрдээх</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куоластаага</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убагас</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манан</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бытыктаага</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буоспага</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сиэтэн</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харагынан</a:t>
            </a:r>
            <a:r>
              <a:rPr lang="ru-RU" sz="2400" dirty="0">
                <a:solidFill>
                  <a:schemeClr val="bg1">
                    <a:lumMod val="85000"/>
                    <a:lumOff val="15000"/>
                  </a:schemeClr>
                </a:solidFill>
                <a:latin typeface="+mn-lt"/>
                <a:cs typeface="+mn-cs"/>
              </a:rPr>
              <a:t> мол </a:t>
            </a:r>
            <a:r>
              <a:rPr lang="ru-RU" sz="2400" dirty="0" err="1">
                <a:solidFill>
                  <a:schemeClr val="bg1">
                    <a:lumMod val="85000"/>
                    <a:lumOff val="15000"/>
                  </a:schemeClr>
                </a:solidFill>
                <a:latin typeface="+mn-lt"/>
                <a:cs typeface="+mn-cs"/>
              </a:rPr>
              <a:t>оро</a:t>
            </a:r>
            <a:r>
              <a:rPr lang="ru-RU" sz="2400" dirty="0">
                <a:solidFill>
                  <a:schemeClr val="bg1">
                    <a:lumMod val="85000"/>
                    <a:lumOff val="15000"/>
                  </a:schemeClr>
                </a:solidFill>
                <a:latin typeface="+mn-lt"/>
                <a:cs typeface="+mn-cs"/>
              </a:rPr>
              <a:t> того, </a:t>
            </a:r>
            <a:r>
              <a:rPr lang="ru-RU" sz="2400" dirty="0" err="1">
                <a:solidFill>
                  <a:schemeClr val="bg1">
                    <a:lumMod val="85000"/>
                    <a:lumOff val="15000"/>
                  </a:schemeClr>
                </a:solidFill>
                <a:latin typeface="+mn-lt"/>
                <a:cs typeface="+mn-cs"/>
              </a:rPr>
              <a:t>кэлин</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борутар</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эрэ</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буолбута</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Олонхолоотогуна</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сымыьага</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биллэр</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биллибэттик</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илигирии</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комогойо</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хамсыы</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олороро</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Кини</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биирдэ</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кэлэгэйдээн</a:t>
            </a:r>
            <a:r>
              <a:rPr lang="ru-RU" sz="2400" dirty="0">
                <a:solidFill>
                  <a:schemeClr val="bg1">
                    <a:lumMod val="85000"/>
                    <a:lumOff val="15000"/>
                  </a:schemeClr>
                </a:solidFill>
                <a:latin typeface="+mn-lt"/>
                <a:cs typeface="+mn-cs"/>
              </a:rPr>
              <a:t>, тыл </a:t>
            </a:r>
            <a:r>
              <a:rPr lang="ru-RU" sz="2400" dirty="0" err="1">
                <a:solidFill>
                  <a:schemeClr val="bg1">
                    <a:lumMod val="85000"/>
                    <a:lumOff val="15000"/>
                  </a:schemeClr>
                </a:solidFill>
                <a:latin typeface="+mn-lt"/>
                <a:cs typeface="+mn-cs"/>
              </a:rPr>
              <a:t>була</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сатаан</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татымнык</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эппитэ</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суога</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Хааьахтан</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хостоон</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эрэр</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курдук</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уу</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сууругурунуу</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тэтимнээхтик</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этэн</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ыллаан</a:t>
            </a:r>
            <a:r>
              <a:rPr lang="ru-RU" sz="2400" dirty="0">
                <a:solidFill>
                  <a:schemeClr val="bg1">
                    <a:lumMod val="85000"/>
                    <a:lumOff val="15000"/>
                  </a:schemeClr>
                </a:solidFill>
                <a:latin typeface="+mn-lt"/>
                <a:cs typeface="+mn-cs"/>
              </a:rPr>
              <a:t>–</a:t>
            </a:r>
            <a:r>
              <a:rPr lang="ru-RU" sz="2400" dirty="0" err="1">
                <a:solidFill>
                  <a:schemeClr val="bg1">
                    <a:lumMod val="85000"/>
                    <a:lumOff val="15000"/>
                  </a:schemeClr>
                </a:solidFill>
                <a:latin typeface="+mn-lt"/>
                <a:cs typeface="+mn-cs"/>
              </a:rPr>
              <a:t>туойан</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барар</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угэстээгэ</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сэттэ</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тууннээх</a:t>
            </a:r>
            <a:r>
              <a:rPr lang="ru-RU" sz="2400" dirty="0">
                <a:solidFill>
                  <a:schemeClr val="bg1">
                    <a:lumMod val="85000"/>
                    <a:lumOff val="15000"/>
                  </a:schemeClr>
                </a:solidFill>
                <a:latin typeface="+mn-lt"/>
                <a:cs typeface="+mn-cs"/>
              </a:rPr>
              <a:t> кун </a:t>
            </a:r>
            <a:r>
              <a:rPr lang="ru-RU" sz="2400" dirty="0" err="1">
                <a:solidFill>
                  <a:schemeClr val="bg1">
                    <a:lumMod val="85000"/>
                    <a:lumOff val="15000"/>
                  </a:schemeClr>
                </a:solidFill>
                <a:latin typeface="+mn-lt"/>
                <a:cs typeface="+mn-cs"/>
              </a:rPr>
              <a:t>тохтообокко</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олонхолуура</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диэн</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кэпсииллэр</a:t>
            </a:r>
            <a:r>
              <a:rPr lang="ru-RU" sz="2400" dirty="0">
                <a:solidFill>
                  <a:schemeClr val="bg1">
                    <a:lumMod val="85000"/>
                    <a:lumOff val="15000"/>
                  </a:schemeClr>
                </a:solidFill>
                <a:latin typeface="+mn-lt"/>
                <a:cs typeface="+mn-cs"/>
              </a:rPr>
              <a:t>.</a:t>
            </a:r>
            <a:br>
              <a:rPr lang="ru-RU" sz="2400" dirty="0">
                <a:solidFill>
                  <a:schemeClr val="bg1">
                    <a:lumMod val="85000"/>
                    <a:lumOff val="15000"/>
                  </a:schemeClr>
                </a:solidFill>
                <a:latin typeface="+mn-lt"/>
                <a:cs typeface="+mn-cs"/>
              </a:rPr>
            </a:br>
            <a:r>
              <a:rPr lang="ru-RU" sz="2400" dirty="0">
                <a:solidFill>
                  <a:srgbClr val="FF0000"/>
                </a:solidFill>
                <a:latin typeface="+mn-lt"/>
                <a:cs typeface="+mn-cs"/>
              </a:rPr>
              <a:t>Задача  </a:t>
            </a:r>
            <a:r>
              <a:rPr lang="ru-RU" sz="2400" dirty="0" err="1">
                <a:solidFill>
                  <a:srgbClr val="FF0000"/>
                </a:solidFill>
                <a:latin typeface="+mn-lt"/>
                <a:cs typeface="+mn-cs"/>
              </a:rPr>
              <a:t>ис</a:t>
            </a:r>
            <a:r>
              <a:rPr lang="ru-RU" sz="2400" dirty="0">
                <a:solidFill>
                  <a:srgbClr val="FF0000"/>
                </a:solidFill>
                <a:latin typeface="+mn-lt"/>
                <a:cs typeface="+mn-cs"/>
              </a:rPr>
              <a:t>   </a:t>
            </a:r>
            <a:r>
              <a:rPr lang="ru-RU" sz="2400" dirty="0" err="1">
                <a:solidFill>
                  <a:srgbClr val="FF0000"/>
                </a:solidFill>
                <a:latin typeface="+mn-lt"/>
                <a:cs typeface="+mn-cs"/>
              </a:rPr>
              <a:t>хоьооно</a:t>
            </a:r>
            <a:r>
              <a:rPr lang="ru-RU" sz="2400" dirty="0">
                <a:solidFill>
                  <a:srgbClr val="FF0000"/>
                </a:solidFill>
                <a:latin typeface="+mn-lt"/>
                <a:cs typeface="+mn-cs"/>
              </a:rPr>
              <a:t>:</a:t>
            </a:r>
            <a:r>
              <a:rPr lang="ru-RU" sz="2400" dirty="0">
                <a:solidFill>
                  <a:schemeClr val="bg1">
                    <a:lumMod val="85000"/>
                    <a:lumOff val="15000"/>
                  </a:schemeClr>
                </a:solidFill>
                <a:latin typeface="+mn-lt"/>
                <a:cs typeface="+mn-cs"/>
              </a:rPr>
              <a:t/>
            </a:r>
            <a:br>
              <a:rPr lang="ru-RU" sz="2400" dirty="0">
                <a:solidFill>
                  <a:schemeClr val="bg1">
                    <a:lumMod val="85000"/>
                    <a:lumOff val="15000"/>
                  </a:schemeClr>
                </a:solidFill>
                <a:latin typeface="+mn-lt"/>
                <a:cs typeface="+mn-cs"/>
              </a:rPr>
            </a:br>
            <a:r>
              <a:rPr lang="ru-RU" sz="2400" dirty="0" err="1">
                <a:solidFill>
                  <a:schemeClr val="bg1">
                    <a:lumMod val="85000"/>
                    <a:lumOff val="15000"/>
                  </a:schemeClr>
                </a:solidFill>
                <a:latin typeface="+mn-lt"/>
                <a:cs typeface="+mn-cs"/>
              </a:rPr>
              <a:t>Улуу</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олонхоьут</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Табаахырап</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хас</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чаас</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тохтообокко</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олонхолуурай</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Натуральнай</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чыыьылалары</a:t>
            </a:r>
            <a:r>
              <a:rPr lang="ru-RU" sz="2400" dirty="0">
                <a:solidFill>
                  <a:schemeClr val="bg1">
                    <a:lumMod val="85000"/>
                    <a:lumOff val="15000"/>
                  </a:schemeClr>
                </a:solidFill>
                <a:latin typeface="+mn-lt"/>
                <a:cs typeface="+mn-cs"/>
              </a:rPr>
              <a:t> </a:t>
            </a:r>
            <a:r>
              <a:rPr lang="ru-RU" sz="2400" dirty="0" err="1">
                <a:solidFill>
                  <a:schemeClr val="bg1">
                    <a:lumMod val="85000"/>
                    <a:lumOff val="15000"/>
                  </a:schemeClr>
                </a:solidFill>
                <a:latin typeface="+mn-lt"/>
                <a:cs typeface="+mn-cs"/>
              </a:rPr>
              <a:t>тогуллээьин</a:t>
            </a:r>
            <a:r>
              <a:rPr lang="ru-RU" sz="2400" dirty="0">
                <a:solidFill>
                  <a:schemeClr val="bg1">
                    <a:lumMod val="85000"/>
                    <a:lumOff val="15000"/>
                  </a:schemeClr>
                </a:solidFill>
                <a:latin typeface="+mn-lt"/>
                <a:cs typeface="+mn-cs"/>
              </a:rPr>
              <a:t>).</a:t>
            </a:r>
            <a:br>
              <a:rPr lang="ru-RU" sz="2400" dirty="0">
                <a:solidFill>
                  <a:schemeClr val="bg1">
                    <a:lumMod val="85000"/>
                    <a:lumOff val="15000"/>
                  </a:schemeClr>
                </a:solidFill>
                <a:latin typeface="+mn-lt"/>
                <a:cs typeface="+mn-cs"/>
              </a:rPr>
            </a:br>
            <a:r>
              <a:rPr lang="ru-RU" sz="2400" dirty="0">
                <a:solidFill>
                  <a:srgbClr val="FF0000"/>
                </a:solidFill>
                <a:latin typeface="+mn-lt"/>
                <a:cs typeface="+mn-cs"/>
              </a:rPr>
              <a:t>Решение:</a:t>
            </a:r>
            <a:r>
              <a:rPr lang="ru-RU" sz="2400" dirty="0">
                <a:solidFill>
                  <a:schemeClr val="bg1">
                    <a:lumMod val="85000"/>
                    <a:lumOff val="15000"/>
                  </a:schemeClr>
                </a:solidFill>
                <a:latin typeface="+mn-lt"/>
                <a:cs typeface="+mn-cs"/>
              </a:rPr>
              <a:t/>
            </a:r>
            <a:br>
              <a:rPr lang="ru-RU" sz="2400" dirty="0">
                <a:solidFill>
                  <a:schemeClr val="bg1">
                    <a:lumMod val="85000"/>
                    <a:lumOff val="15000"/>
                  </a:schemeClr>
                </a:solidFill>
                <a:latin typeface="+mn-lt"/>
                <a:cs typeface="+mn-cs"/>
              </a:rPr>
            </a:br>
            <a:r>
              <a:rPr lang="ru-RU" sz="2400" dirty="0">
                <a:solidFill>
                  <a:schemeClr val="bg1">
                    <a:lumMod val="85000"/>
                    <a:lumOff val="15000"/>
                  </a:schemeClr>
                </a:solidFill>
                <a:latin typeface="+mn-lt"/>
                <a:cs typeface="+mn-cs"/>
              </a:rPr>
              <a:t>24×7=168час</a:t>
            </a:r>
            <a:br>
              <a:rPr lang="ru-RU" sz="2400" dirty="0">
                <a:solidFill>
                  <a:schemeClr val="bg1">
                    <a:lumMod val="85000"/>
                    <a:lumOff val="15000"/>
                  </a:schemeClr>
                </a:solidFill>
                <a:latin typeface="+mn-lt"/>
                <a:cs typeface="+mn-cs"/>
              </a:rPr>
            </a:br>
            <a:r>
              <a:rPr lang="ru-RU" sz="2400" dirty="0">
                <a:solidFill>
                  <a:schemeClr val="bg1">
                    <a:lumMod val="85000"/>
                    <a:lumOff val="15000"/>
                  </a:schemeClr>
                </a:solidFill>
                <a:latin typeface="+mn-lt"/>
                <a:cs typeface="+mn-cs"/>
              </a:rPr>
              <a:t> </a:t>
            </a:r>
            <a:br>
              <a:rPr lang="ru-RU" sz="2400" dirty="0">
                <a:solidFill>
                  <a:schemeClr val="bg1">
                    <a:lumMod val="85000"/>
                    <a:lumOff val="15000"/>
                  </a:schemeClr>
                </a:solidFill>
                <a:latin typeface="+mn-lt"/>
                <a:cs typeface="+mn-cs"/>
              </a:rPr>
            </a:br>
            <a:endParaRPr lang="ru-RU" sz="2400" dirty="0">
              <a:latin typeface="+mn-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071678"/>
            <a:ext cx="8229600" cy="2643206"/>
          </a:xfrm>
        </p:spPr>
        <p:txBody>
          <a:bodyPr/>
          <a:lstStyle/>
          <a:p>
            <a:pPr algn="ctr" fontAlgn="auto">
              <a:spcAft>
                <a:spcPts val="0"/>
              </a:spcAft>
              <a:defRPr/>
            </a:pPr>
            <a:r>
              <a:rPr lang="ru-RU" sz="4800" smtClean="0">
                <a:latin typeface="CaxaCrystal" pitchFamily="18" charset="0"/>
              </a:rPr>
              <a:t>Глава 2. </a:t>
            </a:r>
            <a:r>
              <a:rPr lang="ru-RU" sz="4800" b="1" err="1" smtClean="0">
                <a:latin typeface="CaxaCrystal" pitchFamily="18" charset="0"/>
              </a:rPr>
              <a:t>Дьулэй</a:t>
            </a:r>
            <a:r>
              <a:rPr lang="ru-RU" sz="4800" b="1" smtClean="0">
                <a:latin typeface="CaxaCrystal" pitchFamily="18" charset="0"/>
              </a:rPr>
              <a:t> </a:t>
            </a:r>
            <a:r>
              <a:rPr lang="ru-RU" sz="4800" b="1" err="1" smtClean="0">
                <a:latin typeface="CaxaCrystal" pitchFamily="18" charset="0"/>
              </a:rPr>
              <a:t>нэьилиэгин</a:t>
            </a:r>
            <a:r>
              <a:rPr lang="ru-RU" sz="4800" b="1" smtClean="0">
                <a:latin typeface="CaxaCrystal" pitchFamily="18" charset="0"/>
              </a:rPr>
              <a:t> </a:t>
            </a:r>
            <a:r>
              <a:rPr lang="ru-RU" sz="4800" b="1" err="1" smtClean="0">
                <a:latin typeface="CaxaCrystal" pitchFamily="18" charset="0"/>
              </a:rPr>
              <a:t>дьикти</a:t>
            </a:r>
            <a:r>
              <a:rPr lang="ru-RU" sz="4800" b="1" smtClean="0">
                <a:latin typeface="CaxaCrystal" pitchFamily="18" charset="0"/>
              </a:rPr>
              <a:t> </a:t>
            </a:r>
            <a:r>
              <a:rPr lang="ru-RU" sz="4800" b="1" err="1" smtClean="0">
                <a:latin typeface="CaxaCrystal" pitchFamily="18" charset="0"/>
              </a:rPr>
              <a:t>дьарыктаах</a:t>
            </a:r>
            <a:r>
              <a:rPr lang="ru-RU" sz="4800" b="1" smtClean="0">
                <a:latin typeface="CaxaCrystal" pitchFamily="18" charset="0"/>
              </a:rPr>
              <a:t> </a:t>
            </a:r>
            <a:r>
              <a:rPr lang="ru-RU" sz="4800" b="1" err="1" smtClean="0">
                <a:latin typeface="CaxaCrystal" pitchFamily="18" charset="0"/>
              </a:rPr>
              <a:t>дьонноро</a:t>
            </a:r>
            <a:r>
              <a:rPr lang="ru-RU" sz="4800" smtClean="0">
                <a:latin typeface="CaxaCrystal" pitchFamily="18" charset="0"/>
              </a:rPr>
              <a:t>.</a:t>
            </a:r>
            <a:br>
              <a:rPr lang="ru-RU" sz="4800" smtClean="0">
                <a:latin typeface="CaxaCrystal" pitchFamily="18" charset="0"/>
              </a:rPr>
            </a:br>
            <a:endParaRPr lang="ru-RU" sz="4800">
              <a:latin typeface="CaxaCrystal"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soB76D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34" y="304800"/>
            <a:ext cx="8358246" cy="6096000"/>
          </a:xfrm>
          <a:prstGeom prst="rect">
            <a:avLst/>
          </a:prstGeom>
          <a:ln>
            <a:noFill/>
          </a:ln>
          <a:effectLst>
            <a:softEdge rad="112500"/>
          </a:effectLst>
        </p:spPr>
      </p:pic>
      <p:sp>
        <p:nvSpPr>
          <p:cNvPr id="13315" name="Заголовок 2"/>
          <p:cNvSpPr>
            <a:spLocks noGrp="1"/>
          </p:cNvSpPr>
          <p:nvPr>
            <p:ph type="title"/>
          </p:nvPr>
        </p:nvSpPr>
        <p:spPr bwMode="auto">
          <a:xfrm>
            <a:off x="457200" y="357188"/>
            <a:ext cx="8229600" cy="6072187"/>
          </a:xfrm>
        </p:spPr>
        <p:txBody>
          <a:bodyPr wrap="square" lIns="91440" tIns="45720" rIns="91440" bIns="45720" numCol="1" compatLnSpc="1">
            <a:prstTxWarp prst="textNoShape">
              <a:avLst/>
            </a:prstTxWarp>
          </a:bodyPr>
          <a:lstStyle/>
          <a:p>
            <a:pPr marL="342900" indent="-342900" algn="ctr"/>
            <a:r>
              <a:rPr lang="ru-RU" sz="2000" smtClean="0">
                <a:ln>
                  <a:noFill/>
                </a:ln>
                <a:solidFill>
                  <a:srgbClr val="FF0000"/>
                </a:solidFill>
                <a:effectLst/>
              </a:rPr>
              <a:t>Историческай справката: </a:t>
            </a:r>
            <a:r>
              <a:rPr lang="ru-RU" sz="2000" smtClean="0">
                <a:ln>
                  <a:noFill/>
                </a:ln>
                <a:solidFill>
                  <a:srgbClr val="000000"/>
                </a:solidFill>
                <a:effectLst/>
              </a:rPr>
              <a:t/>
            </a:r>
            <a:br>
              <a:rPr lang="ru-RU" sz="2000" smtClean="0">
                <a:ln>
                  <a:noFill/>
                </a:ln>
                <a:solidFill>
                  <a:srgbClr val="000000"/>
                </a:solidFill>
                <a:effectLst/>
              </a:rPr>
            </a:br>
            <a:r>
              <a:rPr lang="ru-RU" sz="2000" smtClean="0">
                <a:ln>
                  <a:noFill/>
                </a:ln>
                <a:solidFill>
                  <a:srgbClr val="000000"/>
                </a:solidFill>
                <a:effectLst/>
              </a:rPr>
              <a:t> Мокучук Бо5о Туора-Куолгэ Миисэ Мэмэн Туорэтэ диэн куол халдьаайы оттугэр, тонолохтуу киирбит урдук тумулга Мокурук Бо5о диэн киьи олорбут. Мокорук а5ата Чынкыныыр диэн куустээх киьи  эбитэ уьу. Мокучук Бо5о балачча эрдэ5инэ, биир куьун, муус тонуутун са5ана, хайа эрэ баай биэтэ Манчаары са5атыгар мууьу тосту уктээн, мууска хам тонон хаалар. Уол биэни сиэлиттэн тутан баран буордары-сыыстары логлу тардан ылар. Биэни кутуругуттан соьон, анаар илиитигэр ыа5айалаах уутун тутан баран, халдьаайыны оро хааман тахсар.      </a:t>
            </a:r>
            <a:br>
              <a:rPr lang="ru-RU" sz="2000" smtClean="0">
                <a:ln>
                  <a:noFill/>
                </a:ln>
                <a:solidFill>
                  <a:srgbClr val="000000"/>
                </a:solidFill>
                <a:effectLst/>
              </a:rPr>
            </a:br>
            <a:r>
              <a:rPr lang="ru-RU" sz="2000" smtClean="0">
                <a:ln>
                  <a:noFill/>
                </a:ln>
                <a:solidFill>
                  <a:srgbClr val="000000"/>
                </a:solidFill>
                <a:effectLst/>
              </a:rPr>
              <a:t/>
            </a:r>
            <a:br>
              <a:rPr lang="ru-RU" sz="2000" smtClean="0">
                <a:ln>
                  <a:noFill/>
                </a:ln>
                <a:solidFill>
                  <a:srgbClr val="000000"/>
                </a:solidFill>
                <a:effectLst/>
              </a:rPr>
            </a:br>
            <a:r>
              <a:rPr lang="ru-RU" sz="2000" smtClean="0">
                <a:ln>
                  <a:noFill/>
                </a:ln>
                <a:solidFill>
                  <a:srgbClr val="FF0000"/>
                </a:solidFill>
                <a:effectLst/>
              </a:rPr>
              <a:t>Задача ис хоьооно: </a:t>
            </a:r>
            <a:r>
              <a:rPr lang="ru-RU" sz="2000" smtClean="0">
                <a:ln>
                  <a:noFill/>
                </a:ln>
                <a:solidFill>
                  <a:srgbClr val="000000"/>
                </a:solidFill>
                <a:effectLst/>
              </a:rPr>
              <a:t/>
            </a:r>
            <a:br>
              <a:rPr lang="ru-RU" sz="2000" smtClean="0">
                <a:ln>
                  <a:noFill/>
                </a:ln>
                <a:solidFill>
                  <a:srgbClr val="000000"/>
                </a:solidFill>
                <a:effectLst/>
              </a:rPr>
            </a:br>
            <a:r>
              <a:rPr lang="ru-RU" sz="2000" smtClean="0">
                <a:ln>
                  <a:noFill/>
                </a:ln>
                <a:solidFill>
                  <a:srgbClr val="000000"/>
                </a:solidFill>
                <a:effectLst/>
              </a:rPr>
              <a:t>Мокучук Бо5о барыта хас илиитинэн котохпутуй?</a:t>
            </a:r>
            <a:br>
              <a:rPr lang="ru-RU" sz="2000" smtClean="0">
                <a:ln>
                  <a:noFill/>
                </a:ln>
                <a:solidFill>
                  <a:srgbClr val="000000"/>
                </a:solidFill>
                <a:effectLst/>
              </a:rPr>
            </a:br>
            <a:r>
              <a:rPr lang="ru-RU" sz="2000" smtClean="0">
                <a:ln>
                  <a:noFill/>
                </a:ln>
                <a:solidFill>
                  <a:srgbClr val="000000"/>
                </a:solidFill>
                <a:effectLst/>
              </a:rPr>
              <a:t/>
            </a:r>
            <a:br>
              <a:rPr lang="ru-RU" sz="2000" smtClean="0">
                <a:ln>
                  <a:noFill/>
                </a:ln>
                <a:solidFill>
                  <a:srgbClr val="000000"/>
                </a:solidFill>
                <a:effectLst/>
              </a:rPr>
            </a:br>
            <a:r>
              <a:rPr lang="ru-RU" sz="2000" smtClean="0">
                <a:ln>
                  <a:noFill/>
                </a:ln>
                <a:solidFill>
                  <a:srgbClr val="FF0000"/>
                </a:solidFill>
                <a:effectLst/>
              </a:rPr>
              <a:t>Решение:</a:t>
            </a:r>
            <a:r>
              <a:rPr lang="ru-RU" sz="2000" smtClean="0">
                <a:ln>
                  <a:noFill/>
                </a:ln>
                <a:solidFill>
                  <a:srgbClr val="000000"/>
                </a:solidFill>
                <a:effectLst/>
              </a:rPr>
              <a:t/>
            </a:r>
            <a:br>
              <a:rPr lang="ru-RU" sz="2000" smtClean="0">
                <a:ln>
                  <a:noFill/>
                </a:ln>
                <a:solidFill>
                  <a:srgbClr val="000000"/>
                </a:solidFill>
                <a:effectLst/>
              </a:rPr>
            </a:br>
            <a:r>
              <a:rPr lang="ru-RU" sz="2000" smtClean="0">
                <a:ln>
                  <a:noFill/>
                </a:ln>
                <a:solidFill>
                  <a:srgbClr val="000000"/>
                </a:solidFill>
                <a:effectLst/>
              </a:rPr>
              <a:t>200кг- быьа холуйан биир биэ ыйааьына</a:t>
            </a:r>
            <a:br>
              <a:rPr lang="ru-RU" sz="2000" smtClean="0">
                <a:ln>
                  <a:noFill/>
                </a:ln>
                <a:solidFill>
                  <a:srgbClr val="000000"/>
                </a:solidFill>
                <a:effectLst/>
              </a:rPr>
            </a:br>
            <a:r>
              <a:rPr lang="ru-RU" sz="2000" smtClean="0">
                <a:ln>
                  <a:noFill/>
                </a:ln>
                <a:solidFill>
                  <a:srgbClr val="000000"/>
                </a:solidFill>
                <a:effectLst/>
              </a:rPr>
              <a:t>7кг-ыа5айалаах уу ыйааьына</a:t>
            </a:r>
            <a:br>
              <a:rPr lang="ru-RU" sz="2000" smtClean="0">
                <a:ln>
                  <a:noFill/>
                </a:ln>
                <a:solidFill>
                  <a:srgbClr val="000000"/>
                </a:solidFill>
                <a:effectLst/>
              </a:rPr>
            </a:br>
            <a:r>
              <a:rPr lang="ru-RU" sz="2000" smtClean="0">
                <a:ln>
                  <a:noFill/>
                </a:ln>
                <a:solidFill>
                  <a:srgbClr val="000000"/>
                </a:solidFill>
                <a:effectLst/>
              </a:rPr>
              <a:t>200+7=207 киилэ</a:t>
            </a:r>
            <a:r>
              <a:rPr lang="ru-RU" sz="1600" smtClean="0">
                <a:ln>
                  <a:noFill/>
                </a:ln>
                <a:solidFill>
                  <a:srgbClr val="000000"/>
                </a:solidFill>
                <a:effectLst/>
              </a:rPr>
              <a:t/>
            </a:r>
            <a:br>
              <a:rPr lang="ru-RU" sz="1600" smtClean="0">
                <a:ln>
                  <a:noFill/>
                </a:ln>
                <a:solidFill>
                  <a:srgbClr val="000000"/>
                </a:solidFill>
                <a:effectLst/>
              </a:rPr>
            </a:br>
            <a:endParaRPr lang="ru-RU" sz="1800" smtClean="0">
              <a:ln>
                <a:noFill/>
              </a:ln>
              <a:solidFill>
                <a:srgbClr val="00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so76E99"/>
          <p:cNvPicPr>
            <a:picLocks noChangeAspect="1" noChangeArrowheads="1"/>
          </p:cNvPicPr>
          <p:nvPr/>
        </p:nvPicPr>
        <p:blipFill>
          <a:blip r:embed="rId2" cstate="email">
            <a:extLst>
              <a:ext uri="{28A0092B-C50C-407E-A947-70E740481C1C}">
                <a14:useLocalDpi xmlns:a14="http://schemas.microsoft.com/office/drawing/2010/main"/>
              </a:ext>
            </a:extLst>
          </a:blip>
          <a:srcRect r="54286"/>
          <a:stretch>
            <a:fillRect/>
          </a:stretch>
        </p:blipFill>
        <p:spPr bwMode="auto">
          <a:xfrm>
            <a:off x="533400" y="0"/>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ChangeArrowheads="1"/>
          </p:cNvSpPr>
          <p:nvPr/>
        </p:nvSpPr>
        <p:spPr bwMode="auto">
          <a:xfrm>
            <a:off x="285750" y="1000125"/>
            <a:ext cx="8572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lgn="just">
              <a:buFontTx/>
              <a:buAutoNum type="arabicPeriod"/>
            </a:pPr>
            <a:r>
              <a:rPr lang="ru-RU" sz="2200">
                <a:solidFill>
                  <a:schemeClr val="bg1"/>
                </a:solidFill>
                <a:latin typeface="Calibri" pitchFamily="34" charset="0"/>
                <a:ea typeface="Calibri" pitchFamily="34" charset="0"/>
                <a:cs typeface="Times New Roman" pitchFamily="18" charset="0"/>
              </a:rPr>
              <a:t> Историческай справката:  Бо5о Баьыкы 1881 сыллаахха торообут. Кини  агата Василий Баьылай дэлбэритэ баран санарара, </a:t>
            </a:r>
          </a:p>
          <a:p>
            <a:pPr lvl="1" algn="just">
              <a:buFontTx/>
              <a:buAutoNum type="arabicPeriod"/>
            </a:pPr>
            <a:r>
              <a:rPr lang="ru-RU" sz="2200">
                <a:solidFill>
                  <a:schemeClr val="bg1"/>
                </a:solidFill>
                <a:latin typeface="Calibri" pitchFamily="34" charset="0"/>
                <a:ea typeface="Calibri" pitchFamily="34" charset="0"/>
                <a:cs typeface="Times New Roman" pitchFamily="18" charset="0"/>
              </a:rPr>
              <a:t>кулгаагынан дойуну, олус киннээх, бодон- садан, куустээх коруннээх киьи буолан, ким даганы утарыласпат эбитэ уьу.Баьыкыны чиэппэр куустээх киьи дииллэрэ.</a:t>
            </a:r>
            <a:endParaRPr lang="ru-RU" sz="2200">
              <a:solidFill>
                <a:schemeClr val="bg1"/>
              </a:solidFill>
              <a:ea typeface="Calibri" pitchFamily="34" charset="0"/>
            </a:endParaRPr>
          </a:p>
          <a:p>
            <a:pPr algn="just" eaLnBrk="0" hangingPunct="0"/>
            <a:r>
              <a:rPr lang="ru-RU" sz="2200">
                <a:solidFill>
                  <a:schemeClr val="bg1"/>
                </a:solidFill>
                <a:latin typeface="Calibri" pitchFamily="34" charset="0"/>
                <a:ea typeface="Calibri" pitchFamily="34" charset="0"/>
                <a:cs typeface="Times New Roman" pitchFamily="18" charset="0"/>
              </a:rPr>
              <a:t>Задача ис хоьооно:</a:t>
            </a:r>
            <a:endParaRPr lang="ru-RU" sz="2200">
              <a:solidFill>
                <a:schemeClr val="bg1"/>
              </a:solidFill>
            </a:endParaRPr>
          </a:p>
          <a:p>
            <a:pPr algn="just" eaLnBrk="0" hangingPunct="0"/>
            <a:r>
              <a:rPr lang="ru-RU" sz="2200">
                <a:solidFill>
                  <a:schemeClr val="bg1"/>
                </a:solidFill>
                <a:latin typeface="Calibri" pitchFamily="34" charset="0"/>
                <a:cs typeface="Calibri" pitchFamily="34" charset="0"/>
              </a:rPr>
              <a:t>Бого Баьыкы Нааллаахха 8*8 дьиэ оьуотун дьээбэлэнэн дьиэ урдугэр таьаарбыт. Оскотун 8*8 дьиэ оьуотун 25 бууттан ыарахан буоллагына Баьыкы тоьо ыйааьыны  котогоруй? (натуральнай чыыьылаларга дьайыылар)</a:t>
            </a:r>
            <a:endParaRPr lang="ru-RU" sz="2200">
              <a:solidFill>
                <a:schemeClr val="bg1"/>
              </a:solidFill>
            </a:endParaRPr>
          </a:p>
          <a:p>
            <a:pPr algn="just" eaLnBrk="0" hangingPunct="0"/>
            <a:r>
              <a:rPr lang="ru-RU" sz="2200">
                <a:solidFill>
                  <a:schemeClr val="bg1"/>
                </a:solidFill>
                <a:latin typeface="Calibri" pitchFamily="34" charset="0"/>
                <a:cs typeface="Calibri" pitchFamily="34" charset="0"/>
              </a:rPr>
              <a:t>Решение:</a:t>
            </a:r>
            <a:endParaRPr lang="ru-RU" sz="2200">
              <a:solidFill>
                <a:schemeClr val="bg1"/>
              </a:solidFill>
            </a:endParaRPr>
          </a:p>
          <a:p>
            <a:pPr algn="just" eaLnBrk="0" hangingPunct="0"/>
            <a:r>
              <a:rPr lang="ru-RU" sz="2200">
                <a:solidFill>
                  <a:schemeClr val="bg1"/>
                </a:solidFill>
                <a:latin typeface="Calibri" pitchFamily="34" charset="0"/>
                <a:cs typeface="Calibri" pitchFamily="34" charset="0"/>
              </a:rPr>
              <a:t>30 кг-биир буут ыйааьына.</a:t>
            </a:r>
            <a:endParaRPr lang="ru-RU" sz="2200">
              <a:solidFill>
                <a:schemeClr val="bg1"/>
              </a:solidFill>
            </a:endParaRPr>
          </a:p>
          <a:p>
            <a:pPr algn="just" eaLnBrk="0" hangingPunct="0"/>
            <a:r>
              <a:rPr lang="ru-RU" sz="2200">
                <a:solidFill>
                  <a:schemeClr val="bg1"/>
                </a:solidFill>
                <a:latin typeface="Calibri" pitchFamily="34" charset="0"/>
                <a:cs typeface="Calibri" pitchFamily="34" charset="0"/>
              </a:rPr>
              <a:t>30</a:t>
            </a:r>
            <a:r>
              <a:rPr lang="en-US" sz="2200">
                <a:solidFill>
                  <a:schemeClr val="bg1"/>
                </a:solidFill>
                <a:latin typeface="Calibri" pitchFamily="34" charset="0"/>
                <a:cs typeface="Calibri" pitchFamily="34" charset="0"/>
              </a:rPr>
              <a:t>x25=750</a:t>
            </a:r>
            <a:r>
              <a:rPr lang="ru-RU" sz="2200">
                <a:solidFill>
                  <a:schemeClr val="bg1"/>
                </a:solidFill>
                <a:latin typeface="Calibri" pitchFamily="34" charset="0"/>
                <a:cs typeface="Calibri" pitchFamily="34" charset="0"/>
              </a:rPr>
              <a:t>кг</a:t>
            </a:r>
            <a:endParaRPr lang="ru-RU" sz="2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42938" y="1214438"/>
            <a:ext cx="8001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lgn="just">
              <a:buFontTx/>
              <a:buAutoNum type="arabicPeriod"/>
            </a:pPr>
            <a:r>
              <a:rPr lang="ru-RU">
                <a:solidFill>
                  <a:schemeClr val="bg1"/>
                </a:solidFill>
                <a:latin typeface="Calibri" pitchFamily="34" charset="0"/>
                <a:ea typeface="Calibri" pitchFamily="34" charset="0"/>
                <a:cs typeface="Times New Roman" pitchFamily="18" charset="0"/>
              </a:rPr>
              <a:t>Историческай справката: 19-20 уйэлэр кирбиилэригэр Дьулэй нэьилиэгэр Огус Буута диэн алаас  илин оттугэр Томороон Суодэр  (Павлов) диэн сылгы курдук ньологор сирэйдээх, наьаа бодон, урдук унуохтаах, онно соп ускэл эттээх- сииннээх суду куустээх киьи олорон ааспыта диэн кинини учугэйдик билэр Петр Иванович Харитонов сэьэргиирэ.</a:t>
            </a:r>
            <a:endParaRPr lang="ru-RU">
              <a:solidFill>
                <a:schemeClr val="bg1"/>
              </a:solidFill>
              <a:ea typeface="Calibri" pitchFamily="34" charset="0"/>
            </a:endParaRPr>
          </a:p>
          <a:p>
            <a:pPr algn="just" eaLnBrk="0" hangingPunct="0"/>
            <a:r>
              <a:rPr lang="ru-RU">
                <a:solidFill>
                  <a:schemeClr val="bg1"/>
                </a:solidFill>
                <a:latin typeface="Calibri" pitchFamily="34" charset="0"/>
                <a:ea typeface="Calibri" pitchFamily="34" charset="0"/>
                <a:cs typeface="Times New Roman" pitchFamily="18" charset="0"/>
              </a:rPr>
              <a:t>Задача ис хоьооно:</a:t>
            </a:r>
            <a:endParaRPr lang="ru-RU">
              <a:solidFill>
                <a:schemeClr val="bg1"/>
              </a:solidFill>
            </a:endParaRPr>
          </a:p>
          <a:p>
            <a:pPr algn="just" eaLnBrk="0" hangingPunct="0"/>
            <a:r>
              <a:rPr lang="ru-RU">
                <a:solidFill>
                  <a:schemeClr val="bg1"/>
                </a:solidFill>
                <a:latin typeface="Calibri" pitchFamily="34" charset="0"/>
                <a:cs typeface="Calibri" pitchFamily="34" charset="0"/>
              </a:rPr>
              <a:t> Томороон Суодэр хас нэдиэлэ аайы хайаан да аьыан-сиэн багарар. Иннэ гынан байтаьын ынах эбэтэр биэ ойогоьуттан а5ыс кырбаьы анаан минээн буьаттаран баран олорчу биирдэ сиэн турара. Сайын от улэтин сагана, онурук куйаас туьэн турда5ына ус киилэ холобурдаах арыыны ууллатттаран баран кунус эбиэккэ барытын ордорбокко иьэрэ. Ити курдук кун аайы. Биир нэдиэлэ устатыгар хас киилэ эти уонна арыыны сиирий?(натуральнай чыыьылалар).</a:t>
            </a:r>
            <a:endParaRPr lang="ru-RU">
              <a:solidFill>
                <a:schemeClr val="bg1"/>
              </a:solidFill>
            </a:endParaRPr>
          </a:p>
          <a:p>
            <a:pPr algn="just" eaLnBrk="0" hangingPunct="0"/>
            <a:r>
              <a:rPr lang="ru-RU">
                <a:solidFill>
                  <a:schemeClr val="bg1"/>
                </a:solidFill>
                <a:latin typeface="Calibri" pitchFamily="34" charset="0"/>
                <a:cs typeface="Calibri" pitchFamily="34" charset="0"/>
              </a:rPr>
              <a:t>Решение:</a:t>
            </a:r>
            <a:endParaRPr lang="ru-RU">
              <a:solidFill>
                <a:schemeClr val="bg1"/>
              </a:solidFill>
            </a:endParaRPr>
          </a:p>
          <a:p>
            <a:pPr algn="just" eaLnBrk="0" hangingPunct="0"/>
            <a:r>
              <a:rPr lang="ru-RU">
                <a:solidFill>
                  <a:schemeClr val="bg1"/>
                </a:solidFill>
                <a:latin typeface="Calibri" pitchFamily="34" charset="0"/>
                <a:cs typeface="Calibri" pitchFamily="34" charset="0"/>
              </a:rPr>
              <a:t>Биир кырбас эт- 0.5 киилэ</a:t>
            </a:r>
            <a:endParaRPr lang="ru-RU">
              <a:solidFill>
                <a:schemeClr val="bg1"/>
              </a:solidFill>
            </a:endParaRPr>
          </a:p>
          <a:p>
            <a:pPr algn="just" eaLnBrk="0" hangingPunct="0"/>
            <a:r>
              <a:rPr lang="ru-RU">
                <a:solidFill>
                  <a:schemeClr val="bg1"/>
                </a:solidFill>
                <a:latin typeface="Calibri" pitchFamily="34" charset="0"/>
                <a:cs typeface="Calibri" pitchFamily="34" charset="0"/>
              </a:rPr>
              <a:t>0.5</a:t>
            </a:r>
            <a:r>
              <a:rPr lang="en-US">
                <a:solidFill>
                  <a:schemeClr val="bg1"/>
                </a:solidFill>
                <a:latin typeface="Calibri" pitchFamily="34" charset="0"/>
                <a:cs typeface="Calibri" pitchFamily="34" charset="0"/>
              </a:rPr>
              <a:t>x8=4</a:t>
            </a:r>
            <a:r>
              <a:rPr lang="ru-RU">
                <a:solidFill>
                  <a:schemeClr val="bg1"/>
                </a:solidFill>
                <a:latin typeface="Calibri" pitchFamily="34" charset="0"/>
                <a:cs typeface="Calibri" pitchFamily="34" charset="0"/>
              </a:rPr>
              <a:t>кг</a:t>
            </a:r>
          </a:p>
          <a:p>
            <a:pPr algn="just" eaLnBrk="0" hangingPunct="0"/>
            <a:r>
              <a:rPr lang="en-US">
                <a:solidFill>
                  <a:schemeClr val="bg1"/>
                </a:solidFill>
                <a:latin typeface="Calibri" pitchFamily="34" charset="0"/>
                <a:cs typeface="Times New Roman" pitchFamily="18" charset="0"/>
              </a:rPr>
              <a:t>4x7=28</a:t>
            </a:r>
            <a:r>
              <a:rPr lang="ru-RU">
                <a:solidFill>
                  <a:schemeClr val="bg1"/>
                </a:solidFill>
                <a:latin typeface="Calibri" pitchFamily="34" charset="0"/>
                <a:cs typeface="Times New Roman" pitchFamily="18" charset="0"/>
              </a:rPr>
              <a:t>кг</a:t>
            </a:r>
          </a:p>
          <a:p>
            <a:pPr algn="just" eaLnBrk="0" hangingPunct="0"/>
            <a:r>
              <a:rPr lang="ru-RU">
                <a:solidFill>
                  <a:schemeClr val="bg1"/>
                </a:solidFill>
                <a:latin typeface="Calibri" pitchFamily="34" charset="0"/>
                <a:cs typeface="Times New Roman" pitchFamily="18" charset="0"/>
              </a:rPr>
              <a:t>3</a:t>
            </a:r>
            <a:r>
              <a:rPr lang="en-US">
                <a:solidFill>
                  <a:schemeClr val="bg1"/>
                </a:solidFill>
                <a:latin typeface="Calibri" pitchFamily="34" charset="0"/>
                <a:cs typeface="Times New Roman" pitchFamily="18" charset="0"/>
              </a:rPr>
              <a:t>x7=21</a:t>
            </a:r>
            <a:r>
              <a:rPr lang="ru-RU">
                <a:solidFill>
                  <a:schemeClr val="bg1"/>
                </a:solidFill>
                <a:latin typeface="Calibri" pitchFamily="34" charset="0"/>
                <a:cs typeface="Times New Roman" pitchFamily="18" charset="0"/>
              </a:rPr>
              <a:t>кг</a:t>
            </a:r>
          </a:p>
          <a:p>
            <a:pPr algn="just" eaLnBrk="0" hangingPunct="0"/>
            <a:r>
              <a:rPr lang="ru-RU">
                <a:solidFill>
                  <a:schemeClr val="bg1"/>
                </a:solidFill>
                <a:latin typeface="Calibri" pitchFamily="34" charset="0"/>
                <a:cs typeface="Times New Roman" pitchFamily="18" charset="0"/>
              </a:rPr>
              <a:t>                                             эппиэт:28кг,21кг.</a:t>
            </a:r>
            <a:endParaRPr lang="ru-RU">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слайд жулейские задачи">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слайд жулейские задачи</Template>
  <TotalTime>0</TotalTime>
  <Words>643</Words>
  <Application>Microsoft Office PowerPoint</Application>
  <PresentationFormat>Экран (4:3)</PresentationFormat>
  <Paragraphs>66</Paragraphs>
  <Slides>14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Constantia</vt:lpstr>
      <vt:lpstr>Arial</vt:lpstr>
      <vt:lpstr>Wingdings 2</vt:lpstr>
      <vt:lpstr>Calibri</vt:lpstr>
      <vt:lpstr>CaxaCrystal</vt:lpstr>
      <vt:lpstr>Arial Unicode MS</vt:lpstr>
      <vt:lpstr>Times New Roman</vt:lpstr>
      <vt:lpstr>слайд жулейские задачи</vt:lpstr>
      <vt:lpstr>ЖУЛЕЙСКИЕ ЗАДАЧИ</vt:lpstr>
      <vt:lpstr>Презентация PowerPoint</vt:lpstr>
      <vt:lpstr>Презентация PowerPoint</vt:lpstr>
      <vt:lpstr> Историческай справката: Дьулэй неьилиэгин биир аатырбыт олонхоьутунан Миинэ уола Дьогуосэ-Егор Минович Егоров буолар. Кини 1859 сыллаахха муус устар 3 кунугэр Таалалаах алааска торообут. Миинэ уола Дьогуосэ аан бастакынан «Ойуун тойуга», «Улуу Куданса» курдук улуу айымньылары сурукка бичиккэ киллэттэрбит улахан онолоох. Ол курдук 1880 сыллыыхха Константин Григорьевич Оросин кини тылыттан «Ойуун тойуга» айымньыны биир барыйаанынан суруйан ылан Э.К. Пекарскайга биэрбит. Ону Пекарскай согуруу ыытан, Бетлингк алпаабытынан бэчээккэ таьаартарбыт.    Задача ис хоьооно: Улуу олонхоьут Миинэ уола Дьогуоссэ 24204 строкалаах олонхону 3 тууннээх кун толорбут. Иккис кун бастакы куннээгэр 22 строканан элбэги, онтон уьус кунугэр сылайан, бастакы куннээгэр 16 строканан агыйагы толорбут. Олонхоьут бастакы, иккис, уьус кун хастыы строканы толорбутуй?   (тэннэбил).   Решение: х - бастакы кун толорбут строката х+22 – иккис кун толорбут строката х-16 – уьус кун толорбут строката. х+(х+22)+(х-16)=24204; 3х=24198; х= 8066  8066+22=8088; 8066-16=8050                             Эппиэт: 8066; 8088; 8050</vt:lpstr>
      <vt:lpstr>              </vt:lpstr>
      <vt:lpstr>Глава 2. Дьулэй нэьилиэгин дьикти дьарыктаах дьонноро. </vt:lpstr>
      <vt:lpstr>Историческай справката:   Мокучук Бо5о Туора-Куолгэ Миисэ Мэмэн Туорэтэ диэн куол халдьаайы оттугэр, тонолохтуу киирбит урдук тумулга Мокурук Бо5о диэн киьи олорбут. Мокорук а5ата Чынкыныыр диэн куустээх киьи  эбитэ уьу. Мокучук Бо5о балачча эрдэ5инэ, биир куьун, муус тонуутун са5ана, хайа эрэ баай биэтэ Манчаары са5атыгар мууьу тосту уктээн, мууска хам тонон хаалар. Уол биэни сиэлиттэн тутан баран буордары-сыыстары логлу тардан ылар. Биэни кутуругуттан соьон, анаар илиитигэр ыа5айалаах уутун тутан баран, халдьаайыны оро хааман тахсар.        Задача ис хоьооно:  Мокучук Бо5о барыта хас илиитинэн котохпутуй?  Решение: 200кг- быьа холуйан биир биэ ыйааьына 7кг-ыа5айалаах уу ыйааьына 200+7=207 киилэ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ЖУЛЕЙСКИЕ ЗАДАЧИ</dc:title>
  <dc:creator>Миша</dc:creator>
  <cp:lastModifiedBy>Миша</cp:lastModifiedBy>
  <cp:revision>1</cp:revision>
  <dcterms:created xsi:type="dcterms:W3CDTF">2012-02-25T08:31:43Z</dcterms:created>
  <dcterms:modified xsi:type="dcterms:W3CDTF">2012-02-25T08:32:27Z</dcterms:modified>
</cp:coreProperties>
</file>