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2" r:id="rId3"/>
    <p:sldId id="269" r:id="rId4"/>
    <p:sldId id="276" r:id="rId5"/>
    <p:sldId id="270" r:id="rId6"/>
    <p:sldId id="271" r:id="rId7"/>
    <p:sldId id="273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22" autoAdjust="0"/>
  </p:normalViewPr>
  <p:slideViewPr>
    <p:cSldViewPr>
      <p:cViewPr>
        <p:scale>
          <a:sx n="100" d="100"/>
          <a:sy n="100" d="100"/>
        </p:scale>
        <p:origin x="-1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38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E1218-63B6-41D4-B155-8E0422B6CD94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C7B7A-DBA4-4BD1-85A1-5E029BBF9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DA490-211F-49BA-ADE8-8578FAFC390A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13DE4-7CA5-488D-9164-FE6CA2C181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13DE4-7CA5-488D-9164-FE6CA2C181F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13DE4-7CA5-488D-9164-FE6CA2C181F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13DE4-7CA5-488D-9164-FE6CA2C181F0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54575-61B8-4D3C-BE51-5D1EB0D17BF6}" type="datetimeFigureOut">
              <a:rPr lang="ru-RU" smtClean="0"/>
              <a:pPr/>
              <a:t>19.02.2012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3B03A-6228-4A10-8C24-34B5AC3FD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Интегрированный урок  (АНГЛИЙСКИЙ + НЕМЕЦКИЙ)</a:t>
            </a:r>
            <a:r>
              <a:rPr lang="en-US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 11классе </a:t>
            </a:r>
            <a:br>
              <a:rPr lang="ru-RU" sz="2400" b="1" dirty="0" smtClean="0"/>
            </a:br>
            <a:r>
              <a:rPr lang="ru-RU" sz="2400" b="1" dirty="0" smtClean="0"/>
              <a:t>учитель: Чмырева Т. П. – учитель английского языка</a:t>
            </a:r>
            <a:br>
              <a:rPr lang="ru-RU" sz="2400" b="1" dirty="0" smtClean="0"/>
            </a:b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ТЕМА УРОКА:</a:t>
            </a:r>
            <a:r>
              <a:rPr lang="ru-RU" sz="1600" dirty="0" smtClean="0"/>
              <a:t> </a:t>
            </a:r>
            <a:r>
              <a:rPr lang="ru-RU" sz="2000" dirty="0" smtClean="0"/>
              <a:t>Общение с друзьями по переписке из партнерской гимназии города Брандиса (Германия)</a:t>
            </a:r>
            <a:endParaRPr lang="en-US" sz="20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2800" b="1" dirty="0" smtClean="0"/>
              <a:t>Цели  урока: </a:t>
            </a:r>
            <a:endParaRPr lang="en-US" sz="2800" b="1" dirty="0" smtClean="0"/>
          </a:p>
          <a:p>
            <a:pPr algn="just">
              <a:buNone/>
            </a:pPr>
            <a:r>
              <a:rPr lang="en-US" sz="1600" b="1" dirty="0" smtClean="0"/>
              <a:t>.   </a:t>
            </a:r>
            <a:r>
              <a:rPr lang="ru-RU" sz="1600" dirty="0" smtClean="0"/>
              <a:t>Развитие </a:t>
            </a:r>
            <a:r>
              <a:rPr lang="ru-RU" sz="1600" dirty="0" smtClean="0"/>
              <a:t>навыков и умений письменной речи ( составление </a:t>
            </a:r>
            <a:r>
              <a:rPr lang="en-US" sz="1600" dirty="0" smtClean="0"/>
              <a:t>E-mail </a:t>
            </a:r>
            <a:r>
              <a:rPr lang="ru-RU" sz="1600" dirty="0" smtClean="0"/>
              <a:t>, поздравлений с Рождеством  с соблюдением языкового этикета) </a:t>
            </a:r>
          </a:p>
          <a:p>
            <a:pPr algn="just"/>
            <a:r>
              <a:rPr lang="ru-RU" sz="1600" dirty="0" smtClean="0"/>
              <a:t>Развитие лексико-грамматических навыков и умений с использованием электронного учебника  </a:t>
            </a:r>
            <a:r>
              <a:rPr lang="en-US" sz="1600" dirty="0" smtClean="0"/>
              <a:t>“Ubungsblatter per Mausklick”, “ Exercises with Computer Mouse” </a:t>
            </a:r>
            <a:endParaRPr lang="ru-RU" sz="1600" dirty="0" smtClean="0"/>
          </a:p>
          <a:p>
            <a:pPr algn="just"/>
            <a:r>
              <a:rPr lang="ru-RU" sz="1600" dirty="0" smtClean="0"/>
              <a:t>Воспитание уважительного отношения к культуре иноязычных стран, более глубокое осознание своей родной культуры</a:t>
            </a:r>
            <a:endParaRPr lang="en-US" sz="1600" dirty="0" smtClean="0"/>
          </a:p>
          <a:p>
            <a:pPr algn="just"/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       Занятие проходит в компьютерном классе с использованием  ИКТ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algn="just"/>
            <a:endParaRPr lang="ru-RU" sz="1600" b="1" dirty="0" smtClean="0"/>
          </a:p>
          <a:p>
            <a:pPr algn="just">
              <a:buNone/>
            </a:pPr>
            <a:endParaRPr lang="en-US" sz="1600" b="1" dirty="0" smtClean="0"/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1318022"/>
            <a:ext cx="435771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r>
              <a:rPr lang="en-US" sz="1400" dirty="0"/>
              <a:t>O Tannenbaum, O Tannenbaum,</a:t>
            </a:r>
            <a:br>
              <a:rPr lang="en-US" sz="1400" dirty="0"/>
            </a:br>
            <a:r>
              <a:rPr lang="en-US" sz="1400" dirty="0"/>
              <a:t>wie treu sind deine Blatter!</a:t>
            </a:r>
            <a:br>
              <a:rPr lang="en-US" sz="1400" dirty="0"/>
            </a:br>
            <a:r>
              <a:rPr lang="en-US" sz="1400" dirty="0"/>
              <a:t>______(1) grunst ______(2) ______(3) Sommerzeit,</a:t>
            </a:r>
            <a:br>
              <a:rPr lang="en-US" sz="1400" dirty="0"/>
            </a:br>
            <a:r>
              <a:rPr lang="en-US" sz="1400" dirty="0"/>
              <a:t>nein auch ______(4) Winter wenn ______(5) schneit.</a:t>
            </a:r>
            <a:br>
              <a:rPr lang="en-US" sz="1400" dirty="0"/>
            </a:br>
            <a:r>
              <a:rPr lang="en-US" sz="1400" dirty="0"/>
              <a:t>O Tannenbaum, O Tannenbaum,</a:t>
            </a:r>
            <a:br>
              <a:rPr lang="en-US" sz="1400" dirty="0"/>
            </a:br>
            <a:r>
              <a:rPr lang="en-US" sz="1400" dirty="0"/>
              <a:t>wie grun sind deine Blatter!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 Tannenbaum, O Tannenbaum,</a:t>
            </a:r>
            <a:br>
              <a:rPr lang="en-US" sz="1400" dirty="0"/>
            </a:br>
            <a:r>
              <a:rPr lang="en-US" sz="1400" dirty="0"/>
              <a:t>______(6) ______(7) ______(8) sehr gefallen.</a:t>
            </a:r>
            <a:br>
              <a:rPr lang="en-US" sz="1400" dirty="0"/>
            </a:br>
            <a:r>
              <a:rPr lang="en-US" sz="1400" dirty="0"/>
              <a:t>Wie oft hat nicht ______(9) Weihnachtszeit</a:t>
            </a:r>
            <a:br>
              <a:rPr lang="en-US" sz="1400" dirty="0"/>
            </a:br>
            <a:r>
              <a:rPr lang="en-US" sz="1400" dirty="0"/>
              <a:t>ein Baum ______(10) ______(11) ______(12) hoch erfreut!</a:t>
            </a:r>
            <a:br>
              <a:rPr lang="en-US" sz="1400" dirty="0"/>
            </a:br>
            <a:r>
              <a:rPr lang="en-US" sz="1400" dirty="0"/>
              <a:t>O Tannenbaum, O Tannenbaum,</a:t>
            </a:r>
            <a:br>
              <a:rPr lang="en-US" sz="1400" dirty="0"/>
            </a:br>
            <a:r>
              <a:rPr lang="en-US" sz="1400" dirty="0"/>
              <a:t>______(13) ______(14) ______(15) sehr gefallen!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 Tannenbaum, O Tannenbaum,</a:t>
            </a:r>
            <a:br>
              <a:rPr lang="en-US" sz="1400" dirty="0"/>
            </a:br>
            <a:r>
              <a:rPr lang="en-US" sz="1400" dirty="0"/>
              <a:t>Dein Kleid ______(16) ______(17) was lehren:</a:t>
            </a:r>
            <a:br>
              <a:rPr lang="en-US" sz="1400" dirty="0"/>
            </a:br>
            <a:r>
              <a:rPr lang="en-US" sz="1400" dirty="0"/>
              <a:t>Die Hoffnung ______(18) Bestandigkeit</a:t>
            </a:r>
            <a:br>
              <a:rPr lang="en-US" sz="1400" dirty="0"/>
            </a:br>
            <a:r>
              <a:rPr lang="en-US" sz="1400" dirty="0"/>
              <a:t>Gibt Trost ______(19) Kraft ______(20) jeder Zeit.</a:t>
            </a:r>
            <a:br>
              <a:rPr lang="en-US" sz="1400" dirty="0"/>
            </a:br>
            <a:r>
              <a:rPr lang="en-US" sz="1400" dirty="0"/>
              <a:t>O Tannenbaum, O Tannenbaum,</a:t>
            </a:r>
            <a:br>
              <a:rPr lang="en-US" sz="1400" dirty="0"/>
            </a:br>
            <a:r>
              <a:rPr lang="en-US" sz="1400" dirty="0"/>
              <a:t>dein Kleid ______(21) ______(22) was lehren.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Ernst Anschutz 1780 - 1861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642918"/>
            <a:ext cx="52599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Ergänzen Sie bitte die fehlenden Wörter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Baum - Bestandigkeit - dein - deine </a:t>
            </a:r>
            <a:r>
              <a:rPr lang="de-DE" sz="1400" dirty="0"/>
              <a:t>- du - gefallen - grun - hoch - Kleid - Kraft - lehren - mir - nein - nicht - nicht - O - O - O - Tannenbaum - Tannenbaum - Tannenbaum - was - wenn</a:t>
            </a:r>
          </a:p>
          <a:p>
            <a:endParaRPr lang="ru-RU" sz="1400" dirty="0"/>
          </a:p>
          <a:p>
            <a:r>
              <a:rPr lang="de-DE" sz="1400" dirty="0"/>
              <a:t>O Tannenbaum, O ______(1),</a:t>
            </a:r>
            <a:br>
              <a:rPr lang="de-DE" sz="1400" dirty="0"/>
            </a:br>
            <a:r>
              <a:rPr lang="de-DE" sz="1400" dirty="0"/>
              <a:t>wie treu sind ______(2) Blatter!</a:t>
            </a:r>
            <a:br>
              <a:rPr lang="de-DE" sz="1400" dirty="0"/>
            </a:br>
            <a:r>
              <a:rPr lang="de-DE" sz="1400" dirty="0"/>
              <a:t>Du grunst ______(3) nur zur Sommerzeit,</a:t>
            </a:r>
            <a:br>
              <a:rPr lang="de-DE" sz="1400" dirty="0"/>
            </a:br>
            <a:r>
              <a:rPr lang="de-DE" sz="1400" dirty="0"/>
              <a:t>______(4) auch im Winter ______(5) es schneit.</a:t>
            </a:r>
            <a:br>
              <a:rPr lang="de-DE" sz="1400" dirty="0"/>
            </a:br>
            <a:r>
              <a:rPr lang="de-DE" sz="1400" dirty="0"/>
              <a:t>O ______(6), O Tannenbaum,</a:t>
            </a:r>
            <a:br>
              <a:rPr lang="de-DE" sz="1400" dirty="0"/>
            </a:br>
            <a:r>
              <a:rPr lang="de-DE" sz="1400" dirty="0"/>
              <a:t>wie ______(7) sind deine Blatter! </a:t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______(8) Tannenbaum, O Tannenbaum,</a:t>
            </a:r>
            <a:br>
              <a:rPr lang="de-DE" sz="1400" dirty="0"/>
            </a:br>
            <a:r>
              <a:rPr lang="de-DE" sz="1400" dirty="0"/>
              <a:t>______(9) kannst mir sehr ______(10).</a:t>
            </a:r>
            <a:br>
              <a:rPr lang="de-DE" sz="1400" dirty="0"/>
            </a:br>
            <a:r>
              <a:rPr lang="de-DE" sz="1400" dirty="0"/>
              <a:t>Wie oft hat ______(11) zur Weihnachtszeit</a:t>
            </a:r>
            <a:br>
              <a:rPr lang="de-DE" sz="1400" dirty="0"/>
            </a:br>
            <a:r>
              <a:rPr lang="de-DE" sz="1400" dirty="0"/>
              <a:t>ein ______(12) von dir mich ______(13) erfreut!</a:t>
            </a:r>
            <a:br>
              <a:rPr lang="de-DE" sz="1400" dirty="0"/>
            </a:br>
            <a:r>
              <a:rPr lang="de-DE" sz="1400" dirty="0"/>
              <a:t>O Tannenbaum, ______(14) Tannenbaum,</a:t>
            </a:r>
            <a:br>
              <a:rPr lang="de-DE" sz="1400" dirty="0"/>
            </a:br>
            <a:r>
              <a:rPr lang="de-DE" sz="1400" dirty="0"/>
              <a:t>du kannst ______(15) sehr gefallen! </a:t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O ______(16), O Tannenbaum,</a:t>
            </a:r>
            <a:br>
              <a:rPr lang="de-DE" sz="1400" dirty="0"/>
            </a:br>
            <a:r>
              <a:rPr lang="de-DE" sz="1400" dirty="0"/>
              <a:t>Dein ______(17) will mich was ______(18):</a:t>
            </a:r>
            <a:br>
              <a:rPr lang="de-DE" sz="1400" dirty="0"/>
            </a:br>
            <a:r>
              <a:rPr lang="de-DE" sz="1400" dirty="0"/>
              <a:t>Die Hoffnung und ______(19)</a:t>
            </a:r>
            <a:br>
              <a:rPr lang="de-DE" sz="1400" dirty="0"/>
            </a:br>
            <a:r>
              <a:rPr lang="de-DE" sz="1400" dirty="0"/>
              <a:t>Gibt Trost und ______(20) zu jeder Zeit.</a:t>
            </a:r>
            <a:br>
              <a:rPr lang="de-DE" sz="1400" dirty="0"/>
            </a:br>
            <a:r>
              <a:rPr lang="de-DE" sz="1400" dirty="0"/>
              <a:t>______(21) Tannenbaum, O Tannenbaum,</a:t>
            </a:r>
            <a:br>
              <a:rPr lang="de-DE" sz="1400" dirty="0"/>
            </a:br>
            <a:r>
              <a:rPr lang="de-DE" sz="1400" dirty="0"/>
              <a:t>______(22) Kleid will mich ______(23) lehren.</a:t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Ernst Anschutz 1780 - 1861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Vervollständigen </a:t>
            </a:r>
            <a:r>
              <a:rPr lang="de-DE" b="1" dirty="0"/>
              <a:t>Sie bitte die fehlenden </a:t>
            </a:r>
            <a:r>
              <a:rPr lang="de-DE" b="1" dirty="0" smtClean="0"/>
              <a:t>Wörter</a:t>
            </a:r>
            <a:r>
              <a:rPr lang="de-DE" b="1" dirty="0"/>
              <a:t>:</a:t>
            </a:r>
            <a:br>
              <a:rPr lang="de-DE" b="1" dirty="0"/>
            </a:br>
            <a:r>
              <a:rPr lang="de-DE" b="1" dirty="0"/>
              <a:t>(Jeder Strich = 1 Buchstabe)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42873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O T _ _ _ _ _ _ _ _ m, O Tannenbaum,</a:t>
            </a:r>
            <a:br>
              <a:rPr lang="de-DE" sz="1400" dirty="0"/>
            </a:br>
            <a:r>
              <a:rPr lang="de-DE" sz="1400" dirty="0"/>
              <a:t>wie treu sind deine Blatter!</a:t>
            </a:r>
            <a:br>
              <a:rPr lang="de-DE" sz="1400" dirty="0"/>
            </a:br>
            <a:r>
              <a:rPr lang="de-DE" sz="1400" dirty="0"/>
              <a:t>Du g _ _ _ _ t nicht nur zur Sommerzeit,</a:t>
            </a:r>
            <a:br>
              <a:rPr lang="de-DE" sz="1400" dirty="0"/>
            </a:br>
            <a:r>
              <a:rPr lang="de-DE" sz="1400" dirty="0"/>
              <a:t>nein auch im W _ _ _ _ r wenn es schneit.</a:t>
            </a:r>
            <a:br>
              <a:rPr lang="de-DE" sz="1400" dirty="0"/>
            </a:br>
            <a:r>
              <a:rPr lang="de-DE" sz="1400" dirty="0"/>
              <a:t>O Tannenbaum, O Tannenbaum,</a:t>
            </a:r>
            <a:br>
              <a:rPr lang="de-DE" sz="1400" dirty="0"/>
            </a:br>
            <a:r>
              <a:rPr lang="de-DE" sz="1400" dirty="0"/>
              <a:t>wie g _ _ n sind deine Blatter! </a:t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O Tannenbaum, O Tannenbaum,</a:t>
            </a:r>
            <a:br>
              <a:rPr lang="de-DE" sz="1400" dirty="0"/>
            </a:br>
            <a:r>
              <a:rPr lang="de-DE" sz="1400" dirty="0"/>
              <a:t>du k _ _ _ _ t mir sehr gefallen.</a:t>
            </a:r>
            <a:br>
              <a:rPr lang="de-DE" sz="1400" dirty="0"/>
            </a:br>
            <a:r>
              <a:rPr lang="de-DE" sz="1400" dirty="0"/>
              <a:t>Wie oft hat nicht zur W _ _ _ _ _ _ _ _ _ _ _ _ t</a:t>
            </a:r>
            <a:br>
              <a:rPr lang="de-DE" sz="1400" dirty="0"/>
            </a:br>
            <a:r>
              <a:rPr lang="de-DE" sz="1400" dirty="0"/>
              <a:t>ein Baum von dir mich hoch erfreut!</a:t>
            </a:r>
            <a:br>
              <a:rPr lang="de-DE" sz="1400" dirty="0"/>
            </a:br>
            <a:r>
              <a:rPr lang="de-DE" sz="1400" dirty="0"/>
              <a:t>O Tannenbaum, O Tannenbaum,</a:t>
            </a:r>
            <a:br>
              <a:rPr lang="de-DE" sz="1400" dirty="0"/>
            </a:br>
            <a:r>
              <a:rPr lang="de-DE" sz="1400" dirty="0"/>
              <a:t>du kannst mir sehr g _ _ _ _ _ _ n! </a:t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O Tannenbaum, O Tannenbaum,</a:t>
            </a:r>
            <a:br>
              <a:rPr lang="de-DE" sz="1400" dirty="0"/>
            </a:br>
            <a:r>
              <a:rPr lang="de-DE" sz="1400" dirty="0"/>
              <a:t>Dein K _ _ _ d will mich was l _ _ _ _ n:</a:t>
            </a:r>
            <a:br>
              <a:rPr lang="de-DE" sz="1400" dirty="0"/>
            </a:br>
            <a:r>
              <a:rPr lang="de-DE" sz="1400" dirty="0"/>
              <a:t>Die H _ _ _ _ _ _ g und B _ _ _ _ _ _ _ _ _ _ _ t</a:t>
            </a:r>
            <a:br>
              <a:rPr lang="de-DE" sz="1400" dirty="0"/>
            </a:br>
            <a:r>
              <a:rPr lang="de-DE" sz="1400" dirty="0"/>
              <a:t>Gibt T _ _ _ t und Kraft zu jeder Zeit.</a:t>
            </a:r>
            <a:br>
              <a:rPr lang="de-DE" sz="1400" dirty="0"/>
            </a:br>
            <a:r>
              <a:rPr lang="de-DE" sz="1400" dirty="0"/>
              <a:t>O Tannenbaum, O Tannenbaum,</a:t>
            </a:r>
            <a:br>
              <a:rPr lang="de-DE" sz="1400" dirty="0"/>
            </a:br>
            <a:r>
              <a:rPr lang="de-DE" sz="1400" dirty="0"/>
              <a:t>dein K _ _ _ d will mich was lehren.</a:t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Ernst Anschutz 1780 - 1861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64291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Oh Christmas Tree</a:t>
            </a:r>
          </a:p>
          <a:p>
            <a:r>
              <a:rPr lang="en-US" b="1" dirty="0" smtClean="0"/>
              <a:t>O</a:t>
            </a:r>
            <a:r>
              <a:rPr lang="en-US" dirty="0" smtClean="0"/>
              <a:t> Christmas tree, O Christmas tree! </a:t>
            </a:r>
            <a:br>
              <a:rPr lang="en-US" dirty="0" smtClean="0"/>
            </a:br>
            <a:r>
              <a:rPr lang="en-US" dirty="0" smtClean="0"/>
              <a:t>How are thy leaves so verdant! </a:t>
            </a:r>
            <a:br>
              <a:rPr lang="en-US" dirty="0" smtClean="0"/>
            </a:br>
            <a:r>
              <a:rPr lang="en-US" dirty="0" smtClean="0"/>
              <a:t>O Christmas tree, O Christmas tree, </a:t>
            </a:r>
            <a:br>
              <a:rPr lang="en-US" dirty="0" smtClean="0"/>
            </a:br>
            <a:r>
              <a:rPr lang="en-US" dirty="0" smtClean="0"/>
              <a:t>How are thy leaves so verdant! </a:t>
            </a:r>
          </a:p>
          <a:p>
            <a:r>
              <a:rPr lang="en-US" b="1" dirty="0" smtClean="0"/>
              <a:t>N</a:t>
            </a:r>
            <a:r>
              <a:rPr lang="en-US" dirty="0" smtClean="0"/>
              <a:t>ot only in the summertime, </a:t>
            </a:r>
            <a:br>
              <a:rPr lang="en-US" dirty="0" smtClean="0"/>
            </a:br>
            <a:r>
              <a:rPr lang="en-US" dirty="0" smtClean="0"/>
              <a:t>But even in winter is thy prime. </a:t>
            </a:r>
          </a:p>
          <a:p>
            <a:r>
              <a:rPr lang="en-US" b="1" dirty="0" smtClean="0"/>
              <a:t>O</a:t>
            </a:r>
            <a:r>
              <a:rPr lang="en-US" dirty="0" smtClean="0"/>
              <a:t> Christmas tree, O Christmas tree, </a:t>
            </a:r>
            <a:br>
              <a:rPr lang="en-US" dirty="0" smtClean="0"/>
            </a:br>
            <a:r>
              <a:rPr lang="en-US" dirty="0" smtClean="0"/>
              <a:t>How are thy leaves so verdant! </a:t>
            </a:r>
            <a:br>
              <a:rPr lang="en-US" dirty="0" smtClean="0"/>
            </a:br>
            <a:r>
              <a:rPr lang="en-US" dirty="0" smtClean="0"/>
              <a:t>O Christmas tree, O Christmas tree, </a:t>
            </a:r>
            <a:br>
              <a:rPr lang="en-US" dirty="0" smtClean="0"/>
            </a:br>
            <a:r>
              <a:rPr lang="en-US" dirty="0" smtClean="0"/>
              <a:t>Much pleasure doth thou bring me! </a:t>
            </a:r>
          </a:p>
          <a:p>
            <a:r>
              <a:rPr lang="en-US" b="1" dirty="0" smtClean="0"/>
              <a:t>O</a:t>
            </a:r>
            <a:r>
              <a:rPr lang="en-US" dirty="0" smtClean="0"/>
              <a:t> Christmas tree, O Christmas tree, </a:t>
            </a:r>
            <a:br>
              <a:rPr lang="en-US" dirty="0" smtClean="0"/>
            </a:br>
            <a:r>
              <a:rPr lang="en-US" dirty="0" smtClean="0"/>
              <a:t>Much pleasure doth thou bring me! </a:t>
            </a:r>
            <a:br>
              <a:rPr lang="en-US" dirty="0" smtClean="0"/>
            </a:br>
            <a:r>
              <a:rPr lang="en-US" dirty="0" smtClean="0"/>
              <a:t>For every year the Christmas tree, </a:t>
            </a:r>
            <a:br>
              <a:rPr lang="en-US" dirty="0" smtClean="0"/>
            </a:br>
            <a:r>
              <a:rPr lang="en-US" dirty="0" smtClean="0"/>
              <a:t>Brings to us all both joy and glee. </a:t>
            </a:r>
          </a:p>
          <a:p>
            <a:r>
              <a:rPr lang="en-US" b="1" dirty="0" smtClean="0"/>
              <a:t>O</a:t>
            </a:r>
            <a:r>
              <a:rPr lang="en-US" dirty="0" smtClean="0"/>
              <a:t> Christmas tree, O Christmas tree, </a:t>
            </a:r>
            <a:br>
              <a:rPr lang="en-US" dirty="0" smtClean="0"/>
            </a:br>
            <a:r>
              <a:rPr lang="en-US" dirty="0" smtClean="0"/>
              <a:t>Much pleasure doth thou bring me! </a:t>
            </a:r>
          </a:p>
          <a:p>
            <a:r>
              <a:rPr lang="en-US" b="1" dirty="0" smtClean="0"/>
              <a:t>O</a:t>
            </a:r>
            <a:r>
              <a:rPr lang="en-US" dirty="0" smtClean="0"/>
              <a:t> Christmas tree, O Christmas tree, </a:t>
            </a:r>
            <a:br>
              <a:rPr lang="en-US" dirty="0" smtClean="0"/>
            </a:br>
            <a:r>
              <a:rPr lang="en-US" dirty="0" smtClean="0"/>
              <a:t>Thy candles shine out brightly!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all - bring - Christmas - Christmas - Christmas - Christmas - doth - How - in - in - leaves - me - Much - O - O - O - O - shine - so - tree - tree - verdant</a:t>
            </a:r>
          </a:p>
          <a:p>
            <a:endParaRPr lang="ru-RU" sz="1400" b="1" dirty="0" smtClean="0"/>
          </a:p>
          <a:p>
            <a:r>
              <a:rPr lang="en-US" sz="1400" b="1" dirty="0" smtClean="0"/>
              <a:t>Oh Christmas Tree</a:t>
            </a:r>
          </a:p>
          <a:p>
            <a:r>
              <a:rPr lang="en-US" sz="1400" b="1" dirty="0" smtClean="0"/>
              <a:t>O ______(1) tree, O Christmas tree! </a:t>
            </a:r>
            <a:br>
              <a:rPr lang="en-US" sz="1400" b="1" dirty="0" smtClean="0"/>
            </a:br>
            <a:r>
              <a:rPr lang="en-US" sz="1400" b="1" dirty="0" smtClean="0"/>
              <a:t>______(2) are thy leaves so ______(3)! </a:t>
            </a:r>
            <a:br>
              <a:rPr lang="en-US" sz="1400" b="1" dirty="0" smtClean="0"/>
            </a:br>
            <a:r>
              <a:rPr lang="en-US" sz="1400" b="1" dirty="0" smtClean="0"/>
              <a:t>O Christmas tree, O ______(4) tree, </a:t>
            </a:r>
            <a:br>
              <a:rPr lang="en-US" sz="1400" b="1" dirty="0" smtClean="0"/>
            </a:br>
            <a:r>
              <a:rPr lang="en-US" sz="1400" b="1" dirty="0" smtClean="0"/>
              <a:t>How are thy ______(5) so verdant! </a:t>
            </a:r>
          </a:p>
          <a:p>
            <a:r>
              <a:rPr lang="en-US" sz="1400" b="1" dirty="0" smtClean="0"/>
              <a:t>Not only ______(6) the summertime, </a:t>
            </a:r>
            <a:br>
              <a:rPr lang="en-US" sz="1400" b="1" dirty="0" smtClean="0"/>
            </a:br>
            <a:r>
              <a:rPr lang="en-US" sz="1400" b="1" dirty="0" smtClean="0"/>
              <a:t>But even ______(7) winter is thy prime. </a:t>
            </a:r>
          </a:p>
          <a:p>
            <a:r>
              <a:rPr lang="en-US" sz="1400" b="1" dirty="0" smtClean="0"/>
              <a:t>______(8) Christmas tree, O Christmas ______(9), </a:t>
            </a:r>
            <a:br>
              <a:rPr lang="en-US" sz="1400" b="1" dirty="0" smtClean="0"/>
            </a:br>
            <a:r>
              <a:rPr lang="en-US" sz="1400" b="1" dirty="0" smtClean="0"/>
              <a:t>How are thy leaves ______(10) verdant! </a:t>
            </a:r>
            <a:br>
              <a:rPr lang="en-US" sz="1400" b="1" dirty="0" smtClean="0"/>
            </a:br>
            <a:r>
              <a:rPr lang="en-US" sz="1400" b="1" dirty="0" smtClean="0"/>
              <a:t>O Christmas tree, ______(11) Christmas tree, </a:t>
            </a:r>
            <a:br>
              <a:rPr lang="en-US" sz="1400" b="1" dirty="0" smtClean="0"/>
            </a:br>
            <a:r>
              <a:rPr lang="en-US" sz="1400" b="1" dirty="0" smtClean="0"/>
              <a:t>Much pleasure ______(12) thou bring me! </a:t>
            </a:r>
          </a:p>
          <a:p>
            <a:r>
              <a:rPr lang="en-US" sz="1400" b="1" dirty="0" smtClean="0"/>
              <a:t>O ______(13) tree, O Christmas tree, </a:t>
            </a:r>
            <a:br>
              <a:rPr lang="en-US" sz="1400" b="1" dirty="0" smtClean="0"/>
            </a:br>
            <a:r>
              <a:rPr lang="en-US" sz="1400" b="1" dirty="0" smtClean="0"/>
              <a:t>______(14) pleasure doth thou bring ______(15)! </a:t>
            </a:r>
            <a:br>
              <a:rPr lang="en-US" sz="1400" b="1" dirty="0" smtClean="0"/>
            </a:br>
            <a:r>
              <a:rPr lang="en-US" sz="1400" b="1" dirty="0" smtClean="0"/>
              <a:t>For every year the ______(16) tree, </a:t>
            </a:r>
            <a:br>
              <a:rPr lang="en-US" sz="1400" b="1" dirty="0" smtClean="0"/>
            </a:br>
            <a:r>
              <a:rPr lang="en-US" sz="1400" b="1" dirty="0" smtClean="0"/>
              <a:t>Brings to us ______(17) both joy and glee. </a:t>
            </a:r>
          </a:p>
          <a:p>
            <a:r>
              <a:rPr lang="en-US" sz="1400" b="1" dirty="0" smtClean="0"/>
              <a:t>______(18) Christmas tree, O Christmas ______(19), </a:t>
            </a:r>
            <a:br>
              <a:rPr lang="en-US" sz="1400" b="1" dirty="0" smtClean="0"/>
            </a:br>
            <a:r>
              <a:rPr lang="en-US" sz="1400" b="1" dirty="0" smtClean="0"/>
              <a:t>Much pleasure doth thou ______(20) me! </a:t>
            </a:r>
          </a:p>
          <a:p>
            <a:r>
              <a:rPr lang="en-US" sz="1400" b="1" dirty="0" smtClean="0"/>
              <a:t>O Christmas tree, ______(21) Christmas tree, </a:t>
            </a:r>
            <a:br>
              <a:rPr lang="en-US" sz="1400" b="1" dirty="0" smtClean="0"/>
            </a:br>
            <a:r>
              <a:rPr lang="en-US" sz="1400" b="1" dirty="0" smtClean="0"/>
              <a:t>Thy candles ______(22) out brightly</a:t>
            </a:r>
            <a:r>
              <a:rPr lang="en-US" b="1" dirty="0" smtClean="0"/>
              <a:t>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Fill in the missing words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missing letters.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71678"/>
            <a:ext cx="664373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O______ (2)  Christmas Tr______(3) </a:t>
            </a:r>
          </a:p>
          <a:p>
            <a:r>
              <a:rPr lang="en-US" sz="1400" b="1" dirty="0" smtClean="0"/>
              <a:t>O Chri______(4)  tree, ______(5)  Christmas tr______(6) ! </a:t>
            </a:r>
            <a:br>
              <a:rPr lang="en-US" sz="1400" b="1" dirty="0" smtClean="0"/>
            </a:br>
            <a:r>
              <a:rPr lang="en-US" sz="1400" b="1" dirty="0" smtClean="0"/>
              <a:t>How a______(7)  thy lea______(8)  so ver______(9) ! </a:t>
            </a:r>
            <a:br>
              <a:rPr lang="en-US" sz="1400" b="1" dirty="0" smtClean="0"/>
            </a:br>
            <a:r>
              <a:rPr lang="en-US" sz="1400" b="1" dirty="0" smtClean="0"/>
              <a:t>O Chri______(10)  tree, ______(11)  Christmas tr______(12) , </a:t>
            </a:r>
            <a:br>
              <a:rPr lang="en-US" sz="1400" b="1" dirty="0" smtClean="0"/>
            </a:br>
            <a:r>
              <a:rPr lang="en-US" sz="1400" b="1" dirty="0" smtClean="0"/>
              <a:t>How a______(13)  thy lea______(14)  so ver______(15) ! </a:t>
            </a:r>
          </a:p>
          <a:p>
            <a:r>
              <a:rPr lang="en-US" sz="1400" b="1" dirty="0" smtClean="0"/>
              <a:t>Not on______(16)  in t______(17)  summertime, </a:t>
            </a:r>
            <a:br>
              <a:rPr lang="en-US" sz="1400" b="1" dirty="0" smtClean="0"/>
            </a:br>
            <a:r>
              <a:rPr lang="en-US" sz="1400" b="1" dirty="0" smtClean="0"/>
              <a:t>B______(18)  even i______(19)  winter i______(20)  thy pr______(21) . </a:t>
            </a:r>
          </a:p>
          <a:p>
            <a:r>
              <a:rPr lang="en-US" sz="1400" b="1" dirty="0" smtClean="0"/>
              <a:t>O Chri______(22)  tree, ______(23)  Christmas tr______(24) , </a:t>
            </a:r>
            <a:br>
              <a:rPr lang="en-US" sz="1400" b="1" dirty="0" smtClean="0"/>
            </a:br>
            <a:r>
              <a:rPr lang="en-US" sz="1400" b="1" dirty="0" smtClean="0"/>
              <a:t>How a______(25)  thy lea______(26)  so ver</a:t>
            </a:r>
            <a:r>
              <a:rPr lang="en-US" sz="1600" b="1" dirty="0" smtClean="0"/>
              <a:t>______(</a:t>
            </a:r>
            <a:r>
              <a:rPr lang="en-US" sz="1400" b="1" dirty="0" smtClean="0"/>
              <a:t>27) ! </a:t>
            </a:r>
            <a:br>
              <a:rPr lang="en-US" sz="1400" b="1" dirty="0" smtClean="0"/>
            </a:br>
            <a:r>
              <a:rPr lang="en-US" sz="1400" b="1" dirty="0" smtClean="0"/>
              <a:t>O Chri______(28)  tree, ______(29)  Christmas tr______(30) , </a:t>
            </a:r>
            <a:br>
              <a:rPr lang="en-US" sz="1400" b="1" dirty="0" smtClean="0"/>
            </a:br>
            <a:r>
              <a:rPr lang="en-US" sz="1400" b="1" dirty="0" smtClean="0"/>
              <a:t>Much plea______(31)  doth th______(32)  bring m______(33) ! </a:t>
            </a:r>
          </a:p>
          <a:p>
            <a:r>
              <a:rPr lang="en-US" sz="1400" b="1" dirty="0" smtClean="0"/>
              <a:t>O Chri______(34)  tree, ______(35)  Christmas tr______(36) , </a:t>
            </a:r>
            <a:br>
              <a:rPr lang="en-US" sz="1400" b="1" dirty="0" smtClean="0"/>
            </a:br>
            <a:r>
              <a:rPr lang="en-US" sz="1400" b="1" dirty="0" smtClean="0"/>
              <a:t>Much plea______(37)  doth th______(38)  bring m______(39) ! </a:t>
            </a:r>
            <a:br>
              <a:rPr lang="en-US" sz="1400" b="1" dirty="0" smtClean="0"/>
            </a:br>
            <a:r>
              <a:rPr lang="en-US" sz="1400" b="1" dirty="0" smtClean="0"/>
              <a:t>For ev______(40)  year t______(41)  Christmas tr______(42) , </a:t>
            </a:r>
            <a:br>
              <a:rPr lang="en-US" sz="1400" b="1" dirty="0" smtClean="0"/>
            </a:br>
            <a:r>
              <a:rPr lang="en-US" sz="1400" b="1" dirty="0" smtClean="0"/>
              <a:t>Brings t______(43)  us a______(44)  both j______(45)  and gl______(46) . </a:t>
            </a:r>
          </a:p>
          <a:p>
            <a:r>
              <a:rPr lang="en-US" sz="1400" b="1" dirty="0" smtClean="0"/>
              <a:t>O Chri______(47)  tree, ______(48)  Christmas tr______(49) , </a:t>
            </a:r>
            <a:br>
              <a:rPr lang="en-US" sz="1400" b="1" dirty="0" smtClean="0"/>
            </a:br>
            <a:r>
              <a:rPr lang="en-US" sz="1400" b="1" dirty="0" smtClean="0"/>
              <a:t>Much plea______(50)  doth th______(51)  bring m______(52) ! </a:t>
            </a:r>
          </a:p>
          <a:p>
            <a:r>
              <a:rPr lang="en-US" sz="1400" b="1" dirty="0" smtClean="0"/>
              <a:t>O Chri______(53)  tree, ______(54)  Christmas tree, </a:t>
            </a:r>
            <a:br>
              <a:rPr lang="en-US" sz="1400" b="1" dirty="0" smtClean="0"/>
            </a:br>
            <a:r>
              <a:rPr lang="en-US" sz="1400" b="1" dirty="0" smtClean="0"/>
              <a:t>Thy candles shine out brightly!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Guess the word and write it down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28586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Oh Christmas Tree</a:t>
            </a:r>
          </a:p>
          <a:p>
            <a:r>
              <a:rPr lang="en-US" b="1" dirty="0" smtClean="0"/>
              <a:t>O C _ _ _ _ _ _ _ s tree, O Christmas tree! </a:t>
            </a:r>
            <a:br>
              <a:rPr lang="en-US" b="1" dirty="0" smtClean="0"/>
            </a:br>
            <a:r>
              <a:rPr lang="en-US" b="1" dirty="0" smtClean="0"/>
              <a:t>How are thy l _ _ _ _ s so verdant! </a:t>
            </a:r>
            <a:br>
              <a:rPr lang="en-US" b="1" dirty="0" smtClean="0"/>
            </a:br>
            <a:r>
              <a:rPr lang="en-US" b="1" dirty="0" smtClean="0"/>
              <a:t>O Christmas tree, O Christmas tree, </a:t>
            </a:r>
            <a:br>
              <a:rPr lang="en-US" b="1" dirty="0" smtClean="0"/>
            </a:br>
            <a:r>
              <a:rPr lang="en-US" b="1" dirty="0" smtClean="0"/>
              <a:t>How are thy l _ _ _ _ s so verdant! </a:t>
            </a:r>
          </a:p>
          <a:p>
            <a:r>
              <a:rPr lang="en-US" b="1" dirty="0" smtClean="0"/>
              <a:t>Not only in the s _ _ _ _ _ _ _ _ e, </a:t>
            </a:r>
            <a:br>
              <a:rPr lang="en-US" b="1" dirty="0" smtClean="0"/>
            </a:br>
            <a:r>
              <a:rPr lang="en-US" b="1" dirty="0" smtClean="0"/>
              <a:t>But even in winter is thy prime. </a:t>
            </a:r>
          </a:p>
          <a:p>
            <a:r>
              <a:rPr lang="en-US" b="1" dirty="0" smtClean="0"/>
              <a:t>O Christmas t _ _ e, O Christmas tree, </a:t>
            </a:r>
            <a:br>
              <a:rPr lang="en-US" b="1" dirty="0" smtClean="0"/>
            </a:br>
            <a:r>
              <a:rPr lang="en-US" b="1" dirty="0" smtClean="0"/>
              <a:t>H _ w are thy leaves so v _ _ _ _ _ t! </a:t>
            </a:r>
            <a:br>
              <a:rPr lang="en-US" b="1" dirty="0" smtClean="0"/>
            </a:br>
            <a:r>
              <a:rPr lang="en-US" b="1" dirty="0" smtClean="0"/>
              <a:t>O Christmas tree, O Christmas tree, </a:t>
            </a:r>
            <a:br>
              <a:rPr lang="en-US" b="1" dirty="0" smtClean="0"/>
            </a:br>
            <a:r>
              <a:rPr lang="en-US" b="1" dirty="0" smtClean="0"/>
              <a:t>Much pleasure doth thou b _ _ _ g me! </a:t>
            </a:r>
          </a:p>
          <a:p>
            <a:r>
              <a:rPr lang="en-US" b="1" dirty="0" smtClean="0"/>
              <a:t>O C _ _ _ _ _ _ _ s tree, O Christmas tree, </a:t>
            </a:r>
            <a:br>
              <a:rPr lang="en-US" b="1" dirty="0" smtClean="0"/>
            </a:br>
            <a:r>
              <a:rPr lang="en-US" b="1" dirty="0" smtClean="0"/>
              <a:t>Much p _ _ _ _ _ _ e doth thou bring me! </a:t>
            </a:r>
            <a:br>
              <a:rPr lang="en-US" b="1" dirty="0" smtClean="0"/>
            </a:br>
            <a:r>
              <a:rPr lang="en-US" b="1" dirty="0" smtClean="0"/>
              <a:t>For every year the Christmas tree, </a:t>
            </a:r>
            <a:br>
              <a:rPr lang="en-US" b="1" dirty="0" smtClean="0"/>
            </a:br>
            <a:r>
              <a:rPr lang="en-US" b="1" dirty="0" smtClean="0"/>
              <a:t>B _ _ _ _ s to us all both joy and glee. </a:t>
            </a:r>
          </a:p>
          <a:p>
            <a:r>
              <a:rPr lang="en-US" b="1" dirty="0" smtClean="0"/>
              <a:t>O Christmas tree, O Christmas tree, </a:t>
            </a:r>
            <a:br>
              <a:rPr lang="en-US" b="1" dirty="0" smtClean="0"/>
            </a:br>
            <a:r>
              <a:rPr lang="en-US" b="1" dirty="0" smtClean="0"/>
              <a:t>Much p _ _ _ _ _ _ e doth thou bring me! </a:t>
            </a:r>
          </a:p>
          <a:p>
            <a:r>
              <a:rPr lang="en-US" b="1" dirty="0" smtClean="0"/>
              <a:t>O C _ _ _ _ _ _ _ s tree, O Christmas tree, </a:t>
            </a:r>
            <a:br>
              <a:rPr lang="en-US" b="1" dirty="0" smtClean="0"/>
            </a:br>
            <a:r>
              <a:rPr lang="en-US" b="1" dirty="0" smtClean="0"/>
              <a:t>Thy candles shine out b _ _ _ _ _ _ y!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Make up the poem correctly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357430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OHCHRISTMASTREE</a:t>
            </a:r>
          </a:p>
          <a:p>
            <a:r>
              <a:rPr lang="en-US" dirty="0" smtClean="0"/>
              <a:t>OCHRISTMASTREE,OCHRISTMASTREE!HOWARETHYLEAVESSOVERDANT!OCHRISTMASTREE,OCHRISTMASTREE,HOWARETHYLEAVESSOVERDANT!</a:t>
            </a:r>
          </a:p>
          <a:p>
            <a:r>
              <a:rPr lang="en-US" dirty="0" smtClean="0"/>
              <a:t>NOTONLYINTHESUMMERTIME,BUTEVENINWINTERISTHYPRIME.</a:t>
            </a:r>
          </a:p>
          <a:p>
            <a:r>
              <a:rPr lang="en-US" dirty="0" smtClean="0"/>
              <a:t>OCHRISTMASTREE,OCHRISTMASTREE,HOWARETHYLEAVESSOVERDANT!OCHRISTMASTREE,OCHRISTMASTREE,MUCHPLEASUREDOTHTHOUBRINGME!</a:t>
            </a:r>
          </a:p>
          <a:p>
            <a:r>
              <a:rPr lang="en-US" dirty="0" smtClean="0"/>
              <a:t>OCHRISTMASTREE,OCHRISTMASTREE,MUCHPLEASUREDOTHTHOUBRINGME!FOREVERYYEARTHECHRISTMASTREE,BRINGSTOUSALLBOTHJOYANDGLEE.</a:t>
            </a:r>
          </a:p>
          <a:p>
            <a:r>
              <a:rPr lang="en-US" dirty="0" smtClean="0"/>
              <a:t>OCHRISTMASTREE,OCHRISTMASTREE,MUCHPLEASUREDOTHTHOUBRINGME!</a:t>
            </a:r>
          </a:p>
          <a:p>
            <a:r>
              <a:rPr lang="en-US" dirty="0" smtClean="0"/>
              <a:t>OCHRISTMASTREE,OCHRISTMASTREE,THYCANDLESSHINEOUTBRIGHTLY!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Danke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schön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für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die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Arbeit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!!!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3" name="Picture 4" descr="Bild der Wo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299075" cy="3429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5229200"/>
            <a:ext cx="6696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very much!!!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000109"/>
            <a:ext cx="3997107" cy="523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55776" y="2852936"/>
            <a:ext cx="1690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Brandis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0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Unsere Brieffreunde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428736"/>
            <a:ext cx="4344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Pen - Friends 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6088559"/>
            <a:ext cx="6824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Наши друзья по переписке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Schulpartnerschaften</a:t>
            </a:r>
            <a:endParaRPr lang="ru-RU" sz="48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57621" y="2285992"/>
            <a:ext cx="78581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ru-RU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 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ru-RU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http://ssdb2.inf.tu-dresden.de/output/pic/karte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4953018" cy="5020174"/>
          </a:xfrm>
          <a:prstGeom prst="rect">
            <a:avLst/>
          </a:prstGeom>
          <a:noFill/>
        </p:spPr>
      </p:pic>
      <p:pic>
        <p:nvPicPr>
          <p:cNvPr id="26627" name="Picture 3" descr="http://ssdb2.inf.tu-dresden.de/output/pic/mli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-1363663"/>
            <a:ext cx="66675" cy="66675"/>
          </a:xfrm>
          <a:prstGeom prst="rect">
            <a:avLst/>
          </a:prstGeom>
          <a:noFill/>
        </p:spPr>
      </p:pic>
      <p:pic>
        <p:nvPicPr>
          <p:cNvPr id="26628" name="Picture 4" descr="http://ssdb2.inf.tu-dresden.de/output/pic/mli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-1363663"/>
            <a:ext cx="66675" cy="666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16216" y="1484784"/>
            <a:ext cx="20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Gymnasium Brandis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3501008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Frederikssund</a:t>
            </a:r>
            <a:r>
              <a:rPr lang="en-US" b="1" dirty="0" smtClean="0"/>
              <a:t> Gymnasium,</a:t>
            </a:r>
          </a:p>
          <a:p>
            <a:r>
              <a:rPr lang="en-US" b="1" dirty="0" smtClean="0"/>
              <a:t>Frederiksund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Shule</a:t>
            </a:r>
            <a:r>
              <a:rPr lang="en-US" b="1" dirty="0" smtClean="0"/>
              <a:t> 3 </a:t>
            </a:r>
            <a:r>
              <a:rPr lang="en-US" b="1" dirty="0" smtClean="0"/>
              <a:t>Alakurtti</a:t>
            </a:r>
            <a:endParaRPr lang="en-US" b="1" dirty="0" smtClean="0"/>
          </a:p>
          <a:p>
            <a:r>
              <a:rPr lang="en-US" b="1" dirty="0" smtClean="0"/>
              <a:t>Murmansker</a:t>
            </a:r>
            <a:r>
              <a:rPr lang="en-US" b="1" dirty="0" smtClean="0"/>
              <a:t> </a:t>
            </a:r>
            <a:r>
              <a:rPr lang="en-US" b="1" dirty="0" smtClean="0"/>
              <a:t>Gebiet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94122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schulprofil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 rot="18689122">
            <a:off x="3509431" y="948131"/>
            <a:ext cx="484632" cy="841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700808"/>
            <a:ext cx="3278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kontakt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348880"/>
            <a:ext cx="4126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140968"/>
            <a:ext cx="1553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E-Mail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11697" y="3068960"/>
            <a:ext cx="5132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skola3@rambler.ru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 rot="2295380">
            <a:off x="4303614" y="3785142"/>
            <a:ext cx="422501" cy="58386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293096"/>
            <a:ext cx="2779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Gästebuch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3449825">
            <a:off x="3216284" y="4847186"/>
            <a:ext cx="484632" cy="978408"/>
          </a:xfrm>
          <a:prstGeom prst="downArrow">
            <a:avLst>
              <a:gd name="adj1" fmla="val 55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89240"/>
            <a:ext cx="3707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Ihr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Eintrag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ins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Gästebuch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86182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5661248"/>
            <a:ext cx="377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Weihnachtswünsche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6237312"/>
            <a:ext cx="3718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Christmas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greetingS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ПК-9\Мои документы\Мои рисунки\spkop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05" y="357166"/>
            <a:ext cx="9013795" cy="785818"/>
          </a:xfrm>
          <a:prstGeom prst="rect">
            <a:avLst/>
          </a:prstGeom>
          <a:noFill/>
        </p:spPr>
      </p:pic>
      <p:pic>
        <p:nvPicPr>
          <p:cNvPr id="27650" name="Picture 2" descr="C:\Documents and Settings\ПК-9\Мои документы\Мои рисунки\444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4169722" cy="2450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57161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Herzlich willkommen auf den Webseiten des Gymnasium Brandis.</a:t>
            </a:r>
          </a:p>
          <a:p>
            <a:r>
              <a:rPr lang="de-DE" dirty="0" smtClean="0"/>
              <a:t>Hier finden Sie eine Menge interessante und wissenswerte Informationen über unser Gymnasium, so zum Beispiel seine weit zurückreichende Geschichte, seine Abiturjahrgänge, Arbeitsgemeinschaften an unserer Schule oder aktuelle Veranstaltungstermine.</a:t>
            </a:r>
            <a:br>
              <a:rPr lang="de-DE" dirty="0" smtClean="0"/>
            </a:br>
            <a:r>
              <a:rPr lang="de-DE" dirty="0" smtClean="0"/>
              <a:t>Schüler unserer Schule sowie deren Eltern haben zusätzlich die Möglichkeit, im Intern-Bereich den aktuellen Vertretungs- und Klausurplan, Elternbriefe, die Hausordnung und andere interne Informationen zu bekommen. </a:t>
            </a:r>
            <a:endParaRPr lang="de-DE" dirty="0"/>
          </a:p>
        </p:txBody>
      </p:sp>
      <p:pic>
        <p:nvPicPr>
          <p:cNvPr id="6" name="Picture 4" descr="Bild der Wo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876711" cy="229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92971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 smtClean="0"/>
              <a:t>Этапы урока:</a:t>
            </a:r>
            <a:r>
              <a:rPr lang="ru-RU" b="1" dirty="0" smtClean="0"/>
              <a:t> -  выход на сайт партнерской гимназии города Брандиса </a:t>
            </a:r>
            <a:endParaRPr lang="en-US" b="1" dirty="0" smtClean="0"/>
          </a:p>
          <a:p>
            <a:pPr algn="just">
              <a:buNone/>
            </a:pPr>
            <a:r>
              <a:rPr lang="en-US" b="1" dirty="0" smtClean="0"/>
              <a:t>                                           </a:t>
            </a:r>
            <a:r>
              <a:rPr lang="ru-RU" b="1" dirty="0" smtClean="0"/>
              <a:t>   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en-US" b="1" dirty="0" smtClean="0"/>
              <a:t>www. gymnasium-brandis.de</a:t>
            </a:r>
          </a:p>
          <a:p>
            <a:pPr algn="just"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                                           -    отправление индивидуальных </a:t>
            </a:r>
            <a:r>
              <a:rPr lang="en-US" b="1" dirty="0" smtClean="0"/>
              <a:t>E-mail </a:t>
            </a:r>
            <a:r>
              <a:rPr lang="ru-RU" b="1" dirty="0" smtClean="0"/>
              <a:t> с вопросами по теме :</a:t>
            </a:r>
          </a:p>
          <a:p>
            <a:pPr algn="just">
              <a:buNone/>
            </a:pPr>
            <a:r>
              <a:rPr lang="ru-RU" b="1" dirty="0" smtClean="0"/>
              <a:t>                                                «Иностранные языки в твоей жизни»</a:t>
            </a:r>
          </a:p>
          <a:p>
            <a:pPr algn="just">
              <a:buNone/>
            </a:pPr>
            <a:r>
              <a:rPr lang="ru-RU" b="1" dirty="0" smtClean="0"/>
              <a:t>                                             -   Посещение «Гостевой книги» гимназии и поздравления с</a:t>
            </a:r>
          </a:p>
          <a:p>
            <a:pPr algn="just">
              <a:buNone/>
            </a:pPr>
            <a:r>
              <a:rPr lang="ru-RU" b="1" dirty="0" smtClean="0"/>
              <a:t>                                                 Рождеством и Новым Годом</a:t>
            </a:r>
          </a:p>
          <a:p>
            <a:pPr algn="just">
              <a:buNone/>
            </a:pPr>
            <a:r>
              <a:rPr lang="ru-RU" b="1" dirty="0" smtClean="0"/>
              <a:t>                                             -   работа с электронным учебником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                                         </a:t>
            </a:r>
          </a:p>
          <a:p>
            <a:pPr algn="just">
              <a:buNone/>
            </a:pP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643182"/>
            <a:ext cx="650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«Генератор упражнений с помощью компьютерной мышки»</a:t>
            </a:r>
            <a:endParaRPr lang="ru-RU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85720" y="3079724"/>
          <a:ext cx="4071966" cy="3778276"/>
        </p:xfrm>
        <a:graphic>
          <a:graphicData uri="http://schemas.openxmlformats.org/presentationml/2006/ole">
            <p:oleObj spid="_x0000_s17410" name="Acrobat Document" r:id="rId4" imgW="2919240" imgH="2708280" progId="AcroExch.Document.7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714876" y="3205309"/>
          <a:ext cx="4000528" cy="3504374"/>
        </p:xfrm>
        <a:graphic>
          <a:graphicData uri="http://schemas.openxmlformats.org/presentationml/2006/ole">
            <p:oleObj spid="_x0000_s17411" name="Acrobat Document" r:id="rId5" imgW="3197520" imgH="28011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000372"/>
            <a:ext cx="2327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3405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Ход урока: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Also,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liebe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Schüler, heute besuchen wir Schulportal unserer Breiffreunde.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So, dear students, today we are visiting the schoolsite of our partner gymnasium.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Ihr sollt ein E-mail an sie mit den Fragen über die Rolle der Fremdsprachen in euerem Leben schicken. 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should send an E-mail with your questions about the role of foreign languages in our life. 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Findet bitte die Adresse der Partnerschule und tretet ein.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Please, find the address of the  partner gymnasium and enter it. 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Arbeitszeit - 5 Minuten. Your worktime is 5 minutes.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zweite Aufgabe: besucht bitte das Gästebuch des Gymnasiums und verlässt die Gratulierungen zum Weihnachten und Neujahr! 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(ученики входят на сайт 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Google  Weihnachtswunsch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 13 и находят поздравления и открытки)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second task is: visiting of the guestbook of our friends in Germany and sending Christmas greetings.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Nicht schlecht gemacht!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Well done! 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35846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Jetzt werden wir mit dem Elektrobuch “ Übungsblätter per Mausklick” das bekannte deutsche Lied “O Tannenbaum “wiederholen,</a:t>
            </a: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also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installiert bitte das Programm Übungsblätter per Mausklick,   säubert den Text,  (Datei öffnen), auf dem Arbeitstisch findet das Gedicht, kopiert es und stellt ein. Jeder bekommen sie  individuelle Aufgabe.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Arbeitet bitte selbstständig! </a:t>
            </a: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now with the  help of the 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Electrobook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“Exercises with Computer Mouse”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we’ll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remember the popular English song “Oh, Christmas Tree”. 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So, open the programme “Exercises with Computer Mouse’, “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copy the text and clean it (datei, down)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find on the worktable the poem,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copy  it and put it into the  programme .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 the tasks!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(Ученики работают самостоятельно с учебником и выполняют индивидуальные задания, учитель работает индивидуально с каждым)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35847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 Tannenbaum, O Tannenbaum,</a:t>
            </a:r>
            <a:br>
              <a:rPr lang="en-US" dirty="0"/>
            </a:br>
            <a:r>
              <a:rPr lang="en-US" dirty="0"/>
              <a:t>wie treu sind deine Blätter!</a:t>
            </a:r>
            <a:br>
              <a:rPr lang="en-US" dirty="0"/>
            </a:br>
            <a:r>
              <a:rPr lang="en-US" dirty="0"/>
              <a:t>Du grünst nicht nur zur Sommerzeit,</a:t>
            </a:r>
            <a:br>
              <a:rPr lang="en-US" dirty="0"/>
            </a:br>
            <a:r>
              <a:rPr lang="en-US" dirty="0"/>
              <a:t>nein auch im Winter wenn es schneit.</a:t>
            </a:r>
            <a:br>
              <a:rPr lang="en-US" dirty="0"/>
            </a:br>
            <a:r>
              <a:rPr lang="en-US" dirty="0"/>
              <a:t>O Tannenbaum, O Tannenbaum,</a:t>
            </a:r>
            <a:br>
              <a:rPr lang="en-US" dirty="0"/>
            </a:br>
            <a:r>
              <a:rPr lang="en-US" dirty="0"/>
              <a:t>wie grün sind deine Blätter!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 Tannenbaum, O Tannenbaum,</a:t>
            </a:r>
            <a:br>
              <a:rPr lang="en-US" dirty="0"/>
            </a:br>
            <a:r>
              <a:rPr lang="en-US" dirty="0"/>
              <a:t>du kannst mir sehr gefallen.</a:t>
            </a:r>
            <a:br>
              <a:rPr lang="en-US" dirty="0"/>
            </a:br>
            <a:r>
              <a:rPr lang="en-US" dirty="0"/>
              <a:t>Wie oft hat nicht zur Weihnachtszeit</a:t>
            </a:r>
            <a:br>
              <a:rPr lang="en-US" dirty="0"/>
            </a:br>
            <a:r>
              <a:rPr lang="en-US" dirty="0"/>
              <a:t>ein Baum von dir mich hoch erfreut!</a:t>
            </a:r>
            <a:br>
              <a:rPr lang="en-US" dirty="0"/>
            </a:br>
            <a:r>
              <a:rPr lang="en-US" dirty="0"/>
              <a:t>O Tannenbaum, O Tannenbaum,</a:t>
            </a:r>
            <a:br>
              <a:rPr lang="en-US" dirty="0"/>
            </a:br>
            <a:r>
              <a:rPr lang="en-US" dirty="0"/>
              <a:t>du kannst mir sehr gefallen!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 Tannenbaum, O Tannenbaum,</a:t>
            </a:r>
            <a:br>
              <a:rPr lang="en-US" dirty="0"/>
            </a:br>
            <a:r>
              <a:rPr lang="en-US" dirty="0"/>
              <a:t>Dein Kleid will mich was lehren:</a:t>
            </a:r>
            <a:br>
              <a:rPr lang="en-US" dirty="0"/>
            </a:br>
            <a:r>
              <a:rPr lang="en-US" dirty="0"/>
              <a:t>Die Hoffnung und Beständigkeit</a:t>
            </a:r>
            <a:br>
              <a:rPr lang="en-US" dirty="0"/>
            </a:br>
            <a:r>
              <a:rPr lang="en-US" dirty="0"/>
              <a:t>Gibt Trost und Kraft zu jeder Zeit.</a:t>
            </a:r>
            <a:br>
              <a:rPr lang="en-US" dirty="0"/>
            </a:br>
            <a:r>
              <a:rPr lang="en-US" dirty="0"/>
              <a:t>O Tannenbaum, O Tannenbaum,</a:t>
            </a:r>
            <a:br>
              <a:rPr lang="en-US" dirty="0"/>
            </a:br>
            <a:r>
              <a:rPr lang="en-US" dirty="0"/>
              <a:t>dein Kleid will mich was lehren.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>Ernst Anschütz 1780 - 1861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800</Words>
  <Application>Microsoft Office PowerPoint</Application>
  <PresentationFormat>Экран (4:3)</PresentationFormat>
  <Paragraphs>126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Acrobat Document</vt:lpstr>
      <vt:lpstr>Интегрированный урок  (АНГЛИЙСКИЙ + НЕМЕЦКИЙ)  в  11классе  учитель: Чмырева Т. П. – учитель английского языка  </vt:lpstr>
      <vt:lpstr>Слайд 2</vt:lpstr>
      <vt:lpstr>Schulpartnerschaften</vt:lpstr>
      <vt:lpstr>schulprofil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Fill in the missing words</vt:lpstr>
      <vt:lpstr>Fill in the missing letters.</vt:lpstr>
      <vt:lpstr>Guess the word and write it down</vt:lpstr>
      <vt:lpstr>Make up the poem correctly</vt:lpstr>
      <vt:lpstr>Danke schön für die Arbeit!!!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Чмырева Татьяна</dc:creator>
  <cp:lastModifiedBy>Чмырёва Татьяна Поликарповна</cp:lastModifiedBy>
  <cp:revision>48</cp:revision>
  <dcterms:created xsi:type="dcterms:W3CDTF">2008-12-11T12:34:15Z</dcterms:created>
  <dcterms:modified xsi:type="dcterms:W3CDTF">2012-02-19T17:38:49Z</dcterms:modified>
</cp:coreProperties>
</file>