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7" r:id="rId2"/>
    <p:sldId id="256" r:id="rId3"/>
    <p:sldId id="319" r:id="rId4"/>
    <p:sldId id="332" r:id="rId5"/>
    <p:sldId id="338" r:id="rId6"/>
    <p:sldId id="343" r:id="rId7"/>
    <p:sldId id="305" r:id="rId8"/>
    <p:sldId id="335" r:id="rId9"/>
    <p:sldId id="345" r:id="rId10"/>
    <p:sldId id="336" r:id="rId11"/>
    <p:sldId id="337" r:id="rId12"/>
    <p:sldId id="344" r:id="rId13"/>
    <p:sldId id="333" r:id="rId14"/>
    <p:sldId id="322" r:id="rId15"/>
    <p:sldId id="320" r:id="rId16"/>
    <p:sldId id="341" r:id="rId17"/>
    <p:sldId id="342" r:id="rId18"/>
    <p:sldId id="327" r:id="rId19"/>
    <p:sldId id="339" r:id="rId20"/>
    <p:sldId id="340" r:id="rId21"/>
    <p:sldId id="328" r:id="rId22"/>
    <p:sldId id="330" r:id="rId23"/>
    <p:sldId id="34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20.04.2011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7725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Ямальский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районный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5715016"/>
            <a:ext cx="4472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етский дом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Нина\Мои документы\Мои рисунки\юбилей\юбилей 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566416"/>
            <a:ext cx="3433267" cy="4291584"/>
          </a:xfrm>
          <a:prstGeom prst="rect">
            <a:avLst/>
          </a:prstGeom>
          <a:noFill/>
        </p:spPr>
      </p:pic>
      <p:pic>
        <p:nvPicPr>
          <p:cNvPr id="10244" name="Picture 4" descr="E:\Фото\9 класс 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3901440" cy="2926080"/>
          </a:xfrm>
          <a:prstGeom prst="rect">
            <a:avLst/>
          </a:prstGeom>
          <a:noFill/>
        </p:spPr>
      </p:pic>
      <p:pic>
        <p:nvPicPr>
          <p:cNvPr id="10245" name="Picture 5" descr="E:\Фото\11 класс, выпускни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42852"/>
            <a:ext cx="3901440" cy="2926080"/>
          </a:xfrm>
          <a:prstGeom prst="rect">
            <a:avLst/>
          </a:prstGeom>
          <a:noFill/>
        </p:spPr>
      </p:pic>
      <p:pic>
        <p:nvPicPr>
          <p:cNvPr id="5" name="Picture 2" descr="とㆠ㪜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876"/>
            <a:ext cx="3998033" cy="299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погранцы сентябрь, 2010г\погранцы 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371088"/>
            <a:ext cx="4649216" cy="3486912"/>
          </a:xfrm>
          <a:prstGeom prst="rect">
            <a:avLst/>
          </a:prstGeom>
          <a:noFill/>
        </p:spPr>
      </p:pic>
      <p:pic>
        <p:nvPicPr>
          <p:cNvPr id="409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810562" y="832984"/>
            <a:ext cx="4824707" cy="344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3121025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857628"/>
            <a:ext cx="3942324" cy="274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Documents and Settings\Нина\Мои документы\Мои рисунки\юбилей\юбилей 0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857628"/>
            <a:ext cx="4280855" cy="2778801"/>
          </a:xfrm>
          <a:prstGeom prst="rect">
            <a:avLst/>
          </a:prstGeom>
          <a:noFill/>
        </p:spPr>
      </p:pic>
      <p:pic>
        <p:nvPicPr>
          <p:cNvPr id="2050" name="Picture 2" descr="C:\Documents and Settings\Нина\Мои документы\Мои рисунки\юбилей\юбилей 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175678" y="-818388"/>
            <a:ext cx="3706368" cy="5343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Нина\Мои документы\Мои рисунки\юбилей\юбилей 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5106" y="3658819"/>
            <a:ext cx="4318894" cy="3199181"/>
          </a:xfrm>
          <a:prstGeom prst="rect">
            <a:avLst/>
          </a:prstGeom>
          <a:noFill/>
        </p:spPr>
      </p:pic>
      <p:pic>
        <p:nvPicPr>
          <p:cNvPr id="41987" name="Picture 3" descr="C:\Documents and Settings\Нина\Мои документы\Мои рисунки\юбилей\юбилей 0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4877"/>
            <a:ext cx="4032138" cy="3043123"/>
          </a:xfrm>
          <a:prstGeom prst="rect">
            <a:avLst/>
          </a:prstGeom>
          <a:noFill/>
        </p:spPr>
      </p:pic>
      <p:pic>
        <p:nvPicPr>
          <p:cNvPr id="41988" name="Picture 4" descr="C:\Documents and Settings\Нина\Мои документы\Мои рисунки\юбилей\юбилей 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219850" y="209120"/>
            <a:ext cx="2778801" cy="3789274"/>
          </a:xfrm>
          <a:prstGeom prst="rect">
            <a:avLst/>
          </a:prstGeom>
          <a:noFill/>
        </p:spPr>
      </p:pic>
      <p:pic>
        <p:nvPicPr>
          <p:cNvPr id="41989" name="Picture 5" descr="C:\Documents and Settings\Нина\Мои документы\Мои рисунки\юбилей\юбилей 0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31419" cy="3897539"/>
          </a:xfrm>
          <a:prstGeom prst="rect">
            <a:avLst/>
          </a:prstGeom>
          <a:noFill/>
        </p:spPr>
      </p:pic>
      <p:pic>
        <p:nvPicPr>
          <p:cNvPr id="1026" name="Picture 2" descr="C:\Documents and Settings\Нина\Мои документы\Мои рисунки\юбилей\юбилей 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0"/>
            <a:ext cx="2738811" cy="4002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Нина\Мои документы\Мои рисунки\юбилей\юбилей 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000504"/>
            <a:ext cx="3959962" cy="2594458"/>
          </a:xfrm>
          <a:prstGeom prst="rect">
            <a:avLst/>
          </a:prstGeom>
          <a:noFill/>
        </p:spPr>
      </p:pic>
      <p:pic>
        <p:nvPicPr>
          <p:cNvPr id="5" name="Picture 3" descr="ń굆。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142857"/>
            <a:ext cx="3643852" cy="273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Нина\Мои документы\Мои рисунки\юбилей\юбилей 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000504"/>
            <a:ext cx="3959962" cy="2526182"/>
          </a:xfrm>
          <a:prstGeom prst="rect">
            <a:avLst/>
          </a:prstGeom>
          <a:noFill/>
        </p:spPr>
      </p:pic>
      <p:pic>
        <p:nvPicPr>
          <p:cNvPr id="7" name="Picture 2" descr="C:\Documents and Settings\Нина\Мои документы\Мои рисунки\юбилей\юбилей 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8330" y="142852"/>
            <a:ext cx="4525670" cy="2965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Концерт\8 Марта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41344" cy="2731008"/>
          </a:xfrm>
          <a:prstGeom prst="rect">
            <a:avLst/>
          </a:prstGeom>
          <a:noFill/>
        </p:spPr>
      </p:pic>
      <p:pic>
        <p:nvPicPr>
          <p:cNvPr id="7" name="Picture 2" descr="E:\8 марта 07г\занятие, праздник 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752" y="4322064"/>
            <a:ext cx="3381248" cy="2535936"/>
          </a:xfrm>
          <a:prstGeom prst="rect">
            <a:avLst/>
          </a:prstGeom>
          <a:noFill/>
        </p:spPr>
      </p:pic>
      <p:pic>
        <p:nvPicPr>
          <p:cNvPr id="6" name="Picture 3" descr="E:\Концерт\8 Марта 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0"/>
            <a:ext cx="3641344" cy="2731008"/>
          </a:xfrm>
          <a:prstGeom prst="rect">
            <a:avLst/>
          </a:prstGeom>
          <a:noFill/>
        </p:spPr>
      </p:pic>
      <p:pic>
        <p:nvPicPr>
          <p:cNvPr id="4" name="Picture 3" descr="E:\Концерт\8 Марта 07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357430"/>
            <a:ext cx="3381248" cy="2535936"/>
          </a:xfrm>
          <a:prstGeom prst="rect">
            <a:avLst/>
          </a:prstGeom>
          <a:noFill/>
        </p:spPr>
      </p:pic>
      <p:pic>
        <p:nvPicPr>
          <p:cNvPr id="5" name="Picture 3" descr="E:\Самарская Н.Г\P928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78224"/>
            <a:ext cx="3706368" cy="2779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8 марта\елкина, 10 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639312"/>
            <a:ext cx="4291584" cy="3218688"/>
          </a:xfrm>
          <a:prstGeom prst="rect">
            <a:avLst/>
          </a:prstGeom>
          <a:noFill/>
        </p:spPr>
      </p:pic>
      <p:pic>
        <p:nvPicPr>
          <p:cNvPr id="5" name="Picture 4" descr="E:\Защита детей\Защита детей 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290"/>
            <a:ext cx="4398305" cy="3299654"/>
          </a:xfrm>
          <a:prstGeom prst="rect">
            <a:avLst/>
          </a:prstGeom>
          <a:noFill/>
        </p:spPr>
      </p:pic>
      <p:pic>
        <p:nvPicPr>
          <p:cNvPr id="6" name="Picture 3" descr="E:\Фото\23 0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0"/>
            <a:ext cx="2950464" cy="393395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30767"/>
            <a:ext cx="3331067" cy="312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2009-11-02, хел\хел 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643314"/>
            <a:ext cx="4006734" cy="3002557"/>
          </a:xfrm>
          <a:prstGeom prst="rect">
            <a:avLst/>
          </a:prstGeom>
          <a:noFill/>
        </p:spPr>
      </p:pic>
      <p:pic>
        <p:nvPicPr>
          <p:cNvPr id="6" name="Picture 5" descr="ń캁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302044" cy="32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E:\Фото\23 04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85728"/>
            <a:ext cx="4164178" cy="3123133"/>
          </a:xfrm>
          <a:prstGeom prst="rect">
            <a:avLst/>
          </a:prstGeom>
          <a:noFill/>
        </p:spPr>
      </p:pic>
      <p:pic>
        <p:nvPicPr>
          <p:cNvPr id="9" name="Picture 3" descr="C:\Documents and Settings\Нина\Мои документы\Мои рисунки\юбилей\юбилей 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714752"/>
            <a:ext cx="4280855" cy="285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Documents and Settings\Нина\Мои документы\Мои рисунки\юбилей\юбилей 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000504"/>
            <a:ext cx="4016532" cy="2631521"/>
          </a:xfrm>
          <a:prstGeom prst="rect">
            <a:avLst/>
          </a:prstGeom>
          <a:noFill/>
        </p:spPr>
      </p:pic>
      <p:pic>
        <p:nvPicPr>
          <p:cNvPr id="6" name="Picture 3" descr="C:\Documents and Settings\Нина\Мои документы\Мои рисунки\юбилей\юбилей 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0"/>
            <a:ext cx="3096711" cy="4525962"/>
          </a:xfrm>
          <a:prstGeom prst="rect">
            <a:avLst/>
          </a:prstGeom>
          <a:noFill/>
        </p:spPr>
      </p:pic>
      <p:pic>
        <p:nvPicPr>
          <p:cNvPr id="4" name="Picture 2" descr="E:\2009-11-23, Акция я выбираю спорт\Акция я выбираю спорт 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85728"/>
            <a:ext cx="4291584" cy="3218688"/>
          </a:xfrm>
          <a:prstGeom prst="rect">
            <a:avLst/>
          </a:prstGeom>
          <a:noFill/>
        </p:spPr>
      </p:pic>
      <p:pic>
        <p:nvPicPr>
          <p:cNvPr id="2050" name="Picture 2" descr="E:\2009-11-23, Акция я выбираю спорт\Акция я выбираю спорт 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929066"/>
            <a:ext cx="3576320" cy="2682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Ň캁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42852"/>
            <a:ext cx="4087773" cy="30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Ň굆。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4083810" cy="306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E:\черешнева, блины\черешнева, Севостьянова 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3906566" cy="2927493"/>
          </a:xfrm>
          <a:prstGeom prst="rect">
            <a:avLst/>
          </a:prstGeom>
          <a:noFill/>
        </p:spPr>
      </p:pic>
      <p:pic>
        <p:nvPicPr>
          <p:cNvPr id="7" name="Picture 4" descr="E:\7 семья,март 2011\DSC01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571875"/>
            <a:ext cx="3924771" cy="2946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Нина\Мои документы\Мои рисунки\юбилей\юбилей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549079" cy="3256727"/>
          </a:xfrm>
          <a:prstGeom prst="rect">
            <a:avLst/>
          </a:prstGeom>
          <a:noFill/>
        </p:spPr>
      </p:pic>
      <p:pic>
        <p:nvPicPr>
          <p:cNvPr id="3" name="Picture 2" descr="C:\Documents and Settings\Нина\Мои документы\Мои рисунки\юбилей\юбилей 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1286" y="3500438"/>
            <a:ext cx="4642714" cy="3167969"/>
          </a:xfrm>
          <a:prstGeom prst="rect">
            <a:avLst/>
          </a:prstGeom>
          <a:noFill/>
        </p:spPr>
      </p:pic>
      <p:pic>
        <p:nvPicPr>
          <p:cNvPr id="4" name="Picture 2" descr="C:\Documents and Settings\Нина\Мои документы\Мои рисунки\юбилей\юбилей 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327416" y="-385319"/>
            <a:ext cx="3145536" cy="4487631"/>
          </a:xfrm>
          <a:prstGeom prst="rect">
            <a:avLst/>
          </a:prstGeom>
          <a:noFill/>
        </p:spPr>
      </p:pic>
      <p:pic>
        <p:nvPicPr>
          <p:cNvPr id="5" name="Picture 2" descr="C:\Documents and Settings\Нина\Мои документы\Мои рисунки\юбилей\юбилей 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500438"/>
            <a:ext cx="4549079" cy="3205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СБ\24.04.2008\P417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000504"/>
            <a:ext cx="3576320" cy="2682240"/>
          </a:xfrm>
          <a:prstGeom prst="rect">
            <a:avLst/>
          </a:prstGeom>
          <a:noFill/>
        </p:spPr>
      </p:pic>
      <p:pic>
        <p:nvPicPr>
          <p:cNvPr id="3" name="Picture 2" descr="E:\ФСБ\фото 9.12\DSC_05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071942"/>
            <a:ext cx="3812549" cy="2534717"/>
          </a:xfrm>
          <a:prstGeom prst="rect">
            <a:avLst/>
          </a:prstGeom>
          <a:noFill/>
        </p:spPr>
      </p:pic>
      <p:pic>
        <p:nvPicPr>
          <p:cNvPr id="4" name="Picture 2" descr="E:\ФСБ\фото с ладой 19.02\DSC_0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3942643" cy="2621876"/>
          </a:xfrm>
          <a:prstGeom prst="rect">
            <a:avLst/>
          </a:prstGeom>
          <a:noFill/>
        </p:spPr>
      </p:pic>
      <p:pic>
        <p:nvPicPr>
          <p:cNvPr id="5" name="Picture 2" descr="E:\ФСБ\фото 9.12\DSC_05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14290"/>
            <a:ext cx="4016793" cy="2670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C:\Documents and Settings\Нина\Мои документы\Мои рисунки\юбилей\юбилей 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4" y="3714751"/>
            <a:ext cx="4299387" cy="2816840"/>
          </a:xfrm>
          <a:prstGeom prst="rect">
            <a:avLst/>
          </a:prstGeom>
          <a:noFill/>
        </p:spPr>
      </p:pic>
      <p:pic>
        <p:nvPicPr>
          <p:cNvPr id="5" name="Picture 3" descr="E:\9 мая\9 мая 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14752"/>
            <a:ext cx="3770071" cy="2826909"/>
          </a:xfrm>
          <a:prstGeom prst="rect">
            <a:avLst/>
          </a:prstGeom>
          <a:noFill/>
        </p:spPr>
      </p:pic>
      <p:pic>
        <p:nvPicPr>
          <p:cNvPr id="6" name="Picture 2" descr="E:\9 мая\9 мая 12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28"/>
            <a:ext cx="4164178" cy="3123133"/>
          </a:xfrm>
          <a:prstGeom prst="rect">
            <a:avLst/>
          </a:prstGeom>
          <a:noFill/>
        </p:spPr>
      </p:pic>
      <p:pic>
        <p:nvPicPr>
          <p:cNvPr id="1026" name="Picture 2" descr="E:\День пограничника\28 мая\День пограничника 0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8604"/>
            <a:ext cx="3901440" cy="2926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E:\2007-02-21, Воен.песня\Воен.песня. 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928670"/>
            <a:ext cx="3121152" cy="4161536"/>
          </a:xfrm>
          <a:prstGeom prst="rect">
            <a:avLst/>
          </a:prstGeom>
          <a:noFill/>
        </p:spPr>
      </p:pic>
      <p:pic>
        <p:nvPicPr>
          <p:cNvPr id="12291" name="Picture 3" descr="E:\2007-02-21, Воен.песня\Воен.песня. 0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42852"/>
            <a:ext cx="3901440" cy="2926080"/>
          </a:xfrm>
          <a:prstGeom prst="rect">
            <a:avLst/>
          </a:prstGeom>
          <a:noFill/>
        </p:spPr>
      </p:pic>
      <p:pic>
        <p:nvPicPr>
          <p:cNvPr id="12292" name="Picture 4" descr="E:\2007-02-21, Воен.песня\Воен.песня. 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929066"/>
            <a:ext cx="3641344" cy="273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Юбилей 1\Юбилей д. 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7152640" cy="5364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286124"/>
            <a:ext cx="3962073" cy="334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 descr="C:\Documents and Settings\Нина\Мои документы\Мои рисунки\юбилей\юбилей 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714356"/>
            <a:ext cx="3160166" cy="4705137"/>
          </a:xfrm>
          <a:prstGeom prst="rect">
            <a:avLst/>
          </a:prstGeom>
          <a:noFill/>
        </p:spPr>
      </p:pic>
      <p:pic>
        <p:nvPicPr>
          <p:cNvPr id="6" name="Picture 2" descr="F:\IMG_73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14290"/>
            <a:ext cx="3693363" cy="2770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C:\Documents and Settings\Нина\Мои документы\Мои рисунки\юбилей\юбилей 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15739" y="-754858"/>
            <a:ext cx="6312526" cy="914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10006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071678"/>
            <a:ext cx="3802075" cy="285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C:\Documents and Settings\Нина\Мои документы\Мои рисунки\юбилей\юбилей 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09653" y="4024577"/>
            <a:ext cx="2423770" cy="3243072"/>
          </a:xfrm>
          <a:prstGeom prst="rect">
            <a:avLst/>
          </a:prstGeom>
          <a:noFill/>
        </p:spPr>
      </p:pic>
      <p:pic>
        <p:nvPicPr>
          <p:cNvPr id="5" name="Picture 2" descr="C:\Documents and Settings\Нина\Мои документы\Мои рисунки\юбилей\юбилей 04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3482035" cy="2636398"/>
          </a:xfrm>
          <a:prstGeom prst="rect">
            <a:avLst/>
          </a:prstGeom>
          <a:noFill/>
        </p:spPr>
      </p:pic>
      <p:pic>
        <p:nvPicPr>
          <p:cNvPr id="6" name="Picture 2" descr="E:\6 семья\сапогова 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677" y="0"/>
            <a:ext cx="3500323" cy="2625242"/>
          </a:xfrm>
          <a:prstGeom prst="rect">
            <a:avLst/>
          </a:prstGeom>
          <a:noFill/>
        </p:spPr>
      </p:pic>
      <p:pic>
        <p:nvPicPr>
          <p:cNvPr id="7" name="Picture 3" descr="E:\3 семья\9 мая 1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4728" y="4368546"/>
            <a:ext cx="3319272" cy="2489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09-12-07, Ливацкая, ПАВ\Ливацкая, ПАВ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4" y="142857"/>
            <a:ext cx="3952494" cy="2963695"/>
          </a:xfrm>
          <a:prstGeom prst="rect">
            <a:avLst/>
          </a:prstGeom>
          <a:noFill/>
        </p:spPr>
      </p:pic>
      <p:pic>
        <p:nvPicPr>
          <p:cNvPr id="5" name="Picture 4" descr="E:\Осанка, Ёлкина\9 мая 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52"/>
            <a:ext cx="4134917" cy="3100481"/>
          </a:xfrm>
          <a:prstGeom prst="rect">
            <a:avLst/>
          </a:prstGeom>
          <a:noFill/>
        </p:spPr>
      </p:pic>
      <p:pic>
        <p:nvPicPr>
          <p:cNvPr id="6" name="Picture 4" descr="E:\Фото\Ёлкина О.В., 7 семь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6190"/>
            <a:ext cx="3906816" cy="2929239"/>
          </a:xfrm>
          <a:prstGeom prst="rect">
            <a:avLst/>
          </a:prstGeom>
          <a:noFill/>
        </p:spPr>
      </p:pic>
      <p:pic>
        <p:nvPicPr>
          <p:cNvPr id="8" name="Picture 3" descr="C:\Documents and Settings\Нина\Мои документы\Мои рисунки\юбилей\юбилей 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6190"/>
            <a:ext cx="4336451" cy="2890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Нина\Мои документы\Мои рисунки\юбилей\юбилей 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9969"/>
            <a:ext cx="4469100" cy="2928031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00042"/>
            <a:ext cx="4249780" cy="30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857628"/>
            <a:ext cx="4276600" cy="283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Documents and Settings\Нина\Мои документы\Мои рисунки\юбилей\юбилей 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642918"/>
            <a:ext cx="4412529" cy="2890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Нина\Мои документы\Мои рисунки\юбилей\юбилей 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2941686" cy="2093123"/>
          </a:xfrm>
          <a:prstGeom prst="rect">
            <a:avLst/>
          </a:prstGeom>
          <a:noFill/>
        </p:spPr>
      </p:pic>
      <p:pic>
        <p:nvPicPr>
          <p:cNvPr id="37891" name="Picture 3" descr="C:\Documents and Settings\Нина\Мои документы\Мои рисунки\юбилей\юбилей 0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0087" y="4181612"/>
            <a:ext cx="1863913" cy="2676388"/>
          </a:xfrm>
          <a:prstGeom prst="rect">
            <a:avLst/>
          </a:prstGeom>
          <a:noFill/>
        </p:spPr>
      </p:pic>
      <p:pic>
        <p:nvPicPr>
          <p:cNvPr id="37892" name="Picture 4" descr="C:\Documents and Settings\Нина\Мои документы\Мои рисунки\юбилей\юбилей 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0"/>
            <a:ext cx="3107497" cy="2186757"/>
          </a:xfrm>
          <a:prstGeom prst="rect">
            <a:avLst/>
          </a:prstGeom>
          <a:noFill/>
        </p:spPr>
      </p:pic>
      <p:pic>
        <p:nvPicPr>
          <p:cNvPr id="5" name="Picture 3" descr="C:\Documents and Settings\Нина\Мои документы\Мои рисунки\юбилей\юбилей 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56561"/>
            <a:ext cx="3054828" cy="2001439"/>
          </a:xfrm>
          <a:prstGeom prst="rect">
            <a:avLst/>
          </a:prstGeom>
          <a:noFill/>
        </p:spPr>
      </p:pic>
      <p:pic>
        <p:nvPicPr>
          <p:cNvPr id="6" name="Picture 4" descr="C:\Documents and Settings\Нина\Мои документы\Мои рисунки\юбилей\юбилей 0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4"/>
            <a:ext cx="2946563" cy="2112630"/>
          </a:xfrm>
          <a:prstGeom prst="rect">
            <a:avLst/>
          </a:prstGeom>
          <a:noFill/>
        </p:spPr>
      </p:pic>
      <p:pic>
        <p:nvPicPr>
          <p:cNvPr id="7" name="Picture 2" descr="C:\Documents and Settings\Нина\Мои документы\Мои рисунки\юбилей\юбилей 0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0661" y="0"/>
            <a:ext cx="3153339" cy="2260884"/>
          </a:xfrm>
          <a:prstGeom prst="rect">
            <a:avLst/>
          </a:prstGeom>
          <a:noFill/>
        </p:spPr>
      </p:pic>
      <p:pic>
        <p:nvPicPr>
          <p:cNvPr id="9" name="Picture 2" descr="C:\Documents and Settings\Нина\Мои документы\Мои рисунки\юбилей\юбилей 0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4856561"/>
            <a:ext cx="3054828" cy="2001439"/>
          </a:xfrm>
          <a:prstGeom prst="rect">
            <a:avLst/>
          </a:prstGeom>
          <a:noFill/>
        </p:spPr>
      </p:pic>
      <p:pic>
        <p:nvPicPr>
          <p:cNvPr id="11" name="Picture 3" descr="C:\Documents and Settings\Нина\Мои документы\Мои рисунки\юбилей\юбилей 0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6" y="4072372"/>
            <a:ext cx="1989734" cy="2785628"/>
          </a:xfrm>
          <a:prstGeom prst="rect">
            <a:avLst/>
          </a:prstGeom>
          <a:noFill/>
        </p:spPr>
      </p:pic>
      <p:pic>
        <p:nvPicPr>
          <p:cNvPr id="8" name="Picture 3" descr="C:\Documents and Settings\Нина\Мои документы\Мои рисунки\юбилей\юбилей 06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86050" y="2428868"/>
            <a:ext cx="3054828" cy="2001439"/>
          </a:xfrm>
          <a:prstGeom prst="rect">
            <a:avLst/>
          </a:prstGeom>
          <a:noFill/>
        </p:spPr>
      </p:pic>
      <p:pic>
        <p:nvPicPr>
          <p:cNvPr id="10" name="Picture 3" descr="C:\Documents and Settings\Нина\Мои документы\Мои рисунки\юбилей\юбилей 05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6512" y="2500306"/>
            <a:ext cx="2719304" cy="1879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Нина\Мои документы\Мои рисунки\юбилей\юбилей 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7755" y="4000504"/>
            <a:ext cx="4186245" cy="2742712"/>
          </a:xfrm>
          <a:prstGeom prst="rect">
            <a:avLst/>
          </a:prstGeom>
          <a:noFill/>
        </p:spPr>
      </p:pic>
      <p:pic>
        <p:nvPicPr>
          <p:cNvPr id="5" name="Picture 3" descr="C:\Documents and Settings\Нина\Мои документы\Мои рисунки\юбилей\юбилей 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3967033"/>
            <a:ext cx="4299387" cy="2816840"/>
          </a:xfrm>
          <a:prstGeom prst="rect">
            <a:avLst/>
          </a:prstGeom>
          <a:noFill/>
        </p:spPr>
      </p:pic>
      <p:pic>
        <p:nvPicPr>
          <p:cNvPr id="6" name="Picture 5" descr="C:\Documents and Settings\Нина\Мои документы\Мои рисунки\юбилей\юбилей 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642918"/>
            <a:ext cx="4582241" cy="2923154"/>
          </a:xfrm>
          <a:prstGeom prst="rect">
            <a:avLst/>
          </a:prstGeom>
          <a:noFill/>
        </p:spPr>
      </p:pic>
      <p:pic>
        <p:nvPicPr>
          <p:cNvPr id="7" name="Picture 4" descr="C:\Documents and Settings\Нина\Мои документы\Мои рисунки\юбилей\юбилей 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714356"/>
            <a:ext cx="4186245" cy="2742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523</TotalTime>
  <Words>4</Words>
  <Application>Microsoft Office PowerPoint</Application>
  <PresentationFormat>Экран (4:3)</PresentationFormat>
  <Paragraphs>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Нина</cp:lastModifiedBy>
  <cp:revision>55</cp:revision>
  <dcterms:modified xsi:type="dcterms:W3CDTF">2011-04-20T12:57:54Z</dcterms:modified>
</cp:coreProperties>
</file>