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9" r:id="rId3"/>
    <p:sldId id="320" r:id="rId4"/>
    <p:sldId id="321" r:id="rId5"/>
    <p:sldId id="318" r:id="rId6"/>
    <p:sldId id="323" r:id="rId7"/>
    <p:sldId id="322" r:id="rId8"/>
    <p:sldId id="325" r:id="rId9"/>
    <p:sldId id="324" r:id="rId10"/>
    <p:sldId id="332" r:id="rId11"/>
    <p:sldId id="331" r:id="rId12"/>
    <p:sldId id="329" r:id="rId13"/>
    <p:sldId id="32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7D09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785926"/>
            <a:ext cx="7429552" cy="990600"/>
          </a:xfrm>
        </p:spPr>
        <p:txBody>
          <a:bodyPr>
            <a:noAutofit/>
          </a:bodyPr>
          <a:lstStyle/>
          <a:p>
            <a:r>
              <a:rPr lang="en-US" sz="6000" dirty="0" smtClean="0"/>
              <a:t>Test </a:t>
            </a:r>
            <a:r>
              <a:rPr lang="ru-RU" sz="6000" dirty="0" smtClean="0"/>
              <a:t>№</a:t>
            </a:r>
            <a:r>
              <a:rPr lang="en-US" sz="6000" dirty="0" smtClean="0"/>
              <a:t>4 </a:t>
            </a:r>
            <a:r>
              <a:rPr lang="ru-RU" sz="6000" smtClean="0"/>
              <a:t/>
            </a:r>
            <a:br>
              <a:rPr lang="ru-RU" sz="6000" smtClean="0"/>
            </a:br>
            <a:r>
              <a:rPr lang="en-US" sz="6000" smtClean="0"/>
              <a:t>(</a:t>
            </a:r>
            <a:r>
              <a:rPr lang="en-US" sz="6000" dirty="0" smtClean="0"/>
              <a:t>Lesson </a:t>
            </a:r>
            <a:r>
              <a:rPr lang="ru-RU" sz="6000" dirty="0" smtClean="0"/>
              <a:t>№</a:t>
            </a:r>
            <a:r>
              <a:rPr lang="en-US" sz="8000" dirty="0" smtClean="0"/>
              <a:t>4)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429000"/>
            <a:ext cx="6858000" cy="533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17D09"/>
                </a:solidFill>
              </a:rPr>
              <a:t>4 tenses:</a:t>
            </a:r>
            <a:r>
              <a:rPr lang="en-US" sz="4000" b="1" dirty="0" smtClean="0"/>
              <a:t> </a:t>
            </a:r>
          </a:p>
          <a:p>
            <a:r>
              <a:rPr lang="en-US" sz="4000" b="1" dirty="0" smtClean="0"/>
              <a:t>Present Indefinite</a:t>
            </a:r>
          </a:p>
          <a:p>
            <a:r>
              <a:rPr lang="en-US" sz="4000" b="1" dirty="0" smtClean="0"/>
              <a:t>Present Continuous</a:t>
            </a:r>
          </a:p>
          <a:p>
            <a:r>
              <a:rPr lang="en-US" sz="4000" b="1" dirty="0" smtClean="0"/>
              <a:t>Past Indefinite</a:t>
            </a:r>
          </a:p>
          <a:p>
            <a:r>
              <a:rPr lang="en-US" sz="4000" b="1" dirty="0" smtClean="0"/>
              <a:t>Present Perfect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14290"/>
            <a:ext cx="4040188" cy="6858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214290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1142984"/>
            <a:ext cx="4352956" cy="5029216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sz="4000" b="1" dirty="0" smtClean="0"/>
              <a:t>9. </a:t>
            </a:r>
            <a:r>
              <a:rPr lang="en-US" sz="4000" b="1" dirty="0" smtClean="0"/>
              <a:t>She ___</a:t>
            </a:r>
            <a:r>
              <a:rPr lang="en-US" sz="4000" b="1" dirty="0" err="1" smtClean="0"/>
              <a:t>already____the</a:t>
            </a:r>
            <a:r>
              <a:rPr lang="en-US" sz="4000" b="1" dirty="0" smtClean="0"/>
              <a:t> dishes.</a:t>
            </a:r>
            <a:endParaRPr lang="ru-RU" sz="4000" b="1" dirty="0" smtClean="0"/>
          </a:p>
          <a:p>
            <a:r>
              <a:rPr lang="en-US" sz="4000" b="1" dirty="0" smtClean="0"/>
              <a:t>a/washes         </a:t>
            </a:r>
          </a:p>
          <a:p>
            <a:r>
              <a:rPr lang="en-US" sz="4000" b="1" dirty="0" smtClean="0"/>
              <a:t>b/is washing</a:t>
            </a:r>
            <a:endParaRPr lang="ru-RU" sz="4000" b="1" dirty="0" smtClean="0"/>
          </a:p>
          <a:p>
            <a:r>
              <a:rPr lang="en-US" sz="4000" b="1" dirty="0" smtClean="0"/>
              <a:t>c/has washed   </a:t>
            </a:r>
          </a:p>
          <a:p>
            <a:r>
              <a:rPr lang="en-US" sz="4000" b="1" dirty="0" smtClean="0"/>
              <a:t>d/will wash</a:t>
            </a:r>
            <a:endParaRPr lang="ru-RU" sz="40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142984"/>
            <a:ext cx="4038600" cy="5029216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sz="4400" b="1" dirty="0" smtClean="0"/>
              <a:t>9.</a:t>
            </a:r>
            <a:r>
              <a:rPr lang="en-US" sz="4400" b="1" dirty="0" smtClean="0"/>
              <a:t>He___ just ___to bed.</a:t>
            </a:r>
            <a:endParaRPr lang="ru-RU" sz="4400" b="1" dirty="0" smtClean="0"/>
          </a:p>
          <a:p>
            <a:r>
              <a:rPr lang="en-US" sz="4400" b="1" dirty="0" smtClean="0"/>
              <a:t>a/went</a:t>
            </a:r>
            <a:endParaRPr lang="ru-RU" sz="4400" b="1" dirty="0" smtClean="0"/>
          </a:p>
          <a:p>
            <a:r>
              <a:rPr lang="en-US" sz="4400" b="1" dirty="0" smtClean="0"/>
              <a:t>b/has gone</a:t>
            </a:r>
            <a:endParaRPr lang="ru-RU" sz="4400" b="1" dirty="0" smtClean="0"/>
          </a:p>
          <a:p>
            <a:r>
              <a:rPr lang="en-US" sz="4400" b="1" dirty="0" smtClean="0"/>
              <a:t>c/have gone</a:t>
            </a:r>
            <a:endParaRPr lang="ru-RU" sz="4400" b="1" dirty="0" smtClean="0"/>
          </a:p>
          <a:p>
            <a:r>
              <a:rPr lang="en-US" sz="4400" b="1" dirty="0" smtClean="0"/>
              <a:t>d/</a:t>
            </a:r>
            <a:r>
              <a:rPr lang="en-US" sz="4400" b="1" dirty="0" err="1" smtClean="0"/>
              <a:t>goed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85728"/>
            <a:ext cx="4040188" cy="6858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357166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214422"/>
            <a:ext cx="4714876" cy="49577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1</a:t>
            </a:r>
            <a:r>
              <a:rPr lang="en-US" sz="4000" b="1" dirty="0" smtClean="0"/>
              <a:t>0.  He___ just____ hockey .</a:t>
            </a:r>
          </a:p>
          <a:p>
            <a:r>
              <a:rPr lang="en-US" sz="4000" b="1" dirty="0" smtClean="0"/>
              <a:t>a/ played</a:t>
            </a:r>
            <a:endParaRPr lang="ru-RU" sz="4000" b="1" dirty="0" smtClean="0"/>
          </a:p>
          <a:p>
            <a:r>
              <a:rPr lang="en-US" sz="4000" b="1" dirty="0" smtClean="0"/>
              <a:t>b/ has played</a:t>
            </a:r>
          </a:p>
          <a:p>
            <a:r>
              <a:rPr lang="en-US" sz="4000" b="1" dirty="0" smtClean="0"/>
              <a:t>c/ is playing</a:t>
            </a:r>
            <a:endParaRPr lang="ru-RU" sz="4000" b="1" dirty="0" smtClean="0"/>
          </a:p>
          <a:p>
            <a:r>
              <a:rPr lang="en-US" sz="4000" b="1" dirty="0" smtClean="0"/>
              <a:t>d/ will play</a:t>
            </a:r>
          </a:p>
          <a:p>
            <a:pPr>
              <a:buNone/>
            </a:pPr>
            <a:endParaRPr lang="en-US" sz="28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142984"/>
            <a:ext cx="4495800" cy="5029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1</a:t>
            </a:r>
            <a:r>
              <a:rPr lang="en-US" sz="4000" b="1" dirty="0" smtClean="0"/>
              <a:t>0. Mary ____tea yesterday.</a:t>
            </a:r>
          </a:p>
          <a:p>
            <a:r>
              <a:rPr lang="en-US" sz="4000" b="1" dirty="0" smtClean="0"/>
              <a:t>a/ drink		</a:t>
            </a:r>
            <a:endParaRPr lang="ru-RU" sz="4000" b="1" dirty="0" smtClean="0"/>
          </a:p>
          <a:p>
            <a:r>
              <a:rPr lang="en-US" sz="4000" b="1" dirty="0" smtClean="0"/>
              <a:t>b/ is drinking</a:t>
            </a:r>
          </a:p>
          <a:p>
            <a:r>
              <a:rPr lang="en-US" sz="4000" b="1" dirty="0" smtClean="0"/>
              <a:t>c/ drank</a:t>
            </a:r>
            <a:endParaRPr lang="ru-RU" sz="4000" b="1" dirty="0" smtClean="0"/>
          </a:p>
          <a:p>
            <a:r>
              <a:rPr lang="en-US" sz="4000" b="1" dirty="0" smtClean="0"/>
              <a:t>d/ drinks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14290"/>
            <a:ext cx="4040188" cy="6858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214290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142984"/>
            <a:ext cx="4038600" cy="502921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600" b="1" dirty="0" smtClean="0"/>
              <a:t>11</a:t>
            </a:r>
            <a:r>
              <a:rPr lang="en-US" sz="3600" b="1" dirty="0" smtClean="0"/>
              <a:t>. I __</a:t>
            </a:r>
            <a:r>
              <a:rPr lang="ru-RU" sz="3600" b="1" dirty="0" smtClean="0"/>
              <a:t>_</a:t>
            </a:r>
            <a:r>
              <a:rPr lang="en-US" sz="3600" b="1" dirty="0" smtClean="0"/>
              <a:t>already my homework.</a:t>
            </a:r>
          </a:p>
          <a:p>
            <a:pPr marL="514350" indent="-514350">
              <a:buNone/>
            </a:pPr>
            <a:r>
              <a:rPr lang="en-US" sz="3600" b="1" dirty="0" smtClean="0"/>
              <a:t>a/ do</a:t>
            </a:r>
            <a:endParaRPr lang="ru-RU" sz="3600" b="1" dirty="0" smtClean="0"/>
          </a:p>
          <a:p>
            <a:pPr marL="514350" indent="-514350">
              <a:buNone/>
            </a:pPr>
            <a:r>
              <a:rPr lang="en-US" sz="3600" b="1" dirty="0" smtClean="0"/>
              <a:t>b/ have do</a:t>
            </a:r>
          </a:p>
          <a:p>
            <a:pPr marL="514350" indent="-514350">
              <a:buNone/>
            </a:pPr>
            <a:r>
              <a:rPr lang="en-US" sz="3600" b="1" dirty="0" smtClean="0"/>
              <a:t>c/ has did</a:t>
            </a:r>
            <a:endParaRPr lang="ru-RU" sz="3600" b="1" dirty="0" smtClean="0"/>
          </a:p>
          <a:p>
            <a:pPr marL="514350" indent="-514350">
              <a:buNone/>
            </a:pPr>
            <a:r>
              <a:rPr lang="en-US" sz="3600" b="1" dirty="0" smtClean="0"/>
              <a:t>d/ have done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142984"/>
            <a:ext cx="4038600" cy="5029216"/>
          </a:xfrm>
        </p:spPr>
        <p:txBody>
          <a:bodyPr/>
          <a:lstStyle/>
          <a:p>
            <a:pPr marL="514350" indent="-514350">
              <a:buNone/>
            </a:pPr>
            <a:r>
              <a:rPr lang="ru-RU" sz="3600" b="1" dirty="0" smtClean="0"/>
              <a:t>11. </a:t>
            </a:r>
            <a:r>
              <a:rPr lang="en-US" sz="3600" b="1" dirty="0" smtClean="0"/>
              <a:t>We _______a Zoo tomorrow.</a:t>
            </a:r>
          </a:p>
          <a:p>
            <a:pPr marL="514350" indent="-514350">
              <a:buNone/>
            </a:pPr>
            <a:r>
              <a:rPr lang="en-US" sz="3600" b="1" dirty="0" smtClean="0"/>
              <a:t>a/ visit</a:t>
            </a:r>
            <a:endParaRPr lang="ru-RU" sz="3600" b="1" dirty="0" smtClean="0"/>
          </a:p>
          <a:p>
            <a:pPr marL="514350" indent="-514350">
              <a:buNone/>
            </a:pPr>
            <a:r>
              <a:rPr lang="en-US" sz="3600" b="1" dirty="0" smtClean="0"/>
              <a:t>b/will visit</a:t>
            </a:r>
          </a:p>
          <a:p>
            <a:pPr marL="514350" indent="-514350">
              <a:buNone/>
            </a:pPr>
            <a:r>
              <a:rPr lang="en-US" sz="3600" b="1" dirty="0" smtClean="0"/>
              <a:t>c/has visit</a:t>
            </a:r>
            <a:endParaRPr lang="ru-RU" sz="3600" b="1" dirty="0" smtClean="0"/>
          </a:p>
          <a:p>
            <a:pPr marL="514350" indent="-514350">
              <a:buNone/>
            </a:pPr>
            <a:r>
              <a:rPr lang="en-US" sz="3600" b="1" dirty="0" smtClean="0"/>
              <a:t>d/visited</a:t>
            </a: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85728"/>
            <a:ext cx="4040188" cy="685800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ru-RU" dirty="0" smtClean="0"/>
              <a:t>вариант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?-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357166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r>
              <a:rPr lang="en-US" dirty="0" smtClean="0"/>
              <a:t>             </a:t>
            </a:r>
            <a:r>
              <a:rPr lang="ru-RU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?-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282" y="1285860"/>
            <a:ext cx="4143404" cy="48863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1</a:t>
            </a:r>
            <a:r>
              <a:rPr lang="ru-RU" sz="3600" b="1" dirty="0" smtClean="0"/>
              <a:t>2</a:t>
            </a:r>
            <a:r>
              <a:rPr lang="en-US" sz="3600" b="1" dirty="0" smtClean="0"/>
              <a:t>. </a:t>
            </a:r>
            <a:r>
              <a:rPr lang="en-US" sz="3600" b="1" dirty="0" smtClean="0"/>
              <a:t>They </a:t>
            </a:r>
            <a:endParaRPr lang="ru-RU" sz="3600" b="1" dirty="0" smtClean="0"/>
          </a:p>
          <a:p>
            <a:pPr>
              <a:buNone/>
            </a:pPr>
            <a:r>
              <a:rPr lang="en-US" sz="3600" b="1" dirty="0" smtClean="0"/>
              <a:t>(to play)</a:t>
            </a:r>
            <a:r>
              <a:rPr lang="ru-RU" sz="3600" b="1" dirty="0" smtClean="0"/>
              <a:t> </a:t>
            </a:r>
            <a:r>
              <a:rPr lang="en-US" sz="3600" b="1" dirty="0" smtClean="0"/>
              <a:t>t</a:t>
            </a:r>
            <a:r>
              <a:rPr lang="ru-RU" sz="3600" b="1" dirty="0" smtClean="0"/>
              <a:t>а</a:t>
            </a:r>
            <a:r>
              <a:rPr lang="en-US" sz="3600" b="1" dirty="0" smtClean="0"/>
              <a:t>g.</a:t>
            </a: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en-US" sz="3600" b="1" dirty="0" smtClean="0"/>
          </a:p>
          <a:p>
            <a:r>
              <a:rPr lang="en-US" sz="3600" b="1" dirty="0" smtClean="0"/>
              <a:t>1. now</a:t>
            </a:r>
          </a:p>
          <a:p>
            <a:r>
              <a:rPr lang="en-US" sz="3600" b="1" dirty="0" smtClean="0"/>
              <a:t>2. usually</a:t>
            </a:r>
          </a:p>
          <a:p>
            <a:r>
              <a:rPr lang="en-US" sz="3600" b="1" dirty="0" smtClean="0"/>
              <a:t>3. yesterday</a:t>
            </a:r>
          </a:p>
          <a:p>
            <a:r>
              <a:rPr lang="en-US" sz="3600" b="1" dirty="0" smtClean="0"/>
              <a:t>4. already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6248" y="1357298"/>
            <a:ext cx="4572032" cy="48149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dirty="0" smtClean="0"/>
              <a:t>	</a:t>
            </a:r>
            <a:r>
              <a:rPr lang="en-US" sz="3600" b="1" dirty="0" smtClean="0"/>
              <a:t>1</a:t>
            </a:r>
            <a:r>
              <a:rPr lang="ru-RU" sz="3600" b="1" dirty="0" smtClean="0"/>
              <a:t>2</a:t>
            </a:r>
            <a:r>
              <a:rPr lang="en-US" sz="3600" b="1" dirty="0" smtClean="0"/>
              <a:t>. </a:t>
            </a:r>
            <a:r>
              <a:rPr lang="en-US" sz="3600" b="1" dirty="0" smtClean="0"/>
              <a:t>She </a:t>
            </a:r>
            <a:endParaRPr lang="ru-RU" sz="3600" b="1" dirty="0" smtClean="0"/>
          </a:p>
          <a:p>
            <a:pPr>
              <a:buNone/>
            </a:pPr>
            <a:r>
              <a:rPr lang="en-US" sz="3600" b="1" dirty="0" smtClean="0"/>
              <a:t>(to write) a test.</a:t>
            </a: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endParaRPr lang="ru-RU" sz="3600" b="1" dirty="0" smtClean="0"/>
          </a:p>
          <a:p>
            <a:pPr>
              <a:buNone/>
            </a:pPr>
            <a:endParaRPr lang="en-US" sz="3600" b="1" dirty="0" smtClean="0"/>
          </a:p>
          <a:p>
            <a:r>
              <a:rPr lang="en-US" sz="3600" b="1" dirty="0" smtClean="0"/>
              <a:t>1. every week</a:t>
            </a:r>
          </a:p>
          <a:p>
            <a:r>
              <a:rPr lang="en-US" sz="3600" b="1" dirty="0" smtClean="0"/>
              <a:t>2.last week</a:t>
            </a:r>
          </a:p>
          <a:p>
            <a:r>
              <a:rPr lang="en-US" sz="3600" b="1" dirty="0" smtClean="0"/>
              <a:t>3.now</a:t>
            </a:r>
          </a:p>
          <a:p>
            <a:r>
              <a:rPr lang="en-US" sz="3600" b="1" dirty="0" smtClean="0"/>
              <a:t>4.just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14290"/>
            <a:ext cx="4040188" cy="6858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214290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282" y="1285860"/>
            <a:ext cx="4500594" cy="488634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3600" b="1" dirty="0" smtClean="0"/>
              <a:t>1</a:t>
            </a:r>
            <a:r>
              <a:rPr lang="ru-RU" sz="3600" b="1" dirty="0" smtClean="0"/>
              <a:t>. </a:t>
            </a:r>
            <a:r>
              <a:rPr lang="en-US" sz="3600" b="1" dirty="0" smtClean="0"/>
              <a:t>We __</a:t>
            </a:r>
            <a:r>
              <a:rPr lang="ru-RU" sz="3600" b="1" dirty="0" smtClean="0"/>
              <a:t>а</a:t>
            </a:r>
            <a:r>
              <a:rPr lang="en-US" sz="3600" b="1" dirty="0" err="1" smtClean="0"/>
              <a:t>lready</a:t>
            </a:r>
            <a:r>
              <a:rPr lang="en-US" sz="3600" b="1" dirty="0" smtClean="0"/>
              <a:t>___ TV .</a:t>
            </a:r>
            <a:endParaRPr lang="ru-RU" sz="3600" b="1" dirty="0" smtClean="0"/>
          </a:p>
          <a:p>
            <a:pPr lvl="0">
              <a:buNone/>
            </a:pPr>
            <a:endParaRPr lang="ru-RU" sz="3600" b="1" dirty="0" smtClean="0"/>
          </a:p>
          <a:p>
            <a:r>
              <a:rPr lang="en-US" sz="3600" b="1" dirty="0" smtClean="0"/>
              <a:t>a/ is watching       </a:t>
            </a:r>
          </a:p>
          <a:p>
            <a:r>
              <a:rPr lang="en-US" sz="3600" b="1" dirty="0" smtClean="0"/>
              <a:t>b/ watch</a:t>
            </a:r>
            <a:endParaRPr lang="ru-RU" sz="3600" b="1" dirty="0" smtClean="0"/>
          </a:p>
          <a:p>
            <a:r>
              <a:rPr lang="en-US" sz="3600" b="1" dirty="0" smtClean="0"/>
              <a:t>c/have watched        </a:t>
            </a:r>
          </a:p>
          <a:p>
            <a:r>
              <a:rPr lang="en-US" sz="3600" b="1" dirty="0" smtClean="0"/>
              <a:t>d/ watches</a:t>
            </a:r>
            <a:endParaRPr lang="ru-RU" sz="36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7686" y="1185866"/>
            <a:ext cx="4786314" cy="502921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600" b="1" dirty="0" smtClean="0"/>
              <a:t>1</a:t>
            </a:r>
            <a:r>
              <a:rPr lang="ru-RU" sz="3600" b="1" dirty="0" smtClean="0"/>
              <a:t>. </a:t>
            </a:r>
            <a:r>
              <a:rPr lang="en-US" sz="3600" b="1" dirty="0" smtClean="0"/>
              <a:t>What ____ you ___ yesterday? </a:t>
            </a:r>
            <a:endParaRPr lang="ru-RU" sz="3600" b="1" dirty="0" smtClean="0"/>
          </a:p>
          <a:p>
            <a:pPr lvl="0">
              <a:buNone/>
            </a:pPr>
            <a:endParaRPr lang="ru-RU" sz="3600" b="1" dirty="0" smtClean="0"/>
          </a:p>
          <a:p>
            <a:r>
              <a:rPr lang="en-US" sz="3600" b="1" dirty="0" smtClean="0"/>
              <a:t>a/do ___do        </a:t>
            </a:r>
          </a:p>
          <a:p>
            <a:r>
              <a:rPr lang="en-US" sz="3600" b="1" dirty="0" smtClean="0"/>
              <a:t>b/ </a:t>
            </a:r>
            <a:r>
              <a:rPr lang="en-US" sz="3600" b="1" dirty="0" err="1" smtClean="0"/>
              <a:t>do___doing</a:t>
            </a:r>
            <a:endParaRPr lang="ru-RU" sz="3600" b="1" dirty="0" smtClean="0"/>
          </a:p>
          <a:p>
            <a:r>
              <a:rPr lang="en-US" sz="3600" b="1" dirty="0" smtClean="0"/>
              <a:t>c/ did ___do      </a:t>
            </a:r>
          </a:p>
          <a:p>
            <a:r>
              <a:rPr lang="en-US" sz="3600" b="1" dirty="0" smtClean="0"/>
              <a:t>d/ are ___doing</a:t>
            </a: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85728"/>
            <a:ext cx="4040188" cy="6858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214290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285860"/>
            <a:ext cx="4038600" cy="488634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sz="3200" b="1" dirty="0" smtClean="0"/>
              <a:t>2</a:t>
            </a:r>
            <a:r>
              <a:rPr lang="ru-RU" sz="3200" b="1" dirty="0" smtClean="0"/>
              <a:t>. </a:t>
            </a:r>
            <a:r>
              <a:rPr lang="en-US" sz="3200" b="1" dirty="0" smtClean="0"/>
              <a:t>He _____in the swimming pool every day.</a:t>
            </a:r>
            <a:endParaRPr lang="ru-RU" sz="3200" b="1" dirty="0" smtClean="0"/>
          </a:p>
          <a:p>
            <a:pPr lvl="0">
              <a:buNone/>
            </a:pPr>
            <a:endParaRPr lang="ru-RU" sz="3200" b="1" dirty="0" smtClean="0"/>
          </a:p>
          <a:p>
            <a:r>
              <a:rPr lang="en-US" sz="3200" b="1" dirty="0" smtClean="0"/>
              <a:t>a/don’t swim       </a:t>
            </a:r>
          </a:p>
          <a:p>
            <a:r>
              <a:rPr lang="en-US" sz="3200" b="1" dirty="0" smtClean="0"/>
              <a:t>b/ isn’t swimming</a:t>
            </a:r>
            <a:endParaRPr lang="ru-RU" sz="3200" b="1" dirty="0" smtClean="0"/>
          </a:p>
          <a:p>
            <a:r>
              <a:rPr lang="en-US" sz="3200" b="1" dirty="0" smtClean="0"/>
              <a:t>c/hasn’t swum      </a:t>
            </a:r>
          </a:p>
          <a:p>
            <a:r>
              <a:rPr lang="en-US" sz="3200" b="1" dirty="0" smtClean="0"/>
              <a:t>d/doesn’t swim</a:t>
            </a:r>
            <a:endParaRPr lang="ru-RU" sz="32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6248" y="1214422"/>
            <a:ext cx="4857752" cy="49577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2</a:t>
            </a:r>
            <a:r>
              <a:rPr lang="ru-RU" sz="3600" b="1" dirty="0" smtClean="0"/>
              <a:t>. </a:t>
            </a:r>
            <a:r>
              <a:rPr lang="en-US" sz="3600" b="1" dirty="0" smtClean="0"/>
              <a:t>Mary </a:t>
            </a:r>
            <a:r>
              <a:rPr lang="en-US" sz="3600" b="1" dirty="0" err="1" smtClean="0"/>
              <a:t>often___coffee</a:t>
            </a:r>
            <a:r>
              <a:rPr lang="en-US" sz="3600" b="1" dirty="0" smtClean="0"/>
              <a:t> 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endParaRPr lang="ru-RU" sz="3600" b="1" dirty="0" smtClean="0"/>
          </a:p>
          <a:p>
            <a:r>
              <a:rPr lang="en-US" sz="3600" b="1" dirty="0" smtClean="0"/>
              <a:t>a/ drink	</a:t>
            </a:r>
            <a:endParaRPr lang="ru-RU" sz="3600" b="1" dirty="0" smtClean="0"/>
          </a:p>
          <a:p>
            <a:r>
              <a:rPr lang="en-US" sz="3600" b="1" dirty="0" smtClean="0"/>
              <a:t>b/ is drinking</a:t>
            </a:r>
            <a:endParaRPr lang="ru-RU" sz="3600" b="1" dirty="0" smtClean="0"/>
          </a:p>
          <a:p>
            <a:r>
              <a:rPr lang="en-US" sz="3600" b="1" dirty="0" smtClean="0"/>
              <a:t>c/ drank	</a:t>
            </a:r>
            <a:endParaRPr lang="ru-RU" sz="3600" b="1" dirty="0" smtClean="0"/>
          </a:p>
          <a:p>
            <a:r>
              <a:rPr lang="en-US" sz="3600" b="1" dirty="0" smtClean="0"/>
              <a:t>d/ drinks </a:t>
            </a: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85728"/>
            <a:ext cx="4040188" cy="6858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357166"/>
            <a:ext cx="4041775" cy="685800"/>
          </a:xfrm>
        </p:spPr>
        <p:txBody>
          <a:bodyPr/>
          <a:lstStyle/>
          <a:p>
            <a:r>
              <a:rPr lang="en-US" dirty="0" smtClean="0"/>
              <a:t>2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20" y="1142984"/>
            <a:ext cx="4572032" cy="502921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sz="4400" b="1" dirty="0" smtClean="0"/>
              <a:t>3</a:t>
            </a:r>
            <a:r>
              <a:rPr lang="ru-RU" sz="4400" b="1" dirty="0" smtClean="0"/>
              <a:t>. </a:t>
            </a:r>
            <a:r>
              <a:rPr lang="en-US" sz="4400" b="1" dirty="0" smtClean="0"/>
              <a:t>She  has ____eaten vegetables</a:t>
            </a:r>
            <a:r>
              <a:rPr lang="ru-RU" sz="4400" b="1" dirty="0" smtClean="0"/>
              <a:t>.</a:t>
            </a:r>
          </a:p>
          <a:p>
            <a:pPr lvl="0">
              <a:buNone/>
            </a:pPr>
            <a:endParaRPr lang="ru-RU" sz="4400" b="1" dirty="0" smtClean="0"/>
          </a:p>
          <a:p>
            <a:r>
              <a:rPr lang="en-US" sz="4400" b="1" dirty="0" smtClean="0"/>
              <a:t>a/ yesterday       </a:t>
            </a:r>
          </a:p>
          <a:p>
            <a:r>
              <a:rPr lang="en-US" sz="4400" b="1" dirty="0" smtClean="0"/>
              <a:t>b/ usually</a:t>
            </a:r>
            <a:endParaRPr lang="ru-RU" sz="4400" b="1" dirty="0" smtClean="0"/>
          </a:p>
          <a:p>
            <a:r>
              <a:rPr lang="en-US" sz="4400" b="1" dirty="0" smtClean="0"/>
              <a:t>c/now                   d/just</a:t>
            </a:r>
            <a:endParaRPr lang="ru-RU" sz="44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285860"/>
            <a:ext cx="4357718" cy="488634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sz="4000" b="1" dirty="0" smtClean="0"/>
              <a:t>3</a:t>
            </a:r>
            <a:r>
              <a:rPr lang="ru-RU" sz="4000" b="1" dirty="0" smtClean="0"/>
              <a:t>. </a:t>
            </a:r>
            <a:r>
              <a:rPr lang="en-US" sz="4000" b="1" dirty="0" smtClean="0"/>
              <a:t>He  is cleaning teeth_______</a:t>
            </a:r>
            <a:r>
              <a:rPr lang="ru-RU" sz="4000" b="1" dirty="0" smtClean="0"/>
              <a:t>.</a:t>
            </a:r>
          </a:p>
          <a:p>
            <a:pPr lvl="0">
              <a:buNone/>
            </a:pPr>
            <a:endParaRPr lang="ru-RU" sz="4000" b="1" dirty="0" smtClean="0"/>
          </a:p>
          <a:p>
            <a:pPr lvl="0">
              <a:buNone/>
            </a:pPr>
            <a:endParaRPr lang="ru-RU" sz="4000" b="1" dirty="0" smtClean="0"/>
          </a:p>
          <a:p>
            <a:r>
              <a:rPr lang="en-US" sz="4000" b="1" dirty="0" smtClean="0"/>
              <a:t>a/every morning </a:t>
            </a:r>
            <a:endParaRPr lang="ru-RU" sz="4000" b="1" dirty="0" smtClean="0"/>
          </a:p>
          <a:p>
            <a:r>
              <a:rPr lang="en-US" sz="4000" b="1" dirty="0" smtClean="0"/>
              <a:t>b/now</a:t>
            </a:r>
            <a:endParaRPr lang="ru-RU" sz="4000" b="1" dirty="0" smtClean="0"/>
          </a:p>
          <a:p>
            <a:r>
              <a:rPr lang="en-US" sz="4000" b="1" dirty="0" smtClean="0"/>
              <a:t>c/yesterday              d/tomorrow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57158" y="500042"/>
            <a:ext cx="4040188" cy="6858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572000" y="428604"/>
            <a:ext cx="4041775" cy="685800"/>
          </a:xfrm>
        </p:spPr>
        <p:txBody>
          <a:bodyPr/>
          <a:lstStyle/>
          <a:p>
            <a:r>
              <a:rPr lang="ru-RU" dirty="0" smtClean="0"/>
              <a:t>2вариант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57200" y="1142984"/>
            <a:ext cx="4038600" cy="5029216"/>
          </a:xfrm>
        </p:spPr>
        <p:txBody>
          <a:bodyPr>
            <a:normAutofit lnSpcReduction="10000"/>
          </a:bodyPr>
          <a:lstStyle/>
          <a:p>
            <a:pPr marL="514350" lvl="0" indent="-514350">
              <a:buNone/>
            </a:pPr>
            <a:r>
              <a:rPr lang="en-US" sz="3200" b="1" dirty="0" smtClean="0"/>
              <a:t>	4.They ______ tennis at the sports ground two days ago.</a:t>
            </a:r>
            <a:endParaRPr lang="ru-RU" sz="3200" b="1" dirty="0" smtClean="0"/>
          </a:p>
          <a:p>
            <a:pPr marL="514350" lvl="0" indent="-514350">
              <a:buAutoNum type="arabicPeriod"/>
            </a:pPr>
            <a:endParaRPr lang="ru-RU" sz="3200" b="1" dirty="0" smtClean="0"/>
          </a:p>
          <a:p>
            <a:r>
              <a:rPr lang="en-US" sz="3200" b="1" dirty="0" smtClean="0"/>
              <a:t>a/ play              b/will play</a:t>
            </a:r>
            <a:endParaRPr lang="ru-RU" sz="3200" b="1" dirty="0" smtClean="0"/>
          </a:p>
          <a:p>
            <a:r>
              <a:rPr lang="en-US" sz="3200" b="1" dirty="0" smtClean="0"/>
              <a:t>c/is playing       </a:t>
            </a:r>
            <a:endParaRPr lang="ru-RU" sz="3200" b="1" dirty="0" smtClean="0"/>
          </a:p>
          <a:p>
            <a:r>
              <a:rPr lang="en-US" sz="3200" b="1" dirty="0" smtClean="0"/>
              <a:t>d/ played</a:t>
            </a:r>
            <a:endParaRPr lang="ru-RU" sz="3200" b="1" dirty="0" smtClean="0"/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8200" y="1142984"/>
            <a:ext cx="4038600" cy="5029216"/>
          </a:xfrm>
        </p:spPr>
        <p:txBody>
          <a:bodyPr/>
          <a:lstStyle/>
          <a:p>
            <a:pPr lvl="0">
              <a:buNone/>
            </a:pPr>
            <a:r>
              <a:rPr lang="en-US" sz="3200" b="1" dirty="0" smtClean="0"/>
              <a:t>4</a:t>
            </a:r>
            <a:r>
              <a:rPr lang="ru-RU" sz="3200" b="1" dirty="0" smtClean="0"/>
              <a:t>.</a:t>
            </a:r>
            <a:r>
              <a:rPr lang="en-US" sz="3200" b="1" dirty="0" smtClean="0"/>
              <a:t>My brother _______his face every morning. </a:t>
            </a:r>
            <a:endParaRPr lang="ru-RU" sz="3200" b="1" dirty="0" smtClean="0"/>
          </a:p>
          <a:p>
            <a:pPr lvl="0">
              <a:buNone/>
            </a:pPr>
            <a:endParaRPr lang="ru-RU" sz="3200" b="1" dirty="0" smtClean="0"/>
          </a:p>
          <a:p>
            <a:r>
              <a:rPr lang="en-US" sz="3200" b="1" dirty="0" smtClean="0"/>
              <a:t>a/ has washed    </a:t>
            </a:r>
            <a:endParaRPr lang="ru-RU" sz="3200" b="1" dirty="0" smtClean="0"/>
          </a:p>
          <a:p>
            <a:r>
              <a:rPr lang="en-US" sz="3200" b="1" dirty="0" smtClean="0"/>
              <a:t>b/ washes</a:t>
            </a:r>
            <a:endParaRPr lang="ru-RU" sz="3200" b="1" dirty="0" smtClean="0"/>
          </a:p>
          <a:p>
            <a:r>
              <a:rPr lang="en-US" sz="3200" b="1" dirty="0" smtClean="0"/>
              <a:t>c/ wash            </a:t>
            </a:r>
            <a:endParaRPr lang="ru-RU" sz="3200" b="1" dirty="0" smtClean="0"/>
          </a:p>
          <a:p>
            <a:r>
              <a:rPr lang="en-US" sz="3200" b="1" dirty="0" smtClean="0"/>
              <a:t>d/ is washing</a:t>
            </a:r>
            <a:endParaRPr lang="ru-RU" sz="32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14290"/>
            <a:ext cx="4040188" cy="685800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357166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142984"/>
            <a:ext cx="4038600" cy="50292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000" b="1" dirty="0" smtClean="0"/>
              <a:t>5. I ________ </a:t>
            </a:r>
            <a:r>
              <a:rPr lang="en-US" sz="4000" b="1" dirty="0" err="1" smtClean="0"/>
              <a:t>Maths</a:t>
            </a:r>
            <a:r>
              <a:rPr lang="en-US" sz="4000" b="1" dirty="0" smtClean="0"/>
              <a:t> lessons every day. </a:t>
            </a: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r>
              <a:rPr lang="en-US" sz="4000" b="1" dirty="0" smtClean="0"/>
              <a:t>a/didn’t have             </a:t>
            </a:r>
          </a:p>
          <a:p>
            <a:r>
              <a:rPr lang="en-US" sz="4000" b="1" dirty="0" smtClean="0"/>
              <a:t>b/isn’t had</a:t>
            </a:r>
            <a:endParaRPr lang="ru-RU" sz="4000" b="1" dirty="0" smtClean="0"/>
          </a:p>
          <a:p>
            <a:r>
              <a:rPr lang="en-US" sz="4000" b="1" dirty="0" smtClean="0"/>
              <a:t>c/have               d/doesn’t has</a:t>
            </a:r>
            <a:endParaRPr lang="ru-RU" sz="40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7686" y="1214422"/>
            <a:ext cx="4329114" cy="4957778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sz="4000" b="1" dirty="0" smtClean="0"/>
              <a:t>5</a:t>
            </a:r>
            <a:r>
              <a:rPr lang="ru-RU" sz="4000" b="1" dirty="0" smtClean="0"/>
              <a:t>.</a:t>
            </a:r>
            <a:r>
              <a:rPr lang="en-US" sz="4000" b="1" dirty="0" smtClean="0"/>
              <a:t>_______he already____</a:t>
            </a:r>
          </a:p>
          <a:p>
            <a:pPr lvl="0">
              <a:buNone/>
            </a:pPr>
            <a:r>
              <a:rPr lang="en-US" sz="4000" b="1" dirty="0" smtClean="0"/>
              <a:t>exercises?</a:t>
            </a:r>
            <a:endParaRPr lang="ru-RU" sz="4000" b="1" dirty="0" smtClean="0"/>
          </a:p>
          <a:p>
            <a:pPr lvl="0">
              <a:buNone/>
            </a:pPr>
            <a:endParaRPr lang="ru-RU" sz="4000" b="1" dirty="0" smtClean="0"/>
          </a:p>
          <a:p>
            <a:r>
              <a:rPr lang="en-US" sz="4000" b="1" dirty="0" smtClean="0"/>
              <a:t>a/Do – did             </a:t>
            </a:r>
          </a:p>
          <a:p>
            <a:r>
              <a:rPr lang="en-US" sz="4000" b="1" dirty="0" smtClean="0"/>
              <a:t>b/Has – done</a:t>
            </a:r>
            <a:endParaRPr lang="ru-RU" sz="4000" b="1" dirty="0" smtClean="0"/>
          </a:p>
          <a:p>
            <a:r>
              <a:rPr lang="en-US" sz="4000" b="1" dirty="0" smtClean="0"/>
              <a:t>c/Does – do            </a:t>
            </a:r>
          </a:p>
          <a:p>
            <a:r>
              <a:rPr lang="en-US" sz="4000" b="1" dirty="0" smtClean="0"/>
              <a:t>d/Did    - do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85728"/>
            <a:ext cx="4040188" cy="6858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285728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285860"/>
            <a:ext cx="4038600" cy="488634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4000" b="1" dirty="0" smtClean="0"/>
              <a:t>6</a:t>
            </a:r>
            <a:r>
              <a:rPr lang="ru-RU" sz="4000" b="1" dirty="0" smtClean="0"/>
              <a:t>. </a:t>
            </a:r>
            <a:r>
              <a:rPr lang="en-US" sz="4000" b="1" dirty="0" smtClean="0"/>
              <a:t>We are having an English lesson ________.</a:t>
            </a:r>
            <a:endParaRPr lang="ru-RU" sz="4000" b="1" dirty="0" smtClean="0"/>
          </a:p>
          <a:p>
            <a:r>
              <a:rPr lang="en-US" sz="4000" b="1" dirty="0" smtClean="0"/>
              <a:t>a/now   </a:t>
            </a:r>
          </a:p>
          <a:p>
            <a:r>
              <a:rPr lang="en-US" sz="4000" b="1" dirty="0" smtClean="0"/>
              <a:t>b/last Tuesday</a:t>
            </a:r>
            <a:endParaRPr lang="ru-RU" sz="4000" b="1" dirty="0" smtClean="0"/>
          </a:p>
          <a:p>
            <a:r>
              <a:rPr lang="en-US" sz="4000" b="1" dirty="0" smtClean="0"/>
              <a:t>c/usually    </a:t>
            </a:r>
          </a:p>
          <a:p>
            <a:r>
              <a:rPr lang="en-US" sz="4000" b="1" dirty="0" smtClean="0"/>
              <a:t>d/every day</a:t>
            </a:r>
            <a:endParaRPr lang="ru-RU" sz="40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214422"/>
            <a:ext cx="4038600" cy="495777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sz="4400" b="1" dirty="0" smtClean="0"/>
              <a:t>6</a:t>
            </a:r>
            <a:r>
              <a:rPr lang="ru-RU" sz="4400" b="1" dirty="0" smtClean="0"/>
              <a:t>. </a:t>
            </a:r>
            <a:r>
              <a:rPr lang="en-US" sz="4400" b="1" dirty="0" smtClean="0"/>
              <a:t>Where ____Tom and Nick </a:t>
            </a:r>
            <a:r>
              <a:rPr lang="ru-RU" sz="4400" b="1" dirty="0" smtClean="0"/>
              <a:t> </a:t>
            </a:r>
            <a:r>
              <a:rPr lang="en-US" sz="4400" b="1" dirty="0" smtClean="0"/>
              <a:t>now ?  </a:t>
            </a:r>
            <a:endParaRPr lang="ru-RU" sz="4400" b="1" dirty="0" smtClean="0"/>
          </a:p>
          <a:p>
            <a:r>
              <a:rPr lang="en-US" sz="4400" b="1" dirty="0" smtClean="0"/>
              <a:t>a/is                   b/be</a:t>
            </a:r>
            <a:endParaRPr lang="ru-RU" sz="4400" b="1" dirty="0" smtClean="0"/>
          </a:p>
          <a:p>
            <a:r>
              <a:rPr lang="en-US" sz="4400" b="1" dirty="0" smtClean="0"/>
              <a:t>c/were              d/are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357166"/>
            <a:ext cx="4040188" cy="685800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357166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214422"/>
            <a:ext cx="4038600" cy="4957778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sz="4400" b="1" dirty="0" smtClean="0"/>
              <a:t>7</a:t>
            </a:r>
            <a:r>
              <a:rPr lang="ru-RU" sz="4400" b="1" dirty="0" smtClean="0"/>
              <a:t>. </a:t>
            </a:r>
            <a:r>
              <a:rPr lang="en-US" sz="4400" b="1" dirty="0" smtClean="0"/>
              <a:t>I  _____get  up at 7 o’clock.</a:t>
            </a:r>
            <a:endParaRPr lang="ru-RU" sz="4400" b="1" dirty="0" smtClean="0"/>
          </a:p>
          <a:p>
            <a:pPr lvl="0">
              <a:buNone/>
            </a:pPr>
            <a:endParaRPr lang="ru-RU" sz="4400" b="1" dirty="0" smtClean="0"/>
          </a:p>
          <a:p>
            <a:r>
              <a:rPr lang="en-US" sz="4400" b="1" dirty="0" smtClean="0"/>
              <a:t>a/tomorrow       </a:t>
            </a:r>
            <a:endParaRPr lang="ru-RU" sz="4400" b="1" dirty="0" smtClean="0"/>
          </a:p>
          <a:p>
            <a:r>
              <a:rPr lang="en-US" sz="4400" b="1" dirty="0" smtClean="0"/>
              <a:t>b/next week</a:t>
            </a:r>
            <a:endParaRPr lang="ru-RU" sz="4400" b="1" dirty="0" smtClean="0"/>
          </a:p>
          <a:p>
            <a:r>
              <a:rPr lang="en-US" sz="4400" b="1" dirty="0" smtClean="0"/>
              <a:t>c/often	          </a:t>
            </a:r>
            <a:endParaRPr lang="ru-RU" sz="4400" b="1" dirty="0" smtClean="0"/>
          </a:p>
          <a:p>
            <a:r>
              <a:rPr lang="en-US" sz="4400" b="1" dirty="0" smtClean="0"/>
              <a:t>d/yesterday</a:t>
            </a:r>
            <a:endParaRPr lang="ru-RU" sz="44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142984"/>
            <a:ext cx="4038600" cy="5029216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sz="4000" b="1" dirty="0" smtClean="0"/>
              <a:t>7. He ______his face at a quarter past seven.</a:t>
            </a:r>
            <a:endParaRPr lang="ru-RU" sz="4000" b="1" dirty="0" smtClean="0"/>
          </a:p>
          <a:p>
            <a:pPr lvl="0">
              <a:buNone/>
            </a:pPr>
            <a:endParaRPr lang="ru-RU" sz="4000" b="1" dirty="0" smtClean="0"/>
          </a:p>
          <a:p>
            <a:r>
              <a:rPr lang="en-US" sz="4000" b="1" dirty="0" smtClean="0"/>
              <a:t>a/washes         </a:t>
            </a:r>
          </a:p>
          <a:p>
            <a:r>
              <a:rPr lang="en-US" sz="4000" b="1" dirty="0" smtClean="0"/>
              <a:t> b/is washing</a:t>
            </a:r>
            <a:endParaRPr lang="ru-RU" sz="4000" b="1" dirty="0" smtClean="0"/>
          </a:p>
          <a:p>
            <a:r>
              <a:rPr lang="en-US" sz="4000" b="1" dirty="0" smtClean="0"/>
              <a:t>c/now   </a:t>
            </a:r>
          </a:p>
          <a:p>
            <a:r>
              <a:rPr lang="en-US" sz="4000" b="1" dirty="0" smtClean="0"/>
              <a:t>d/will wash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85728"/>
            <a:ext cx="4040188" cy="6858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357166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142984"/>
            <a:ext cx="4038600" cy="502921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2800" dirty="0" smtClean="0"/>
              <a:t>	</a:t>
            </a:r>
            <a:r>
              <a:rPr lang="en-US" sz="4000" b="1" dirty="0" smtClean="0"/>
              <a:t>8</a:t>
            </a:r>
            <a:r>
              <a:rPr lang="ru-RU" sz="4000" b="1" dirty="0" smtClean="0"/>
              <a:t>. </a:t>
            </a:r>
            <a:r>
              <a:rPr lang="en-US" sz="4000" b="1" dirty="0" smtClean="0"/>
              <a:t>Lena  is helping her mother about the house____.</a:t>
            </a:r>
            <a:endParaRPr lang="ru-RU" sz="4000" b="1" dirty="0" smtClean="0"/>
          </a:p>
          <a:p>
            <a:pPr lvl="0">
              <a:buNone/>
            </a:pPr>
            <a:endParaRPr lang="ru-RU" sz="4000" b="1" dirty="0" smtClean="0"/>
          </a:p>
          <a:p>
            <a:r>
              <a:rPr lang="en-US" sz="4000" b="1" dirty="0" smtClean="0"/>
              <a:t>a/ yesterday</a:t>
            </a:r>
            <a:endParaRPr lang="ru-RU" sz="4000" b="1" dirty="0" smtClean="0"/>
          </a:p>
          <a:p>
            <a:r>
              <a:rPr lang="en-US" sz="4000" b="1" dirty="0" smtClean="0"/>
              <a:t>b/</a:t>
            </a:r>
            <a:r>
              <a:rPr lang="ru-RU" sz="4000" b="1" dirty="0" smtClean="0"/>
              <a:t> </a:t>
            </a:r>
            <a:r>
              <a:rPr lang="en-US" sz="4000" b="1" dirty="0" smtClean="0"/>
              <a:t>now</a:t>
            </a:r>
            <a:endParaRPr lang="ru-RU" sz="4000" b="1" dirty="0" smtClean="0"/>
          </a:p>
          <a:p>
            <a:r>
              <a:rPr lang="en-US" sz="4000" b="1" dirty="0" smtClean="0"/>
              <a:t>c/always</a:t>
            </a:r>
            <a:endParaRPr lang="ru-RU" sz="4000" b="1" dirty="0" smtClean="0"/>
          </a:p>
          <a:p>
            <a:r>
              <a:rPr lang="en-US" sz="4000" b="1" dirty="0" smtClean="0"/>
              <a:t>d/</a:t>
            </a:r>
            <a:r>
              <a:rPr lang="ru-RU" sz="4000" b="1" dirty="0" smtClean="0"/>
              <a:t> </a:t>
            </a:r>
            <a:r>
              <a:rPr lang="en-US" sz="4000" b="1" dirty="0" smtClean="0"/>
              <a:t>last week</a:t>
            </a:r>
            <a:endParaRPr lang="ru-RU" sz="40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214422"/>
            <a:ext cx="4038600" cy="495777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sz="4000" b="1" dirty="0" smtClean="0"/>
              <a:t>	8. We went to the cinema ____</a:t>
            </a:r>
            <a:r>
              <a:rPr lang="ru-RU" sz="4000" b="1" dirty="0" smtClean="0"/>
              <a:t>.</a:t>
            </a:r>
          </a:p>
          <a:p>
            <a:pPr lvl="0"/>
            <a:endParaRPr lang="ru-RU" sz="4000" b="1" dirty="0" smtClean="0"/>
          </a:p>
          <a:p>
            <a:r>
              <a:rPr lang="en-US" sz="4000" b="1" dirty="0" smtClean="0"/>
              <a:t>a/last week            </a:t>
            </a:r>
          </a:p>
          <a:p>
            <a:r>
              <a:rPr lang="en-US" sz="4000" b="1" dirty="0" smtClean="0"/>
              <a:t>b/just</a:t>
            </a:r>
            <a:endParaRPr lang="ru-RU" sz="4000" b="1" dirty="0" smtClean="0"/>
          </a:p>
          <a:p>
            <a:r>
              <a:rPr lang="en-US" sz="4000" b="1" dirty="0" smtClean="0"/>
              <a:t>c/now </a:t>
            </a:r>
            <a:endParaRPr lang="ru-RU" sz="4000" b="1" dirty="0" smtClean="0"/>
          </a:p>
          <a:p>
            <a:r>
              <a:rPr lang="en-US" sz="4000" b="1" dirty="0" smtClean="0"/>
              <a:t>d/usually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1132</TotalTime>
  <Words>422</Words>
  <PresentationFormat>Экран (4:3)</PresentationFormat>
  <Paragraphs>167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Test №4  (Lesson №4)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времен</dc:title>
  <cp:lastModifiedBy>Office</cp:lastModifiedBy>
  <cp:revision>69</cp:revision>
  <dcterms:modified xsi:type="dcterms:W3CDTF">2012-01-17T12:25:01Z</dcterms:modified>
</cp:coreProperties>
</file>