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7" r:id="rId11"/>
    <p:sldId id="289" r:id="rId12"/>
    <p:sldId id="290" r:id="rId13"/>
    <p:sldId id="291" r:id="rId14"/>
    <p:sldId id="292" r:id="rId15"/>
    <p:sldId id="293" r:id="rId16"/>
    <p:sldId id="276" r:id="rId17"/>
    <p:sldId id="272" r:id="rId18"/>
    <p:sldId id="273" r:id="rId19"/>
    <p:sldId id="279" r:id="rId20"/>
    <p:sldId id="263" r:id="rId21"/>
    <p:sldId id="265" r:id="rId22"/>
    <p:sldId id="266" r:id="rId23"/>
    <p:sldId id="267" r:id="rId24"/>
    <p:sldId id="280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S777" initials="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5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i="1" dirty="0" smtClean="0"/>
              <a:t>We are going to Great Britain</a:t>
            </a:r>
            <a:endParaRPr lang="ru-RU" sz="6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BusVen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1643050"/>
            <a:ext cx="11144328" cy="5214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6572264" y="6286520"/>
            <a:ext cx="1818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62904" y="3244334"/>
            <a:ext cx="2909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“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2905" y="324433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“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62905" y="3244334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“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3662905" y="3613666"/>
            <a:ext cx="1818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”.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6000768"/>
            <a:ext cx="6357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ru-RU" sz="5400" b="1" i="1" dirty="0" err="1" smtClean="0">
                <a:solidFill>
                  <a:srgbClr val="FFFF00"/>
                </a:solidFill>
              </a:rPr>
              <a:t>Double-Decker</a:t>
            </a:r>
            <a:r>
              <a:rPr lang="en-US" sz="5400" b="1" i="1" dirty="0" smtClean="0">
                <a:solidFill>
                  <a:srgbClr val="FFFF00"/>
                </a:solidFill>
              </a:rPr>
              <a:t> Bus 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VS777\Desktop\2лондон\8bf42c5371b8c5575704a90f7b98f9236da51c93914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VS777\Desktop\2лондон\4bc31c940f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643734" cy="61436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New Year</a:t>
            </a:r>
            <a:endParaRPr lang="ru-RU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VS777\Desktop\2лондон\новый год в англии\0_3a1a3_4fde3133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9144000" cy="5500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VS777\Desktop\2лондон\новый год в англии\171910_34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VS777\Desktop\2лондон\новый год в англии\69307795_1293750015_nosokvnovyyg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58180" cy="6143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VS777\Desktop\2лондон\новый год в англии\file.php_id=15329470004e6428eae8127e5ef71712c37c698291.jpg&amp;cp=5b7b6eaca6f12d6a0ac9b6cfb0e33f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Five- o’clock tea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4545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F:\Tea_part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5852" y="1357298"/>
            <a:ext cx="7286676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500198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British sports</a:t>
            </a:r>
            <a:endParaRPr lang="ru-RU" sz="115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basketball</a:t>
            </a:r>
            <a:endParaRPr lang="ru-RU" sz="660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VS777\Desktop\wapos_ru_13003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400052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03189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football</a:t>
            </a:r>
            <a:endParaRPr lang="ru-RU" sz="720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C:\Users\VS777\Desktop\foot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4291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1357321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golf</a:t>
            </a:r>
            <a:r>
              <a:rPr lang="en-US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1"/>
            <a:ext cx="4041775" cy="1357321"/>
          </a:xfrm>
        </p:spPr>
        <p:txBody>
          <a:bodyPr>
            <a:prstTxWarp prst="textWave2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derby</a:t>
            </a:r>
            <a:endParaRPr lang="ru-RU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S777\Desktop\sport_leisure_golf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162425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VS777\Desktop\kentucky-der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12591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70723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  <a:noAutofit/>
          </a:bodyPr>
          <a:lstStyle/>
          <a:p>
            <a:r>
              <a:rPr lang="en-US" sz="11500" b="1" i="1" dirty="0" smtClean="0">
                <a:solidFill>
                  <a:srgbClr val="FF0000"/>
                </a:solidFill>
              </a:rPr>
              <a:t>British and Russian customs </a:t>
            </a:r>
            <a:endParaRPr lang="ru-RU" sz="115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989034"/>
          </a:xfrm>
        </p:spPr>
        <p:txBody>
          <a:bodyPr>
            <a:prstTxWarp prst="textInflat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929718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anUp">
              <a:avLst>
                <a:gd name="adj" fmla="val 87538"/>
              </a:avLst>
            </a:prstTxWarp>
            <a:normAutofit/>
          </a:bodyPr>
          <a:lstStyle/>
          <a:p>
            <a:pPr>
              <a:buNone/>
            </a:pP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</a:rPr>
              <a:t>   </a:t>
            </a:r>
            <a:r>
              <a:rPr lang="en-US" sz="9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British customs and traditions</a:t>
            </a:r>
            <a:endParaRPr lang="ru-RU" sz="96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VS777\Desktop\400_F_12921444_mdkvZ89hTsLEbZJ0acFgqwDSDUQn5wdi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2071678"/>
            <a:ext cx="5000660" cy="478632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>- </a:t>
            </a: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kiss my Mum on one cheek</a:t>
            </a:r>
            <a:b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-invite her to the party</a:t>
            </a:r>
            <a:endParaRPr lang="ru-RU" sz="54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3675" t="1467" r="8547"/>
          <a:stretch>
            <a:fillRect/>
          </a:stretch>
        </p:blipFill>
        <p:spPr bwMode="auto">
          <a:xfrm>
            <a:off x="500034" y="1857364"/>
            <a:ext cx="8001056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78583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-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hold the door open for her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-shake hands with her</a:t>
            </a:r>
            <a:endParaRPr lang="ru-RU" sz="54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0109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6456" t="10638" r="-1266"/>
          <a:stretch>
            <a:fillRect/>
          </a:stretch>
        </p:blipFill>
        <p:spPr bwMode="auto">
          <a:xfrm rot="5400000" flipV="1">
            <a:off x="2202182" y="369530"/>
            <a:ext cx="4382446" cy="807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57290" y="221455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Thank you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1142976" y="2214554"/>
            <a:ext cx="207170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Thank you</a:t>
            </a:r>
            <a:endParaRPr lang="ru-RU" sz="2000" b="1" i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28588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take off shoes</a:t>
            </a:r>
            <a:b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say”thank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you”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000" b="1" dirty="0" smtClean="0"/>
              <a:t>‘</a:t>
            </a:r>
            <a:endParaRPr lang="ru-RU" sz="66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-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shake hands with him</a:t>
            </a:r>
            <a:b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come at the time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4578" name="Picture 2" descr="C:\Users\VS777\Desktop\3065779_f49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75" y="2185988"/>
            <a:ext cx="47244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14282" y="0"/>
            <a:ext cx="3929090" cy="37861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доволен. Сделал не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всё,что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мог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000628" y="0"/>
            <a:ext cx="4143372" cy="364331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 бы лучше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643174" y="3071810"/>
            <a:ext cx="4143404" cy="378619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Сделал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всё,что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моих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силах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428892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Thank you very much</a:t>
            </a:r>
            <a:endParaRPr lang="ru-RU" dirty="0"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41" name="Picture 5" descr="C:\Users\VS777\Pictures\Анимашки\ani-bunn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491490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prstTxWarp prst="textTriangle">
              <a:avLst>
                <a:gd name="adj" fmla="val 48788"/>
              </a:avLst>
            </a:prstTxWarp>
          </a:bodyPr>
          <a:lstStyle/>
          <a:p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The Changing of the Guard</a:t>
            </a:r>
            <a:endParaRPr lang="ru-RU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S777\Desktop\2лондон\DSCF0343_jpg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8643966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S777\Desktop\2лондон\img_104_15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VS777\Desktop\2лондон\1277899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S777\Desktop\2лондон\lo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VS777\Desktop\2лондон\c48bfb0ae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VS777\Desktop\2лондон\royal_guar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571612"/>
          </a:xfrm>
        </p:spPr>
        <p:txBody>
          <a:bodyPr>
            <a:prstTxWarp prst="textWave1">
              <a:avLst>
                <a:gd name="adj1" fmla="val 14924"/>
                <a:gd name="adj2" fmla="val 0"/>
              </a:avLst>
            </a:prstTxWarp>
            <a:normAutofit/>
          </a:bodyPr>
          <a:lstStyle/>
          <a:p>
            <a:r>
              <a:rPr lang="en-US" sz="6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Ceremony of the Keys</a:t>
            </a:r>
            <a:endParaRPr lang="ru-RU" sz="6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VS777\Desktop\2лондон\321dd807e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9001156" cy="5357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658</TotalTime>
  <Words>94</Words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We are going to Great Britain</vt:lpstr>
      <vt:lpstr>Слайд 2</vt:lpstr>
      <vt:lpstr>The Changing of the Guard</vt:lpstr>
      <vt:lpstr>Слайд 4</vt:lpstr>
      <vt:lpstr>Слайд 5</vt:lpstr>
      <vt:lpstr>Слайд 6</vt:lpstr>
      <vt:lpstr>Слайд 7</vt:lpstr>
      <vt:lpstr>Слайд 8</vt:lpstr>
      <vt:lpstr>Ceremony of the Keys</vt:lpstr>
      <vt:lpstr>Слайд 10</vt:lpstr>
      <vt:lpstr>Слайд 11</vt:lpstr>
      <vt:lpstr>New Year</vt:lpstr>
      <vt:lpstr>Слайд 13</vt:lpstr>
      <vt:lpstr>Слайд 14</vt:lpstr>
      <vt:lpstr>Слайд 15</vt:lpstr>
      <vt:lpstr>Five- o’clock tea</vt:lpstr>
      <vt:lpstr>British sports</vt:lpstr>
      <vt:lpstr>Слайд 18</vt:lpstr>
      <vt:lpstr>Слайд 19</vt:lpstr>
      <vt:lpstr>- kiss my Mum on one cheek -invite her to the party</vt:lpstr>
      <vt:lpstr>-hold the door open for her -shake hands with her</vt:lpstr>
      <vt:lpstr>- take off shoes - say”thank you” ‘</vt:lpstr>
      <vt:lpstr>- shake hands with him - come at the time</vt:lpstr>
      <vt:lpstr>Слайд 24</vt:lpstr>
      <vt:lpstr>Thank you very much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going to London</dc:title>
  <dc:creator>VS777</dc:creator>
  <cp:lastModifiedBy>VS777</cp:lastModifiedBy>
  <cp:revision>58</cp:revision>
  <dcterms:created xsi:type="dcterms:W3CDTF">2011-12-10T17:49:12Z</dcterms:created>
  <dcterms:modified xsi:type="dcterms:W3CDTF">2012-01-08T19:48:11Z</dcterms:modified>
</cp:coreProperties>
</file>