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  <p:sldMasterId id="2147483697" r:id="rId3"/>
  </p:sldMasterIdLst>
  <p:sldIdLst>
    <p:sldId id="256" r:id="rId4"/>
    <p:sldId id="257" r:id="rId5"/>
    <p:sldId id="259" r:id="rId6"/>
    <p:sldId id="268" r:id="rId7"/>
    <p:sldId id="260" r:id="rId8"/>
    <p:sldId id="271" r:id="rId9"/>
    <p:sldId id="272" r:id="rId10"/>
    <p:sldId id="280" r:id="rId11"/>
    <p:sldId id="266" r:id="rId12"/>
    <p:sldId id="273" r:id="rId13"/>
    <p:sldId id="267" r:id="rId14"/>
    <p:sldId id="263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92" autoAdjust="0"/>
  </p:normalViewPr>
  <p:slideViewPr>
    <p:cSldViewPr>
      <p:cViewPr varScale="1">
        <p:scale>
          <a:sx n="70" d="100"/>
          <a:sy n="70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C9DDCCA-C1D5-4C69-9FB6-9E15A7EE6500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C5D27D8-87EF-4426-96AA-770F8E0B26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71451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Тема урока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85786" y="2285992"/>
            <a:ext cx="7858180" cy="2214578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pPr algn="ctr"/>
            <a:endParaRPr lang="ru-RU" sz="5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«Обучение  технике передачи мяча двумя </a:t>
            </a:r>
            <a:r>
              <a:rPr lang="ru-RU" sz="5800" b="1" dirty="0" smtClean="0">
                <a:solidFill>
                  <a:srgbClr val="002060"/>
                </a:solidFill>
              </a:rPr>
              <a:t>руками</a:t>
            </a:r>
            <a:r>
              <a:rPr lang="ru-RU" sz="5400" b="1" dirty="0" smtClean="0">
                <a:solidFill>
                  <a:srgbClr val="002060"/>
                </a:solidFill>
              </a:rPr>
              <a:t> от груди»</a:t>
            </a:r>
          </a:p>
          <a:p>
            <a:pPr algn="ctr"/>
            <a:endParaRPr lang="ru-RU" sz="5400" dirty="0" smtClean="0">
              <a:solidFill>
                <a:schemeClr val="bg1"/>
              </a:solidFill>
            </a:endParaRPr>
          </a:p>
          <a:p>
            <a:pPr algn="ctr"/>
            <a:r>
              <a:rPr lang="en-US" sz="5400" b="1" dirty="0" smtClean="0">
                <a:solidFill>
                  <a:srgbClr val="002060"/>
                </a:solidFill>
              </a:rPr>
              <a:t>5</a:t>
            </a:r>
            <a:r>
              <a:rPr lang="ru-RU" sz="5400" b="1" dirty="0" smtClean="0">
                <a:solidFill>
                  <a:srgbClr val="002060"/>
                </a:solidFill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</a:rPr>
              <a:t>класс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/>
              <a:t>Виды ловли мяча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14282" y="857232"/>
            <a:ext cx="8072494" cy="600076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1. Ловля мяча двумя руками, летящего на средней высоте. Техника выполнения: игрок выпрямляет слегка расслабленные руки навстречу летящему мячу, кисти раскрывает в виде полусферы – большие пальцы направлены друг к другу, а остальные широко расставлены вперед – вверх. Как только мяч коснется кончиков пальцев, игрок плотно захватывает его и сгибая руки, гасит скорость полета в выносит мяч перед туловищем в И.П. для последующих действий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2. Ловля мяча летящего высоко. Техника выполнения: Ее выполняют выпрямленными вверх, вверх – вперед, вверх – в сторону руками с последующим сгибанием их. Направление движения рук зависит от высоты и траектории полета мяча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3. Ловля мяча летящего низко. Техника выполнения: Игрок сильно сгибает ноги, несколько наклоняется, опускает прямые руки и раскрывает кисти навстречу мячу. Большие пальцы направлены вперед и немного в стороны друг от друга, остальные опущены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</a:rPr>
              <a:t>4. Ловля мяча после отскока от пола. Техника выполнения: Кисти с широко расставленными пальцами раскрыты вниз так, что большие пальцы находятся сверху и направлены друг к другу. Мяч встречают руками в начале отскока.</a:t>
            </a:r>
          </a:p>
          <a:p>
            <a:pPr>
              <a:lnSpc>
                <a:spcPct val="80000"/>
              </a:lnSpc>
              <a:defRPr/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ru-RU" sz="280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ru-RU" sz="28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8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Техника  выполнения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71612"/>
            <a:ext cx="771530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92880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Передача мяча  двумя руками от груди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34579"/>
          <a:stretch>
            <a:fillRect/>
          </a:stretch>
        </p:blipFill>
        <p:spPr bwMode="auto">
          <a:xfrm>
            <a:off x="500034" y="2428868"/>
            <a:ext cx="728667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44"/>
          </a:xfrm>
        </p:spPr>
        <p:txBody>
          <a:bodyPr/>
          <a:lstStyle/>
          <a:p>
            <a:r>
              <a:rPr lang="ru-RU" dirty="0" smtClean="0"/>
              <a:t>Заключительная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357298"/>
            <a:ext cx="3357586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4400" dirty="0" smtClean="0"/>
              <a:t> </a:t>
            </a:r>
            <a:r>
              <a:rPr lang="ru-RU" sz="8600" dirty="0" smtClean="0">
                <a:solidFill>
                  <a:srgbClr val="002060"/>
                </a:solidFill>
              </a:rPr>
              <a:t>Подвижная игра «Передай- лови</a:t>
            </a:r>
            <a:r>
              <a:rPr lang="ru-RU" sz="8600" dirty="0" smtClean="0">
                <a:solidFill>
                  <a:srgbClr val="002060"/>
                </a:solidFill>
              </a:rPr>
              <a:t>»</a:t>
            </a:r>
          </a:p>
          <a:p>
            <a:endParaRPr lang="ru-RU" sz="8600" dirty="0" smtClean="0">
              <a:solidFill>
                <a:srgbClr val="002060"/>
              </a:solidFill>
            </a:endParaRPr>
          </a:p>
          <a:p>
            <a:endParaRPr lang="ru-RU" sz="8600" dirty="0" smtClean="0">
              <a:solidFill>
                <a:srgbClr val="002060"/>
              </a:solidFill>
            </a:endParaRPr>
          </a:p>
          <a:p>
            <a:endParaRPr lang="ru-RU" sz="8600" dirty="0" smtClean="0">
              <a:solidFill>
                <a:srgbClr val="002060"/>
              </a:solidFill>
            </a:endParaRPr>
          </a:p>
          <a:p>
            <a:endParaRPr lang="ru-RU" sz="8600" dirty="0" smtClean="0">
              <a:solidFill>
                <a:srgbClr val="002060"/>
              </a:solidFill>
            </a:endParaRPr>
          </a:p>
          <a:p>
            <a:endParaRPr lang="ru-RU" sz="8600" dirty="0" smtClean="0">
              <a:solidFill>
                <a:srgbClr val="002060"/>
              </a:solidFill>
            </a:endParaRPr>
          </a:p>
          <a:p>
            <a:endParaRPr lang="ru-RU" sz="8600" dirty="0" smtClean="0">
              <a:solidFill>
                <a:srgbClr val="002060"/>
              </a:solidFill>
            </a:endParaRPr>
          </a:p>
          <a:p>
            <a:endParaRPr lang="ru-RU" sz="8600" dirty="0" smtClean="0">
              <a:solidFill>
                <a:srgbClr val="002060"/>
              </a:solidFill>
            </a:endParaRPr>
          </a:p>
          <a:p>
            <a:endParaRPr lang="ru-RU" sz="8600" dirty="0" smtClean="0">
              <a:solidFill>
                <a:srgbClr val="002060"/>
              </a:solidFill>
            </a:endParaRPr>
          </a:p>
          <a:p>
            <a:r>
              <a:rPr lang="ru-RU" sz="8600" dirty="0" smtClean="0">
                <a:solidFill>
                  <a:srgbClr val="002060"/>
                </a:solidFill>
              </a:rPr>
              <a:t>Построение.</a:t>
            </a:r>
          </a:p>
          <a:p>
            <a:r>
              <a:rPr lang="ru-RU" sz="8600" dirty="0" smtClean="0">
                <a:solidFill>
                  <a:srgbClr val="002060"/>
                </a:solidFill>
              </a:rPr>
              <a:t>Подведение итогов.</a:t>
            </a:r>
            <a:endParaRPr lang="ru-RU" sz="86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7488" y="1357298"/>
            <a:ext cx="5214974" cy="4768865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dirty="0" smtClean="0"/>
              <a:t> </a:t>
            </a:r>
            <a:r>
              <a:rPr lang="ru-RU" sz="8000" dirty="0" smtClean="0"/>
              <a:t> </a:t>
            </a:r>
            <a:r>
              <a:rPr lang="ru-RU" sz="8000" dirty="0" smtClean="0">
                <a:solidFill>
                  <a:srgbClr val="002060"/>
                </a:solidFill>
              </a:rPr>
              <a:t>Объяснить правила игры и рассчитаться на 1-й, 2-й.</a:t>
            </a:r>
          </a:p>
          <a:p>
            <a:pPr algn="just">
              <a:buNone/>
            </a:pPr>
            <a:r>
              <a:rPr lang="ru-RU" sz="8000" dirty="0" smtClean="0">
                <a:solidFill>
                  <a:srgbClr val="002060"/>
                </a:solidFill>
              </a:rPr>
              <a:t>      </a:t>
            </a:r>
            <a:r>
              <a:rPr lang="ru-RU" sz="8000" dirty="0" smtClean="0">
                <a:solidFill>
                  <a:srgbClr val="002060"/>
                </a:solidFill>
              </a:rPr>
              <a:t>Описание игры: капитан команды стоит на 2-3 м. команде с мячом в руках. По сигналу он выполняет передачу мяча игроку «1», он, в свою очередь, выполняет передачу обратно капитану, а сам принимает положение упор-присев. Потом игроку «2», он выполняет то же самое и т. д. При нарушении способов передачи начисляются штрафные очки. Побеждает команда, раньше выполнившая задание.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142875"/>
            <a:ext cx="6810404" cy="428625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Цели и Задачи урока: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642918"/>
            <a:ext cx="6953280" cy="581344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1.  Обучить детей технике выполнения передачи и ловли мяча на месте.</a:t>
            </a:r>
          </a:p>
          <a:p>
            <a:pPr>
              <a:lnSpc>
                <a:spcPct val="90000"/>
              </a:lnSpc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2.  Развить ловкость, координацию движения, «чувство» мяча, выносливость, быстроту реакции.</a:t>
            </a:r>
          </a:p>
          <a:p>
            <a:pPr>
              <a:lnSpc>
                <a:spcPct val="90000"/>
              </a:lnSpc>
              <a:defRPr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3. Формировать чувство коллективизма, дисциплинированность, взаимопомощь и поддержку друг друга</a:t>
            </a:r>
            <a:r>
              <a:rPr lang="ru-RU" sz="2000" b="1" dirty="0" smtClean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План урока: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1. Организационный момент.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2. Подготовительная часть.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3. Основная часть :  а) теория;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                              б) практическая часть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4. Заключительная часть :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                              а) рефлексия;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                                   б) итоги.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/>
          </a:bodyPr>
          <a:lstStyle/>
          <a:p>
            <a:r>
              <a:rPr lang="ru-RU" sz="2800" b="0" dirty="0" smtClean="0">
                <a:solidFill>
                  <a:srgbClr val="FF0000"/>
                </a:solidFill>
              </a:rPr>
              <a:t>Методы:</a:t>
            </a:r>
            <a:endParaRPr lang="ru-RU" sz="2800" b="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67710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Для обучения детей передачи мяча  применялись следующие методы: </a:t>
            </a:r>
          </a:p>
          <a:p>
            <a:pPr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беседа;</a:t>
            </a:r>
          </a:p>
          <a:p>
            <a:pPr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показ; </a:t>
            </a:r>
          </a:p>
          <a:p>
            <a:pPr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применение ИКТ- технологий;</a:t>
            </a:r>
          </a:p>
          <a:p>
            <a:pPr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наблюдение за детьми при выполнении упражнений;</a:t>
            </a:r>
          </a:p>
          <a:p>
            <a:pPr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игровой метод;</a:t>
            </a:r>
          </a:p>
          <a:p>
            <a:pPr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изучение специальной литературы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>
                <a:solidFill>
                  <a:srgbClr val="FF0000"/>
                </a:solidFill>
              </a:rPr>
              <a:t>Подводящие упражнения </a:t>
            </a:r>
            <a:endParaRPr lang="ru-RU" b="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1.подбросив мяч вверх,  выполнить хлопок за спиной и перед собой;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2. круговые вращения вокруг туловища;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3.упражнение «люлька»;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4.упражнение «спираль»;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5.упражнение  «восьмерка»;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6.упражнение на растяжку с мячом;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7.упражнение «кошка».</a:t>
            </a:r>
          </a:p>
          <a:p>
            <a:pPr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Определение техники передачи мяча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09416"/>
            <a:ext cx="7267604" cy="484632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defRPr/>
            </a:pPr>
            <a:r>
              <a:rPr lang="ru-RU" sz="3600" b="1" dirty="0" smtClean="0">
                <a:solidFill>
                  <a:srgbClr val="002060"/>
                </a:solidFill>
              </a:rPr>
              <a:t>   </a:t>
            </a:r>
            <a:r>
              <a:rPr lang="ru-RU" sz="2800" b="1" dirty="0" smtClean="0">
                <a:solidFill>
                  <a:srgbClr val="002060"/>
                </a:solidFill>
              </a:rPr>
              <a:t>Передача мяча – основной прием, с помощью которого осуществляются взаимодействия между партнерами. Быстрота и точность, внезапность и скрытность в любых игровых ситуациях – вот главные требования к передачам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 В игре используют разнообразные способы передач, которые проводят из различных исходных положений :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 с места, в движении, в прыжке.</a:t>
            </a:r>
          </a:p>
          <a:p>
            <a:pPr algn="just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Они могут быть короткими и длинными, с низкой и высокой траекторией полета мяча, без отскока и с отскоком от пола.</a:t>
            </a:r>
            <a:endParaRPr lang="ru-RU" sz="28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Техника выполнения передачи мяча двумя руками от груди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   Техника выполнения: стойка баскетболиста, держащего мяч перед грудью. Руки согнуты, локти свободно опущены, предплечья и кисти с мячом расположены выше их. Пальцы широко расставлены. Замах начинают небольшим круговым движением рук вниз – на себя – вверх до ИП перед грудью, после чего быстро разгибают руки вперед и завершают активным движением кистей.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32700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Две группы передачи мяча</a:t>
            </a:r>
          </a:p>
        </p:txBody>
      </p:sp>
      <p:graphicFrame>
        <p:nvGraphicFramePr>
          <p:cNvPr id="19514" name="Group 58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8501090" cy="5791200"/>
        </p:xfrm>
        <a:graphic>
          <a:graphicData uri="http://schemas.openxmlformats.org/drawingml/2006/table">
            <a:tbl>
              <a:tblPr/>
              <a:tblGrid>
                <a:gridCol w="2583269"/>
                <a:gridCol w="2244702"/>
                <a:gridCol w="3673119"/>
              </a:tblGrid>
              <a:tr h="75152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Передача мяча двумя руками – используется при взаимодействиях на коротких и средних дистанциях.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Передача мяча одной рукой – это основной прием.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Передача мяча двумя руками от груди. Техника выполнения: стойка баскетболиста, держит мяч перед грудью. Руки согнуты, локти свободно опущены, предплечья и кисти с мячом расположены выше их. Пальцы широко расставлены. Замах начинают небольшим круговым движением рук вниз – на себя – вверх до ИП перед грудью, после чего быстро разгибают руки вперед и завершают активным движением кистей.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Передача мяча двумя руками сверху. Техника выполнения: И.П. мяч держат согнутыми руками над головой. Выполняя замах, игрок сгибает руки в локтях и слегка отводит их назад. Затем движением руками вперед и энергичным разгибанием в локтях в сочетании с резким движением кистей вперед – вниз мяч посылает в нужном направлении.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Передача мяча одной рукой от плеча.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Техника выполнения: При выполнении передачи правой рукой игрок сгибая руку приближает мяч к одноименному плечу так, чтобы правая рука была сзади мяча, а левая поддерживает его спереди – сбоку. Локти свободно опущены. Заканчивая замах, игрок опускает левую руку, после чего, быстро выпрямляя правую руку и завершая прием резким движением кисти, посылает мяч в нужном направлении.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При выполнении на дальнее расстояние прием выполняется с большим замахом.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Обучение передачи мяча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1. Имитационные движения.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2. Техника выполнения передачи мяча на месте в парах.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3. Техника выполнения передачи мяча на месте в парах с ударом от пола.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4. Техника выполнения передачи мяча из положения: сидя ноги врозь- в парах.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5. Поднимание туловища в парах с одновременной передачей мяча в парах.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2301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Положение рук и кистей при ловли мяча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00240"/>
            <a:ext cx="771530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183</TotalTime>
  <Words>848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Изящная</vt:lpstr>
      <vt:lpstr>Солнцестояние</vt:lpstr>
      <vt:lpstr>1_Изящная</vt:lpstr>
      <vt:lpstr>Тема урока  </vt:lpstr>
      <vt:lpstr>Цели и Задачи урока:</vt:lpstr>
      <vt:lpstr>Методы:</vt:lpstr>
      <vt:lpstr>Подводящие упражнения </vt:lpstr>
      <vt:lpstr>Определение техники передачи мяча </vt:lpstr>
      <vt:lpstr>Техника выполнения передачи мяча двумя руками от груди</vt:lpstr>
      <vt:lpstr>Две группы передачи мяча</vt:lpstr>
      <vt:lpstr>Обучение передачи мяча</vt:lpstr>
      <vt:lpstr>Положение рук и кистей при ловли мяча</vt:lpstr>
      <vt:lpstr>Виды ловли мяча</vt:lpstr>
      <vt:lpstr>Техника  выполнения</vt:lpstr>
      <vt:lpstr>Передача мяча  двумя руками от груди</vt:lpstr>
      <vt:lpstr>Заключительная часть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админ</dc:creator>
  <cp:lastModifiedBy>Master</cp:lastModifiedBy>
  <cp:revision>26</cp:revision>
  <dcterms:created xsi:type="dcterms:W3CDTF">2010-04-18T10:17:58Z</dcterms:created>
  <dcterms:modified xsi:type="dcterms:W3CDTF">2012-01-25T09:58:01Z</dcterms:modified>
</cp:coreProperties>
</file>