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2"/>
  </p:notesMasterIdLst>
  <p:sldIdLst>
    <p:sldId id="263" r:id="rId2"/>
    <p:sldId id="264" r:id="rId3"/>
    <p:sldId id="265" r:id="rId4"/>
    <p:sldId id="286" r:id="rId5"/>
    <p:sldId id="256" r:id="rId6"/>
    <p:sldId id="270" r:id="rId7"/>
    <p:sldId id="284" r:id="rId8"/>
    <p:sldId id="266" r:id="rId9"/>
    <p:sldId id="267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9933FF"/>
    <a:srgbClr val="993300"/>
    <a:srgbClr val="CCFFCC"/>
    <a:srgbClr val="FF6600"/>
    <a:srgbClr val="FFE5FF"/>
    <a:srgbClr val="66006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97" d="100"/>
          <a:sy n="9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905CBC-4ADD-44A2-A385-B56B53656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82BB5-ED2C-431B-906F-D9428B056C8A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457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AE561F4-5FF6-4EFC-B3CB-88F70B5DA092}" type="slidenum">
              <a:rPr lang="ru-RU" sz="1200">
                <a:latin typeface="Calibri" pitchFamily="34" charset="0"/>
              </a:rPr>
              <a:pPr algn="r" eaLnBrk="0" hangingPunct="0"/>
              <a:t>12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4E37C-D525-42B3-8A77-81DD392F8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A0172-BAB4-434B-88A4-477904A61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F841B-0557-42B4-8044-813CF90CA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FC49-7429-49C1-8E97-DDCA0CF98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F1F1D-3C88-4C69-AC1C-0879C3DEB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6F8EC-6B77-4472-BD82-447202AE2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4E38-6445-4798-9F04-775FE6CC0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7845E-5FD9-4ADA-A580-6251451A5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F6CDD-DA98-4A51-B148-E3F65E40A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EA99F-A859-4EF4-ACA1-1383C4051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1AEA-3AD4-4E6B-91AD-00AF1CF5F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38F3EF-79AF-47BE-B44F-BED88373B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 spd="med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7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8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5.jpeg"/><Relationship Id="rId2" Type="http://schemas.openxmlformats.org/officeDocument/2006/relationships/audio" Target="../media/audio12.wav"/><Relationship Id="rId1" Type="http://schemas.openxmlformats.org/officeDocument/2006/relationships/tags" Target="../tags/tag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audio" Target="../media/audio13.wav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5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3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мой горо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85677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94" name="WordArt 14"/>
          <p:cNvSpPr>
            <a:spLocks noChangeArrowheads="1" noChangeShapeType="1" noTextEdit="1"/>
          </p:cNvSpPr>
          <p:nvPr/>
        </p:nvSpPr>
        <p:spPr bwMode="auto">
          <a:xfrm>
            <a:off x="233363" y="0"/>
            <a:ext cx="8677275" cy="26368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Их именами</a:t>
            </a:r>
          </a:p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 названы улицы нашего города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2362200"/>
            <a:ext cx="6934200" cy="14462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a_Assuan" pitchFamily="18" charset="-52"/>
              </a:rPr>
              <a:t>Достопримечательности Новороссийска</a:t>
            </a:r>
            <a:endParaRPr lang="ru-RU" sz="4400" dirty="0">
              <a:latin typeface="a_Assuan" pitchFamily="18" charset="-52"/>
            </a:endParaRP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52400" y="457200"/>
            <a:ext cx="3371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a_BremenCaps"/>
              </a:rPr>
              <a:t>Экскурсия по городу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5867400" y="4191000"/>
            <a:ext cx="25669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u="sng">
                <a:latin typeface="a_BremenCaps"/>
              </a:rPr>
              <a:t>Подготовила:</a:t>
            </a:r>
          </a:p>
          <a:p>
            <a:pPr eaLnBrk="0" hangingPunct="0"/>
            <a:endParaRPr lang="ru-RU" b="1" u="sng">
              <a:latin typeface="a_BremenCaps"/>
            </a:endParaRPr>
          </a:p>
          <a:p>
            <a:pPr eaLnBrk="0" hangingPunct="0"/>
            <a:r>
              <a:rPr lang="ru-RU">
                <a:latin typeface="a_BremenCaps"/>
              </a:rPr>
              <a:t>ученица 4 «Б» класса</a:t>
            </a:r>
          </a:p>
          <a:p>
            <a:pPr eaLnBrk="0" hangingPunct="0"/>
            <a:r>
              <a:rPr lang="ru-RU">
                <a:latin typeface="a_BremenCaps"/>
              </a:rPr>
              <a:t>МОУ гимназии №4</a:t>
            </a:r>
          </a:p>
          <a:p>
            <a:pPr eaLnBrk="0" hangingPunct="0"/>
            <a:r>
              <a:rPr lang="ru-RU">
                <a:latin typeface="a_BremenCaps"/>
              </a:rPr>
              <a:t>г. Новороссийск а </a:t>
            </a:r>
          </a:p>
          <a:p>
            <a:pPr eaLnBrk="0" hangingPunct="0"/>
            <a:endParaRPr lang="ru-RU">
              <a:latin typeface="a_BremenCaps"/>
            </a:endParaRPr>
          </a:p>
          <a:p>
            <a:pPr eaLnBrk="0" hangingPunct="0"/>
            <a:r>
              <a:rPr lang="ru-RU" b="1">
                <a:latin typeface="a_BremenCaps"/>
              </a:rPr>
              <a:t>Литвина Екатерина</a:t>
            </a:r>
            <a:endParaRPr lang="ru-RU">
              <a:latin typeface="a_BremenCaps"/>
            </a:endParaRPr>
          </a:p>
          <a:p>
            <a:pPr eaLnBrk="0" hangingPunct="0"/>
            <a:endParaRPr lang="ru-RU">
              <a:solidFill>
                <a:srgbClr val="FFC000"/>
              </a:solidFill>
              <a:latin typeface="a_BremenCap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Новороссийск\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rgbClr val="993300">
                <a:alpha val="60000"/>
              </a:srgbClr>
            </a:glo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 бою гер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Новороссийск\1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-39688" y="11113"/>
            <a:ext cx="9183688" cy="6846887"/>
          </a:xfrm>
          <a:effectLst>
            <a:innerShdw blurRad="165100" dir="21540000">
              <a:prstClr val="black"/>
            </a:innerShdw>
          </a:effectLst>
        </p:spPr>
      </p:pic>
      <p:pic>
        <p:nvPicPr>
          <p:cNvPr id="1027" name="Picture 3" descr="C:\Documents and Settings\Admin\Мои документы\Новороссийск\41а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/>
          <a:stretch>
            <a:fillRect/>
          </a:stretch>
        </p:blipFill>
        <p:spPr>
          <a:xfrm>
            <a:off x="0" y="4800600"/>
            <a:ext cx="2660650" cy="18446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139700">
              <a:srgbClr val="FFFF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00200" y="152400"/>
            <a:ext cx="599939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МЕМОРИАЛЬНЫЙ КОМПЛЕКС </a:t>
            </a: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«Малая Земля»</a:t>
            </a: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ПОСВЯЩЕН </a:t>
            </a: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ГЕРОИЧЕСКОЙ ВЫСАДКЕ ДЕСАНТА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та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artb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artb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artb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Новороссийск\4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91000" y="152400"/>
            <a:ext cx="4800600" cy="3611563"/>
          </a:xfr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Admin\Мои документы\Новороссийск\1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2286000"/>
            <a:ext cx="4103964" cy="2819400"/>
          </a:xfr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Admin\Мои документы\Новороссийск\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0" y="4786290"/>
            <a:ext cx="4724400" cy="1919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609600"/>
            <a:ext cx="4404603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ET"/>
                <a:cs typeface="Times New Roman" pitchFamily="18" charset="0"/>
              </a:rPr>
              <a:t>«ИСТОЧНИК ЖИЗНИ</a:t>
            </a:r>
          </a:p>
          <a:p>
            <a:pPr algn="ctr" eaLnBrk="0" hangingPunct="0">
              <a:defRPr/>
            </a:pPr>
            <a:endParaRPr lang="ru-RU" sz="28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E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ET"/>
                <a:cs typeface="Times New Roman" pitchFamily="18" charset="0"/>
              </a:rPr>
              <a:t> в «ДОЛИНЕ СМЕРТИ» 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38600" y="3810000"/>
            <a:ext cx="510540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7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Музей советской</a:t>
            </a:r>
          </a:p>
          <a:p>
            <a:pPr algn="ctr" eaLnBrk="0" hangingPunct="0">
              <a:defRPr/>
            </a:pPr>
            <a:r>
              <a:rPr lang="ru-RU" sz="27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трофейной боевой техники.</a:t>
            </a:r>
            <a:endParaRPr lang="ru-RU" sz="27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5334000"/>
            <a:ext cx="38100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vanteInt"/>
              </a:rPr>
              <a:t>Памятник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vanteInt"/>
              </a:rPr>
              <a:t> </a:t>
            </a: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vanteInt"/>
              </a:rPr>
              <a:t>«ВЗРЫВ»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Новороссийск\Ваг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0251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71600" y="4876800"/>
            <a:ext cx="6191439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Мемориальный комплекс </a:t>
            </a:r>
          </a:p>
          <a:p>
            <a:pPr algn="ctr" eaLnBrk="0" hangingPunct="0"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«РУБЕЖ»</a:t>
            </a:r>
          </a:p>
          <a:p>
            <a:pPr algn="ctr" eaLnBrk="0" hangingPunct="0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цементного завода «Октябрь»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 бою гер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Новороссийск\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6623896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\Мои документы\Новороссийск\10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3505200"/>
            <a:ext cx="4114800" cy="2631198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67000" y="0"/>
            <a:ext cx="347883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Постамент </a:t>
            </a:r>
          </a:p>
          <a:p>
            <a:pPr algn="ctr" eaLnBrk="0" hangingPunct="0">
              <a:defRPr/>
            </a:pP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штурмовик ИЛ-2. 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3000" y="6096000"/>
            <a:ext cx="385137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Городской планетарий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:\У Ч Е Б Н И К и   БИБЛИОТЕКА изображений\Библиотека изображений\ГОРОДА И СТРАНЫ\Виды Новороссийска\Памятники\16.jpg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304800" y="3429001"/>
            <a:ext cx="3733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28600" y="5715000"/>
            <a:ext cx="3916008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Монумент </a:t>
            </a:r>
          </a:p>
          <a:p>
            <a:pPr algn="ctr" eaLnBrk="0" hangingPunct="0">
              <a:defRPr/>
            </a:pPr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защитникам Отечества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Новороссийск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152400"/>
            <a:ext cx="6781800" cy="4905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Documents and Settings\Admin\Мои документы\Новороссийск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3886200"/>
            <a:ext cx="4038600" cy="2728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04800" y="60960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Крейсер музей "Михаил Кутузов"</a:t>
            </a:r>
          </a:p>
        </p:txBody>
      </p:sp>
      <p:pic>
        <p:nvPicPr>
          <p:cNvPr id="1028" name="Picture 4" descr="C:\Documents and Settings\Admin\Мои документы\Новороссийск\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29200" y="3886200"/>
            <a:ext cx="39624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562600" y="5715000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Скульптура  - фонтан </a:t>
            </a:r>
          </a:p>
          <a:p>
            <a:pPr algn="ctr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«Дарящая воду»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09800" y="304800"/>
            <a:ext cx="462479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Городская набережная.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3962400"/>
            <a:ext cx="2133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Round Script" pitchFamily="34" charset="0"/>
              </a:rPr>
              <a:t> Морской вокзал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2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иб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Рын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о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Новороссийск\8596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0800" y="304800"/>
            <a:ext cx="27432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Мои документы\Новороссийск\О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90600" y="762000"/>
            <a:ext cx="40782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Мои документы\Новороссийск\3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00800" y="36576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62600" y="2971800"/>
            <a:ext cx="35814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Фонтан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«Морская Слава России»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0"/>
            <a:ext cx="534524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Форумная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площадь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027003"/>
            <a:ext cx="529670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Памятник</a:t>
            </a: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основателям города Новороссийска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05600" y="0"/>
            <a:ext cx="230717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Торпедный катер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HO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nt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59338" y="2057400"/>
            <a:ext cx="40338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C00000"/>
                </a:solidFill>
                <a:latin typeface="a_Albionic"/>
              </a:rPr>
              <a:t>Вечный огонь зажжён 16 сентября 1958 г. в день 15-летия освобождения г. Новороссийска от немецко-фашистских захватчиков.</a:t>
            </a:r>
          </a:p>
        </p:txBody>
      </p:sp>
      <p:pic>
        <p:nvPicPr>
          <p:cNvPr id="2053" name="Picture 5" descr="C:\Documents and Settings\Admin\Мои документы\Новороссийск\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284538"/>
            <a:ext cx="4249738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Admin\Мои документы\Новороссийск\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260350"/>
            <a:ext cx="3024188" cy="1755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Admin\Мои документы\Новороссийск\Площадь героев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9700" y="3789363"/>
            <a:ext cx="3563938" cy="2786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5116" name="Picture 12" descr="память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50" y="357188"/>
            <a:ext cx="4248150" cy="2687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73.WAV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567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овороссийские куран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215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019800"/>
            <a:ext cx="91440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 12 сентября 1999 г. </a:t>
            </a:r>
          </a:p>
        </p:txBody>
      </p:sp>
      <p:pic>
        <p:nvPicPr>
          <p:cNvPr id="1026" name="Picture 2" descr="C:\Documents and Settings\Admin\Мои документы\Новороссийск\Памятник_Пушкину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838200"/>
            <a:ext cx="586740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81200" y="152400"/>
            <a:ext cx="5049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А.С. Пушкину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ackwarb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3" name="Picture 5" descr="Копия img2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3741738"/>
            <a:ext cx="35004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5" name="Picture 7" descr="img2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628775"/>
            <a:ext cx="351631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4" descr="img2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0200" y="1557338"/>
            <a:ext cx="3744913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6" name="WordArt 8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80400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200" b="1" i="1" kern="10">
                <a:ln w="9525">
                  <a:round/>
                  <a:headEnd/>
                  <a:tailEnd/>
                </a:ln>
                <a:solidFill>
                  <a:srgbClr val="008000">
                    <a:alpha val="94116"/>
                  </a:srgbClr>
                </a:solidFill>
                <a:latin typeface="Georgia"/>
              </a:rPr>
              <a:t>Основатели </a:t>
            </a:r>
          </a:p>
          <a:p>
            <a:pPr algn="ctr"/>
            <a:r>
              <a:rPr lang="ru-RU" sz="3200" b="1" i="1" kern="10">
                <a:ln w="9525">
                  <a:round/>
                  <a:headEnd/>
                  <a:tailEnd/>
                </a:ln>
                <a:solidFill>
                  <a:srgbClr val="008000">
                    <a:alpha val="94116"/>
                  </a:srgbClr>
                </a:solidFill>
                <a:latin typeface="Georgia"/>
              </a:rPr>
              <a:t>города Новороссийска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2" name="Picture 6" descr="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2071688"/>
            <a:ext cx="7643813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3" name="WordArt 7"/>
          <p:cNvSpPr>
            <a:spLocks noChangeArrowheads="1" noChangeShapeType="1" noTextEdit="1"/>
          </p:cNvSpPr>
          <p:nvPr/>
        </p:nvSpPr>
        <p:spPr bwMode="auto">
          <a:xfrm>
            <a:off x="357188" y="285750"/>
            <a:ext cx="8280400" cy="6429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normalizeH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Помните!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285860"/>
            <a:ext cx="328614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kern="10" normalizeH="1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Через</a:t>
            </a:r>
            <a:r>
              <a:rPr lang="ru-RU" sz="4400" kern="10" normalizeH="1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4800" kern="10" normalizeH="1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века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214422"/>
            <a:ext cx="30909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kern="10" normalizeH="1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через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142984"/>
            <a:ext cx="42862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72396" y="1142984"/>
            <a:ext cx="8835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7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250" autoRev="1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7" presetClass="emph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7" presetClass="emph" presetSubtype="0" fill="hold" grpId="3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250" autoRev="1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animBg="1"/>
      <p:bldP spid="157703" grpId="1" animBg="1"/>
      <p:bldP spid="157703" grpId="2" animBg="1"/>
      <p:bldP spid="157703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323850" y="11255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323850" y="765175"/>
            <a:ext cx="2592388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М.П.</a:t>
            </a:r>
            <a:r>
              <a:rPr lang="ru-RU" sz="2800" b="1" i="1">
                <a:solidFill>
                  <a:schemeClr val="bg1"/>
                </a:solidFill>
              </a:rPr>
              <a:t> </a:t>
            </a:r>
            <a:r>
              <a:rPr lang="ru-RU" sz="2800" b="1" i="1"/>
              <a:t>Лазарев</a:t>
            </a:r>
          </a:p>
        </p:txBody>
      </p:sp>
      <p:sp>
        <p:nvSpPr>
          <p:cNvPr id="151565" name="AutoShape 13"/>
          <p:cNvSpPr>
            <a:spLocks noChangeArrowheads="1"/>
          </p:cNvSpPr>
          <p:nvPr/>
        </p:nvSpPr>
        <p:spPr bwMode="auto">
          <a:xfrm>
            <a:off x="250825" y="1844675"/>
            <a:ext cx="2808288" cy="432117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1558" name="Picture 6" descr="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205038"/>
            <a:ext cx="2078037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66" name="AutoShape 14"/>
          <p:cNvSpPr>
            <a:spLocks noChangeArrowheads="1"/>
          </p:cNvSpPr>
          <p:nvPr/>
        </p:nvSpPr>
        <p:spPr bwMode="auto">
          <a:xfrm>
            <a:off x="6335713" y="1916113"/>
            <a:ext cx="2808287" cy="42497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568" name="AutoShape 16"/>
          <p:cNvSpPr>
            <a:spLocks noChangeArrowheads="1"/>
          </p:cNvSpPr>
          <p:nvPr/>
        </p:nvSpPr>
        <p:spPr bwMode="auto">
          <a:xfrm>
            <a:off x="3276600" y="1916113"/>
            <a:ext cx="2808288" cy="42497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348038" y="836613"/>
            <a:ext cx="2592387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Н.Н. Раевский</a:t>
            </a:r>
          </a:p>
        </p:txBody>
      </p:sp>
      <p:sp>
        <p:nvSpPr>
          <p:cNvPr id="151576" name="Rectangle 24"/>
          <p:cNvSpPr>
            <a:spLocks noChangeArrowheads="1"/>
          </p:cNvSpPr>
          <p:nvPr/>
        </p:nvSpPr>
        <p:spPr bwMode="auto">
          <a:xfrm>
            <a:off x="6227763" y="908050"/>
            <a:ext cx="291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Л.М Серебряков</a:t>
            </a:r>
          </a:p>
        </p:txBody>
      </p:sp>
      <p:pic>
        <p:nvPicPr>
          <p:cNvPr id="151577" name="Picture 25" descr="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2276475"/>
            <a:ext cx="2303463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78" name="Picture 26" descr="Л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2276475"/>
            <a:ext cx="23050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80" name="Picture 28" descr="IMG_18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857250"/>
            <a:ext cx="6265863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79" name="Picture 27" descr="img25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22825" y="285750"/>
            <a:ext cx="432117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Documents and Settings\Администратор\Рабочий стол\Презентация гимназии\Стрелецкой\Кадеты\P101063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3143248"/>
            <a:ext cx="5857915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 descr="C:\Documents and Settings\Администратор\Рабочий стол\Презентация гимназии\Стрелецкой\Кадеты\P1010633.JPG"/>
          <p:cNvPicPr>
            <a:picLocks noChangeAspect="1" noChangeArrowheads="1"/>
          </p:cNvPicPr>
          <p:nvPr/>
        </p:nvPicPr>
        <p:blipFill>
          <a:blip r:embed="rId8" cstate="email">
            <a:lum bright="10000"/>
          </a:blip>
          <a:srcRect/>
          <a:stretch>
            <a:fillRect/>
          </a:stretch>
        </p:blipFill>
        <p:spPr bwMode="auto">
          <a:xfrm>
            <a:off x="357158" y="285728"/>
            <a:ext cx="6286544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5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5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5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515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5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51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15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515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5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51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51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151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2" grpId="0"/>
      <p:bldP spid="151562" grpId="1"/>
      <p:bldP spid="151563" grpId="0" animBg="1"/>
      <p:bldP spid="151563" grpId="1" animBg="1"/>
      <p:bldP spid="151563" grpId="2" animBg="1"/>
      <p:bldP spid="151565" grpId="0" animBg="1"/>
      <p:bldP spid="151565" grpId="1" animBg="1"/>
      <p:bldP spid="151565" grpId="2" animBg="1"/>
      <p:bldP spid="151566" grpId="0" animBg="1"/>
      <p:bldP spid="151566" grpId="1" animBg="1"/>
      <p:bldP spid="151566" grpId="2" animBg="1"/>
      <p:bldP spid="151568" grpId="0" animBg="1"/>
      <p:bldP spid="151568" grpId="1" animBg="1"/>
      <p:bldP spid="151568" grpId="2" animBg="1"/>
      <p:bldP spid="151570" grpId="0" build="allAtOnce" animBg="1"/>
      <p:bldP spid="151570" grpId="1" build="allAtOnce" animBg="1"/>
      <p:bldP spid="151576" grpId="0" build="allAtOnce"/>
      <p:bldP spid="151576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73" name="Picture 17" descr="юнга Черноморского флота Витя Чаленк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1484313"/>
            <a:ext cx="24892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72" name="Picture 16" descr="юный защитник Новороссийска Витя Новицки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1412875"/>
            <a:ext cx="27876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643063" y="4286250"/>
            <a:ext cx="2786062" cy="357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Витя Новицкий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57750" y="4286250"/>
            <a:ext cx="2500313" cy="357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Витя </a:t>
            </a:r>
            <a:r>
              <a:rPr lang="ru-RU" b="1" dirty="0" err="1">
                <a:solidFill>
                  <a:schemeClr val="tx1"/>
                </a:solidFill>
              </a:rPr>
              <a:t>Чаленко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7471" name="Picture 15" descr="Юрий Толмачёв  май 1945г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713" y="4716463"/>
            <a:ext cx="114300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0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135937" cy="12239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Героическое детство</a:t>
            </a:r>
          </a:p>
        </p:txBody>
      </p:sp>
      <p:pic>
        <p:nvPicPr>
          <p:cNvPr id="147461" name="Picture 5" descr="lida_vashkevi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635247">
            <a:off x="250825" y="1341438"/>
            <a:ext cx="121126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2" name="Picture 6" descr="lusya_gerasimenk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109147" flipH="1">
            <a:off x="-59020" y="2596615"/>
            <a:ext cx="10890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3" name="Picture 7" descr="valya-zenkin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2618041">
            <a:off x="0" y="3644900"/>
            <a:ext cx="111601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4" name="Picture 8" descr="Зина Портнова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2539420">
            <a:off x="250825" y="4724400"/>
            <a:ext cx="136048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5" name="Picture 9" descr="дочь полка Вера Полякова 1941г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209886">
            <a:off x="7832725" y="1525588"/>
            <a:ext cx="10652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6" name="Picture 10" descr="Сын полка -артиллерист из 52-й армии(фамилия неизвестна)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456387">
            <a:off x="7596188" y="2781300"/>
            <a:ext cx="1162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7" name="Picture 11" descr="сын полка(фамилия неизвестна) май 1945г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777592">
            <a:off x="7596188" y="3933825"/>
            <a:ext cx="12700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8" name="Picture 12" descr="юнги речной флотилии 1944г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627313" y="5229225"/>
            <a:ext cx="18827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9" name="Picture 13" descr="сын полка( фамилия неизвестна) награждён орденом Красной звезды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84663" y="5949950"/>
            <a:ext cx="2205037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70" name="Picture 14" descr="юный десантник из 4-го воздушно-десантного корпуса (фамилия неизвестна)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56325" y="5084763"/>
            <a:ext cx="11779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74" name="Picture 18" descr="img25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1344613"/>
            <a:ext cx="9144000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Администратор\Рабочий стол\ленты (2).jpg"/>
          <p:cNvPicPr>
            <a:picLocks noGrp="1" noChangeAspect="1" noChangeArrowheads="1"/>
          </p:cNvPicPr>
          <p:nvPr>
            <p:ph type="title"/>
          </p:nvPr>
        </p:nvPicPr>
        <p:blipFill>
          <a:blip r:embed="rId16" cstate="email"/>
          <a:srcRect/>
          <a:stretch>
            <a:fillRect/>
          </a:stretch>
        </p:blipFill>
        <p:spPr>
          <a:xfrm rot="19236625">
            <a:off x="104775" y="-2700338"/>
            <a:ext cx="8896350" cy="7118351"/>
          </a:xfrm>
          <a:noFill/>
        </p:spPr>
      </p:pic>
      <p:sp>
        <p:nvSpPr>
          <p:cNvPr id="147476" name="Text Box 20"/>
          <p:cNvSpPr txBox="1">
            <a:spLocks noChangeArrowheads="1"/>
          </p:cNvSpPr>
          <p:nvPr/>
        </p:nvSpPr>
        <p:spPr bwMode="auto">
          <a:xfrm rot="-137421">
            <a:off x="755650" y="260350"/>
            <a:ext cx="7923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990099"/>
                </a:solidFill>
                <a:latin typeface="Georgia" pitchFamily="18" charset="0"/>
              </a:rPr>
              <a:t>Ваши имена – </a:t>
            </a:r>
          </a:p>
          <a:p>
            <a:pPr algn="ctr"/>
            <a:r>
              <a:rPr lang="ru-RU" sz="3600" b="1" i="1" dirty="0">
                <a:solidFill>
                  <a:srgbClr val="990099"/>
                </a:solidFill>
                <a:latin typeface="Georgia" pitchFamily="18" charset="0"/>
              </a:rPr>
              <a:t>в наших сердцах навечно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155" decel="1000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155" decel="100000"/>
                                        <p:tgtEl>
                                          <p:spTgt spid="1474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1155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155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1474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500"/>
                            </p:stCondLst>
                            <p:childTnLst>
                              <p:par>
                                <p:cTn id="1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500"/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500"/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500"/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147460" grpId="0" animBg="1"/>
      <p:bldP spid="147460" grpId="1" animBg="1"/>
      <p:bldP spid="1474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сканирование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25525"/>
            <a:ext cx="91440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G_18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9275"/>
            <a:ext cx="3995738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G_18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175" y="476250"/>
            <a:ext cx="30241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IMG_18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133600"/>
            <a:ext cx="50768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IMG_180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4325938"/>
            <a:ext cx="4500562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IMG_180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941888"/>
            <a:ext cx="3995738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MG_180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488" y="0"/>
            <a:ext cx="21955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IMG_180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14625" y="4292600"/>
            <a:ext cx="33115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763713" y="0"/>
            <a:ext cx="612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00CC"/>
                </a:solidFill>
              </a:rPr>
              <a:t>Улица </a:t>
            </a:r>
            <a:r>
              <a:rPr lang="ru-RU" sz="3200" b="1">
                <a:solidFill>
                  <a:srgbClr val="0000CC"/>
                </a:solidFill>
              </a:rPr>
              <a:t>им. М.К. Видова</a:t>
            </a:r>
          </a:p>
        </p:txBody>
      </p:sp>
      <p:pic>
        <p:nvPicPr>
          <p:cNvPr id="2063" name="Picture 4" descr="C:\Documents and Settings\Администратор\Рабочий стол\ленты 5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78820">
            <a:off x="80963" y="-138113"/>
            <a:ext cx="14652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6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6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6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6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6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76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6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D3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2" name="Picture 8" descr="IMG_18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349500"/>
            <a:ext cx="36004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 descr="IMG_18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2060575"/>
            <a:ext cx="396081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5" descr="IMG_18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60350"/>
            <a:ext cx="3673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0" name="Picture 6" descr="IMG_18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4365625"/>
            <a:ext cx="395128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1" name="Picture 7" descr="IMG_18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363" y="0"/>
            <a:ext cx="388937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3" name="Picture 9" descr="IMG_18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4365625"/>
            <a:ext cx="36893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 descr="Анатолий Луночарский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3419475" y="1484313"/>
            <a:ext cx="2016125" cy="3024187"/>
          </a:xfrm>
          <a:noFill/>
        </p:spPr>
      </p:pic>
      <p:pic>
        <p:nvPicPr>
          <p:cNvPr id="159754" name="Picture 4" descr="C:\Documents and Settings\Администратор\Рабочий стол\ленты 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78820">
            <a:off x="2484438" y="3500438"/>
            <a:ext cx="146526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6" name="WordArt 12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7632700" cy="1341438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ru-RU" sz="1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Улица им. Анатолия Луначарского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30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3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3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3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6D76"/>
            </a:gs>
            <a:gs pos="100000">
              <a:srgbClr val="EBEB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4" descr="сканирование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2636838"/>
            <a:ext cx="6121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412875"/>
            <a:ext cx="40322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643063"/>
            <a:ext cx="3097212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8353425" cy="14001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E5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Улица им. Д. В. Гордеева</a:t>
            </a:r>
          </a:p>
        </p:txBody>
      </p:sp>
      <p:pic>
        <p:nvPicPr>
          <p:cNvPr id="6" name="Picture 4" descr="C:\Documents and Settings\Администратор\Рабочий стол\ленты 5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78820">
            <a:off x="80963" y="5005388"/>
            <a:ext cx="146526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66" name="Picture 18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1196975"/>
            <a:ext cx="43211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4" descr="кайд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7625" y="4221163"/>
            <a:ext cx="11763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4" name="Picture 6" descr="Г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4365625"/>
            <a:ext cx="14033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8" name="Picture 10" descr="Филипп Рубахо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500438"/>
            <a:ext cx="14843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0" name="Picture 12" descr="img19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908050"/>
            <a:ext cx="415766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7" name="Picture 9" descr="Н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04025" y="1341438"/>
            <a:ext cx="18716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1" name="Picture 13" descr="леселидзе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79613" y="4076700"/>
            <a:ext cx="14398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5" name="Picture 7" descr="Михаил Борисов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63938" y="3284538"/>
            <a:ext cx="1639887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6" name="Picture 8" descr="Михаил Карницкий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16463" y="4914900"/>
            <a:ext cx="14208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7" name="WordArt 19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7056437" cy="10525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Защитники города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95288" y="3213100"/>
            <a:ext cx="293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Герои - малоземельцы</a:t>
            </a:r>
            <a:r>
              <a:rPr lang="ru-RU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695825" y="2944813"/>
            <a:ext cx="164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Ц.Л. Куников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7092950" y="321310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Н.И.Сипягин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651250" y="507523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FFFF"/>
                </a:solidFill>
              </a:rPr>
              <a:t>М. Борисов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31775" y="5824538"/>
            <a:ext cx="1384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 Ф. Рубахо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763713" y="61658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К. Н. Леселидзе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500563" y="64912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b="1"/>
              <a:t>М.М. Корницкий</a:t>
            </a:r>
            <a:r>
              <a:rPr lang="ru-RU"/>
              <a:t> 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084888" y="609282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</a:t>
            </a:r>
            <a:r>
              <a:rPr lang="ru-RU" b="1"/>
              <a:t>Г.Н. Холостяков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7885113" y="55895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FFFF"/>
                </a:solidFill>
              </a:rPr>
              <a:t> Кайда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700" decel="100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3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3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3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000"/>
                            </p:stCondLst>
                            <p:childTnLst>
                              <p:par>
                                <p:cTn id="7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3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7" grpId="0" animBg="1"/>
      <p:bldP spid="9229" grpId="0"/>
      <p:bldP spid="9231" grpId="0"/>
      <p:bldP spid="9232" grpId="0"/>
      <p:bldP spid="9234" grpId="0"/>
      <p:bldP spid="9236" grpId="0"/>
      <p:bldP spid="9237" grpId="0"/>
      <p:bldP spid="92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 descr="E:\Урок Новороссийск\Виды Новороссийска\Пейзажи Новороссийска\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1" name="Picture 9" descr="IMG_18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25" y="188913"/>
            <a:ext cx="3455988" cy="2016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6682" name="Picture 10" descr="IMG_181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284663" y="1484313"/>
            <a:ext cx="3455987" cy="1944687"/>
          </a:xfr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6683" name="Picture 11" descr="IMG_18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5600" y="4652963"/>
            <a:ext cx="3455988" cy="1944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6685" name="Picture 13" descr="2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1638" y="3357563"/>
            <a:ext cx="3487737" cy="1806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6686" name="Picture 14" descr="IMG_1831"/>
          <p:cNvPicPr>
            <a:picLocks noGrp="1" noChangeAspect="1" noChangeArrowheads="1"/>
          </p:cNvPicPr>
          <p:nvPr>
            <p:ph type="title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250825" y="260350"/>
            <a:ext cx="3400425" cy="1912938"/>
          </a:xfr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6687" name="Picture 15" descr="IMG_182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0825" y="4652963"/>
            <a:ext cx="3457575" cy="1944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6688" name="Picture 16" descr="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71550" y="1484313"/>
            <a:ext cx="3455988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6689" name="Picture 17" descr="4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00113" y="3284538"/>
            <a:ext cx="3457575" cy="1925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6690" name="Picture 4" descr="C:\Documents and Settings\Администратор\Рабочий стол\ленты 5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15981">
            <a:off x="0" y="2349500"/>
            <a:ext cx="14652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1" name="Picture 19" descr="1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990850" y="1974850"/>
            <a:ext cx="3162300" cy="290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6692" name="Picture 2" descr="C:\Documents and Settings\Администратор\Рабочий стол\ленты 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99337">
            <a:off x="7380288" y="2349500"/>
            <a:ext cx="10715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30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232</Words>
  <Application>Microsoft Office PowerPoint</Application>
  <PresentationFormat>Экран (4:3)</PresentationFormat>
  <Paragraphs>73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Гимназия №4</cp:lastModifiedBy>
  <cp:revision>181</cp:revision>
  <dcterms:created xsi:type="dcterms:W3CDTF">2010-03-04T19:06:58Z</dcterms:created>
  <dcterms:modified xsi:type="dcterms:W3CDTF">2012-01-30T07:48:00Z</dcterms:modified>
</cp:coreProperties>
</file>