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0" r:id="rId7"/>
    <p:sldId id="266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34" autoAdjust="0"/>
  </p:normalViewPr>
  <p:slideViewPr>
    <p:cSldViewPr>
      <p:cViewPr varScale="1">
        <p:scale>
          <a:sx n="108" d="100"/>
          <a:sy n="108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4A78-5D6A-4A42-A04D-950E6C81BAA8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A357-10BA-4BC1-B7CA-91228D99F6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58246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Я</a:t>
            </a:r>
            <a:r>
              <a:rPr lang="ru-RU" sz="8800" dirty="0" smtClean="0"/>
              <a:t> </a:t>
            </a:r>
            <a:r>
              <a:rPr lang="ru-RU" sz="8800" dirty="0" smtClean="0">
                <a:solidFill>
                  <a:srgbClr val="FFC000"/>
                </a:solidFill>
              </a:rPr>
              <a:t>Я</a:t>
            </a:r>
            <a:r>
              <a:rPr lang="ru-RU" sz="8800" dirty="0" smtClean="0"/>
              <a:t>  </a:t>
            </a:r>
            <a:r>
              <a:rPr lang="ru-RU" sz="8800" dirty="0" smtClean="0">
                <a:solidFill>
                  <a:srgbClr val="FFFF00"/>
                </a:solidFill>
              </a:rPr>
              <a:t>Я</a:t>
            </a:r>
            <a:r>
              <a:rPr lang="ru-RU" sz="8800" dirty="0" smtClean="0"/>
              <a:t>  </a:t>
            </a:r>
            <a:r>
              <a:rPr lang="ru-RU" sz="8800" dirty="0" smtClean="0">
                <a:solidFill>
                  <a:srgbClr val="00B050"/>
                </a:solidFill>
              </a:rPr>
              <a:t>Я</a:t>
            </a:r>
            <a:r>
              <a:rPr lang="ru-RU" sz="8800" dirty="0" smtClean="0"/>
              <a:t>  </a:t>
            </a:r>
            <a:r>
              <a:rPr lang="ru-RU" sz="8800" dirty="0" smtClean="0">
                <a:solidFill>
                  <a:srgbClr val="00B0F0"/>
                </a:solidFill>
              </a:rPr>
              <a:t>Я</a:t>
            </a:r>
            <a:r>
              <a:rPr lang="ru-RU" sz="8800" dirty="0" smtClean="0"/>
              <a:t>  </a:t>
            </a:r>
            <a:r>
              <a:rPr lang="ru-RU" sz="8800" dirty="0" smtClean="0">
                <a:solidFill>
                  <a:srgbClr val="0070C0"/>
                </a:solidFill>
              </a:rPr>
              <a:t>Я</a:t>
            </a:r>
            <a:r>
              <a:rPr lang="ru-RU" sz="8800" dirty="0" smtClean="0"/>
              <a:t>  </a:t>
            </a:r>
            <a:r>
              <a:rPr lang="ru-RU" sz="8800" dirty="0" smtClean="0">
                <a:solidFill>
                  <a:srgbClr val="7030A0"/>
                </a:solidFill>
              </a:rPr>
              <a:t>Я</a:t>
            </a:r>
            <a:endParaRPr lang="ru-RU" sz="8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Mistral" pitchFamily="66" charset="0"/>
              </a:rPr>
              <a:t>С</a:t>
            </a:r>
            <a:r>
              <a:rPr lang="ru-RU" sz="9600" dirty="0" smtClean="0">
                <a:solidFill>
                  <a:srgbClr val="FFFF00"/>
                </a:solidFill>
                <a:latin typeface="Mistral" pitchFamily="66" charset="0"/>
              </a:rPr>
              <a:t>Е</a:t>
            </a:r>
            <a:r>
              <a:rPr lang="ru-RU" sz="9600" dirty="0" smtClean="0">
                <a:solidFill>
                  <a:srgbClr val="00B050"/>
                </a:solidFill>
                <a:latin typeface="Mistral" pitchFamily="66" charset="0"/>
              </a:rPr>
              <a:t>М</a:t>
            </a:r>
            <a:r>
              <a:rPr lang="ru-RU" sz="9600" dirty="0" smtClean="0">
                <a:solidFill>
                  <a:srgbClr val="00B0F0"/>
                </a:solidFill>
                <a:latin typeface="Mistral" pitchFamily="66" charset="0"/>
              </a:rPr>
              <a:t>Ь</a:t>
            </a:r>
            <a:r>
              <a:rPr lang="ru-RU" sz="9600" dirty="0" smtClean="0">
                <a:solidFill>
                  <a:srgbClr val="7030A0"/>
                </a:solidFill>
                <a:latin typeface="Mistral" pitchFamily="66" charset="0"/>
              </a:rPr>
              <a:t>Я</a:t>
            </a:r>
          </a:p>
          <a:p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642918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1" y="642918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642918"/>
            <a:ext cx="9286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642918"/>
            <a:ext cx="1928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642918"/>
            <a:ext cx="1000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642918"/>
            <a:ext cx="12858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642918"/>
            <a:ext cx="10715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олнц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976272"/>
            <a:ext cx="4643470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Mistral" pitchFamily="66" charset="0"/>
              </a:rPr>
              <a:t>С</a:t>
            </a:r>
            <a:r>
              <a:rPr lang="ru-RU" sz="9600" dirty="0" smtClean="0">
                <a:solidFill>
                  <a:srgbClr val="FFFF00"/>
                </a:solidFill>
                <a:latin typeface="Mistral" pitchFamily="66" charset="0"/>
              </a:rPr>
              <a:t>Е</a:t>
            </a:r>
            <a:r>
              <a:rPr lang="ru-RU" sz="9600" dirty="0" smtClean="0">
                <a:solidFill>
                  <a:srgbClr val="00B050"/>
                </a:solidFill>
                <a:latin typeface="Mistral" pitchFamily="66" charset="0"/>
              </a:rPr>
              <a:t>М</a:t>
            </a:r>
            <a:r>
              <a:rPr lang="ru-RU" sz="9600" dirty="0" smtClean="0">
                <a:solidFill>
                  <a:srgbClr val="00B0F0"/>
                </a:solidFill>
                <a:latin typeface="Mistral" pitchFamily="66" charset="0"/>
              </a:rPr>
              <a:t>Ь</a:t>
            </a:r>
            <a:r>
              <a:rPr lang="ru-RU" sz="9600" dirty="0" smtClean="0">
                <a:solidFill>
                  <a:srgbClr val="7030A0"/>
                </a:solidFill>
                <a:latin typeface="Mistral" pitchFamily="66" charset="0"/>
              </a:rPr>
              <a:t>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istral" pitchFamily="66" charset="0"/>
              </a:rPr>
              <a:t>С</a:t>
            </a:r>
            <a:r>
              <a:rPr lang="ru-RU" sz="8000" dirty="0" smtClean="0">
                <a:solidFill>
                  <a:srgbClr val="FFFF00"/>
                </a:solidFill>
                <a:latin typeface="Mistral" pitchFamily="66" charset="0"/>
              </a:rPr>
              <a:t>Е</a:t>
            </a:r>
            <a:r>
              <a:rPr lang="ru-RU" sz="8000" dirty="0" smtClean="0">
                <a:solidFill>
                  <a:srgbClr val="00B050"/>
                </a:solidFill>
                <a:latin typeface="Mistral" pitchFamily="66" charset="0"/>
              </a:rPr>
              <a:t>М</a:t>
            </a:r>
            <a:r>
              <a:rPr lang="ru-RU" sz="8000" dirty="0" smtClean="0">
                <a:solidFill>
                  <a:srgbClr val="00B0F0"/>
                </a:solidFill>
                <a:latin typeface="Mistral" pitchFamily="66" charset="0"/>
              </a:rPr>
              <a:t>Ь</a:t>
            </a:r>
            <a:r>
              <a:rPr lang="ru-RU" sz="8000" dirty="0" smtClean="0">
                <a:solidFill>
                  <a:srgbClr val="7030A0"/>
                </a:solidFill>
                <a:latin typeface="Mistral" pitchFamily="66" charset="0"/>
              </a:rPr>
              <a:t>Я</a:t>
            </a:r>
          </a:p>
          <a:p>
            <a:r>
              <a:rPr lang="ru-RU" sz="8000" dirty="0" smtClean="0">
                <a:solidFill>
                  <a:srgbClr val="FF0000"/>
                </a:solidFill>
                <a:latin typeface="Mistral" pitchFamily="66" charset="0"/>
              </a:rPr>
              <a:t>Л</a:t>
            </a:r>
            <a:r>
              <a:rPr lang="ru-RU" sz="8000" dirty="0" smtClean="0">
                <a:solidFill>
                  <a:srgbClr val="FFC000"/>
                </a:solidFill>
                <a:latin typeface="Mistral" pitchFamily="66" charset="0"/>
              </a:rPr>
              <a:t>Ю</a:t>
            </a:r>
            <a:r>
              <a:rPr lang="ru-RU" sz="8000" dirty="0" smtClean="0">
                <a:solidFill>
                  <a:srgbClr val="FFFF00"/>
                </a:solidFill>
                <a:latin typeface="Mistral" pitchFamily="66" charset="0"/>
              </a:rPr>
              <a:t>Б</a:t>
            </a:r>
            <a:r>
              <a:rPr lang="ru-RU" sz="8000" dirty="0" smtClean="0">
                <a:solidFill>
                  <a:srgbClr val="00B050"/>
                </a:solidFill>
                <a:latin typeface="Mistral" pitchFamily="66" charset="0"/>
              </a:rPr>
              <a:t>О</a:t>
            </a:r>
            <a:r>
              <a:rPr lang="ru-RU" sz="8000" dirty="0" smtClean="0">
                <a:solidFill>
                  <a:srgbClr val="00B0F0"/>
                </a:solidFill>
                <a:latin typeface="Mistral" pitchFamily="66" charset="0"/>
              </a:rPr>
              <a:t>В</a:t>
            </a:r>
            <a:r>
              <a:rPr lang="ru-RU" sz="8000" dirty="0" smtClean="0">
                <a:solidFill>
                  <a:srgbClr val="0070C0"/>
                </a:solidFill>
                <a:latin typeface="Mistral" pitchFamily="66" charset="0"/>
              </a:rPr>
              <a:t>Ь</a:t>
            </a:r>
          </a:p>
          <a:p>
            <a:r>
              <a:rPr lang="ru-RU" sz="8000" dirty="0" smtClean="0">
                <a:solidFill>
                  <a:srgbClr val="FF0000"/>
                </a:solidFill>
                <a:latin typeface="Mistral" pitchFamily="66" charset="0"/>
              </a:rPr>
              <a:t>С</a:t>
            </a:r>
            <a:r>
              <a:rPr lang="ru-RU" sz="8000" dirty="0" smtClean="0">
                <a:solidFill>
                  <a:srgbClr val="FFC000"/>
                </a:solidFill>
                <a:latin typeface="Mistral" pitchFamily="66" charset="0"/>
              </a:rPr>
              <a:t>Ч</a:t>
            </a:r>
            <a:r>
              <a:rPr lang="ru-RU" sz="8000" dirty="0" smtClean="0">
                <a:solidFill>
                  <a:srgbClr val="FFFF00"/>
                </a:solidFill>
                <a:latin typeface="Mistral" pitchFamily="66" charset="0"/>
              </a:rPr>
              <a:t>А</a:t>
            </a:r>
            <a:r>
              <a:rPr lang="ru-RU" sz="8000" dirty="0" smtClean="0">
                <a:solidFill>
                  <a:srgbClr val="00B050"/>
                </a:solidFill>
                <a:latin typeface="Mistral" pitchFamily="66" charset="0"/>
              </a:rPr>
              <a:t>С</a:t>
            </a:r>
            <a:r>
              <a:rPr lang="ru-RU" sz="8000" dirty="0" smtClean="0">
                <a:solidFill>
                  <a:srgbClr val="00B0F0"/>
                </a:solidFill>
                <a:latin typeface="Mistral" pitchFamily="66" charset="0"/>
              </a:rPr>
              <a:t>Т</a:t>
            </a:r>
            <a:r>
              <a:rPr lang="ru-RU" sz="8000" dirty="0" smtClean="0">
                <a:solidFill>
                  <a:srgbClr val="0070C0"/>
                </a:solidFill>
                <a:latin typeface="Mistral" pitchFamily="66" charset="0"/>
              </a:rPr>
              <a:t>Ь</a:t>
            </a:r>
            <a:r>
              <a:rPr lang="ru-RU" sz="8000" dirty="0" smtClean="0">
                <a:solidFill>
                  <a:srgbClr val="7030A0"/>
                </a:solidFill>
                <a:latin typeface="Mistral" pitchFamily="66" charset="0"/>
              </a:rPr>
              <a:t>Е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071834"/>
          </a:xfrm>
        </p:spPr>
        <p:txBody>
          <a:bodyPr>
            <a:normAutofit fontScale="90000"/>
          </a:bodyPr>
          <a:lstStyle/>
          <a:p>
            <a:r>
              <a:rPr lang="ru-RU" sz="6700" i="1" dirty="0" smtClean="0">
                <a:solidFill>
                  <a:srgbClr val="7030A0"/>
                </a:solidFill>
                <a:latin typeface="Georgia" pitchFamily="18" charset="0"/>
              </a:rPr>
              <a:t>Счастливая</a:t>
            </a:r>
            <a:r>
              <a:rPr lang="ru-RU" sz="9600" dirty="0" smtClean="0">
                <a:solidFill>
                  <a:srgbClr val="FF0000"/>
                </a:solidFill>
                <a:latin typeface="Mistral" pitchFamily="66" charset="0"/>
              </a:rPr>
              <a:t>  С</a:t>
            </a:r>
            <a:r>
              <a:rPr lang="ru-RU" sz="9600" dirty="0" smtClean="0">
                <a:solidFill>
                  <a:srgbClr val="FFFF00"/>
                </a:solidFill>
                <a:latin typeface="Mistral" pitchFamily="66" charset="0"/>
              </a:rPr>
              <a:t>Е</a:t>
            </a:r>
            <a:r>
              <a:rPr lang="ru-RU" sz="9600" dirty="0" smtClean="0">
                <a:solidFill>
                  <a:srgbClr val="00B050"/>
                </a:solidFill>
                <a:latin typeface="Mistral" pitchFamily="66" charset="0"/>
              </a:rPr>
              <a:t>М</a:t>
            </a:r>
            <a:r>
              <a:rPr lang="ru-RU" sz="9600" dirty="0" smtClean="0">
                <a:solidFill>
                  <a:srgbClr val="00B0F0"/>
                </a:solidFill>
                <a:latin typeface="Mistral" pitchFamily="66" charset="0"/>
              </a:rPr>
              <a:t>Ь</a:t>
            </a:r>
            <a:r>
              <a:rPr lang="ru-RU" sz="9600" dirty="0" smtClean="0">
                <a:solidFill>
                  <a:srgbClr val="7030A0"/>
                </a:solidFill>
                <a:latin typeface="Mistral" pitchFamily="66" charset="0"/>
              </a:rPr>
              <a:t>Я.</a:t>
            </a:r>
            <a:br>
              <a:rPr lang="ru-RU" sz="9600" dirty="0" smtClean="0">
                <a:solidFill>
                  <a:srgbClr val="7030A0"/>
                </a:solidFill>
                <a:latin typeface="Mistral" pitchFamily="66" charset="0"/>
              </a:rPr>
            </a:br>
            <a:r>
              <a:rPr lang="ru-RU" sz="6700" i="1" dirty="0">
                <a:solidFill>
                  <a:srgbClr val="7030A0"/>
                </a:solidFill>
                <a:latin typeface="Georgia" pitchFamily="18" charset="0"/>
              </a:rPr>
              <a:t>Какая она?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2428891"/>
          </a:xfrm>
        </p:spPr>
        <p:txBody>
          <a:bodyPr>
            <a:normAutofit fontScale="55000" lnSpcReduction="20000"/>
          </a:bodyPr>
          <a:lstStyle/>
          <a:p>
            <a:r>
              <a:rPr lang="ru-RU" sz="8000" i="1" dirty="0" smtClean="0">
                <a:solidFill>
                  <a:srgbClr val="00B050"/>
                </a:solidFill>
                <a:latin typeface="Georgia" pitchFamily="18" charset="0"/>
              </a:rPr>
              <a:t>Какая семья СЧАСТЛИВАЯ?</a:t>
            </a:r>
          </a:p>
          <a:p>
            <a:r>
              <a:rPr lang="ru-RU" sz="8000" i="1" dirty="0" smtClean="0">
                <a:solidFill>
                  <a:srgbClr val="00B050"/>
                </a:solidFill>
                <a:latin typeface="Georgia" pitchFamily="18" charset="0"/>
              </a:rPr>
              <a:t>Какие люди в этой семье?</a:t>
            </a:r>
          </a:p>
          <a:p>
            <a:r>
              <a:rPr lang="ru-RU" sz="8000" i="1" dirty="0" smtClean="0">
                <a:solidFill>
                  <a:srgbClr val="00B050"/>
                </a:solidFill>
                <a:latin typeface="Georgia" pitchFamily="18" charset="0"/>
              </a:rPr>
              <a:t>Моя семья – счастливая?</a:t>
            </a:r>
            <a:endParaRPr lang="ru-RU" sz="8000" i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1028" name="Picture 4" descr="http://www.yuga.ru/media/semia.jpg"/>
          <p:cNvPicPr>
            <a:picLocks noChangeAspect="1" noChangeArrowheads="1"/>
          </p:cNvPicPr>
          <p:nvPr/>
        </p:nvPicPr>
        <p:blipFill>
          <a:blip r:embed="rId2"/>
          <a:srcRect l="5550"/>
          <a:stretch>
            <a:fillRect/>
          </a:stretch>
        </p:blipFill>
        <p:spPr bwMode="auto">
          <a:xfrm rot="20235861">
            <a:off x="214282" y="3286124"/>
            <a:ext cx="3433317" cy="3571875"/>
          </a:xfrm>
          <a:prstGeom prst="rect">
            <a:avLst/>
          </a:prstGeom>
          <a:noFill/>
        </p:spPr>
      </p:pic>
      <p:pic>
        <p:nvPicPr>
          <p:cNvPr id="1030" name="Picture 6" descr="http://www.midural.ru/minszn/Уральская%20семья_FULL/папаня.jpg"/>
          <p:cNvPicPr>
            <a:picLocks noChangeAspect="1" noChangeArrowheads="1"/>
          </p:cNvPicPr>
          <p:nvPr/>
        </p:nvPicPr>
        <p:blipFill>
          <a:blip r:embed="rId3"/>
          <a:srcRect l="6000" t="-1761" r="15568"/>
          <a:stretch>
            <a:fillRect/>
          </a:stretch>
        </p:blipFill>
        <p:spPr bwMode="auto">
          <a:xfrm rot="2758133">
            <a:off x="6629588" y="3366413"/>
            <a:ext cx="3028622" cy="283514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sportfamily.ru/pics/www.sportfamily.ru/Image/family4.jpg"/>
          <p:cNvPicPr>
            <a:picLocks noChangeAspect="1" noChangeArrowheads="1"/>
          </p:cNvPicPr>
          <p:nvPr/>
        </p:nvPicPr>
        <p:blipFill>
          <a:blip r:embed="rId4"/>
          <a:srcRect l="1542" t="1888" r="8512" b="9374"/>
          <a:stretch>
            <a:fillRect/>
          </a:stretch>
        </p:blipFill>
        <p:spPr bwMode="auto">
          <a:xfrm>
            <a:off x="3571868" y="3500438"/>
            <a:ext cx="307183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солнц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2571744"/>
            <a:ext cx="2905122" cy="2905122"/>
          </a:xfrm>
          <a:prstGeom prst="rect">
            <a:avLst/>
          </a:prstGeom>
        </p:spPr>
      </p:pic>
      <p:pic>
        <p:nvPicPr>
          <p:cNvPr id="13" name="Рисунок 12" descr="su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0"/>
            <a:ext cx="8001056" cy="785817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7562746">
            <a:off x="4928733" y="1315837"/>
            <a:ext cx="228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любящая</a:t>
            </a:r>
            <a:endParaRPr lang="ru-RU" sz="32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0036153">
            <a:off x="6375240" y="2539214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C000"/>
                </a:solidFill>
                <a:latin typeface="Georgia" pitchFamily="18" charset="0"/>
              </a:rPr>
              <a:t>дружная</a:t>
            </a:r>
            <a:endParaRPr lang="ru-RU" sz="3200" b="1" i="1" dirty="0">
              <a:solidFill>
                <a:srgbClr val="FFC000"/>
              </a:solidFill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482088">
            <a:off x="6103354" y="5008112"/>
            <a:ext cx="2933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  <a:latin typeface="Georgia" pitchFamily="18" charset="0"/>
              </a:rPr>
              <a:t>заботливая</a:t>
            </a:r>
            <a:endParaRPr lang="ru-RU" sz="3200" b="1" i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546355">
            <a:off x="1261316" y="5478019"/>
            <a:ext cx="3007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Georgia" pitchFamily="18" charset="0"/>
              </a:rPr>
              <a:t>уважающая</a:t>
            </a:r>
            <a:endParaRPr lang="ru-RU" sz="3200" b="1" i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683493">
            <a:off x="13089" y="4395576"/>
            <a:ext cx="3619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B0F0"/>
                </a:solidFill>
                <a:latin typeface="Georgia" pitchFamily="18" charset="0"/>
              </a:rPr>
              <a:t>трудолюбивая</a:t>
            </a:r>
            <a:endParaRPr lang="ru-RU" sz="3200" b="1" i="1" dirty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644803">
            <a:off x="1323641" y="2958810"/>
            <a:ext cx="1907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Georgia" pitchFamily="18" charset="0"/>
              </a:rPr>
              <a:t>весёлая</a:t>
            </a:r>
            <a:endParaRPr lang="ru-RU" sz="32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557427">
            <a:off x="2138842" y="1885548"/>
            <a:ext cx="2018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Georgia" pitchFamily="18" charset="0"/>
              </a:rPr>
              <a:t>сильная</a:t>
            </a:r>
            <a:endParaRPr lang="ru-RU" sz="32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2428891"/>
          </a:xfrm>
        </p:spPr>
        <p:txBody>
          <a:bodyPr>
            <a:normAutofit fontScale="55000" lnSpcReduction="20000"/>
          </a:bodyPr>
          <a:lstStyle/>
          <a:p>
            <a:r>
              <a:rPr lang="ru-RU" sz="8000" i="1" dirty="0" smtClean="0">
                <a:solidFill>
                  <a:srgbClr val="00B050"/>
                </a:solidFill>
                <a:latin typeface="Georgia" pitchFamily="18" charset="0"/>
              </a:rPr>
              <a:t>Какая семья СЧАСТЛИВАЯ?</a:t>
            </a:r>
          </a:p>
          <a:p>
            <a:r>
              <a:rPr lang="ru-RU" sz="8000" i="1" dirty="0" smtClean="0">
                <a:solidFill>
                  <a:srgbClr val="00B050"/>
                </a:solidFill>
                <a:latin typeface="Georgia" pitchFamily="18" charset="0"/>
              </a:rPr>
              <a:t>Какие люди в этой семье?</a:t>
            </a:r>
          </a:p>
          <a:p>
            <a:r>
              <a:rPr lang="ru-RU" sz="8000" i="1" dirty="0" smtClean="0">
                <a:solidFill>
                  <a:srgbClr val="00B050"/>
                </a:solidFill>
                <a:latin typeface="Georgia" pitchFamily="18" charset="0"/>
              </a:rPr>
              <a:t>Моя семья – счастливая?</a:t>
            </a:r>
            <a:endParaRPr lang="ru-RU" sz="8000" i="1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1028" name="Picture 4" descr="http://www.yuga.ru/media/semia.jpg"/>
          <p:cNvPicPr>
            <a:picLocks noChangeAspect="1" noChangeArrowheads="1"/>
          </p:cNvPicPr>
          <p:nvPr/>
        </p:nvPicPr>
        <p:blipFill>
          <a:blip r:embed="rId2"/>
          <a:srcRect l="5550"/>
          <a:stretch>
            <a:fillRect/>
          </a:stretch>
        </p:blipFill>
        <p:spPr bwMode="auto">
          <a:xfrm rot="20235861">
            <a:off x="214282" y="3286124"/>
            <a:ext cx="3433317" cy="3571875"/>
          </a:xfrm>
          <a:prstGeom prst="rect">
            <a:avLst/>
          </a:prstGeom>
          <a:noFill/>
        </p:spPr>
      </p:pic>
      <p:pic>
        <p:nvPicPr>
          <p:cNvPr id="1030" name="Picture 6" descr="http://www.midural.ru/minszn/Уральская%20семья_FULL/папаня.jpg"/>
          <p:cNvPicPr>
            <a:picLocks noChangeAspect="1" noChangeArrowheads="1"/>
          </p:cNvPicPr>
          <p:nvPr/>
        </p:nvPicPr>
        <p:blipFill>
          <a:blip r:embed="rId3"/>
          <a:srcRect l="6000" t="-1761" r="15568"/>
          <a:stretch>
            <a:fillRect/>
          </a:stretch>
        </p:blipFill>
        <p:spPr bwMode="auto">
          <a:xfrm rot="2758133">
            <a:off x="6629588" y="3366413"/>
            <a:ext cx="3028622" cy="283514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sportfamily.ru/pics/www.sportfamily.ru/Image/family4.jpg"/>
          <p:cNvPicPr>
            <a:picLocks noChangeAspect="1" noChangeArrowheads="1"/>
          </p:cNvPicPr>
          <p:nvPr/>
        </p:nvPicPr>
        <p:blipFill>
          <a:blip r:embed="rId4"/>
          <a:srcRect l="1542" t="1888" r="8512" b="9374"/>
          <a:stretch>
            <a:fillRect/>
          </a:stretch>
        </p:blipFill>
        <p:spPr bwMode="auto">
          <a:xfrm>
            <a:off x="3571868" y="3500438"/>
            <a:ext cx="307183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su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785794"/>
            <a:ext cx="7500990" cy="65008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428604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7030A0"/>
                </a:solidFill>
                <a:latin typeface="Mistral" pitchFamily="66" charset="0"/>
              </a:rPr>
              <a:t>Моя</a:t>
            </a:r>
            <a:r>
              <a:rPr lang="ru-RU" sz="9600" dirty="0" smtClean="0">
                <a:solidFill>
                  <a:srgbClr val="FF0000"/>
                </a:solidFill>
                <a:latin typeface="Mistral" pitchFamily="66" charset="0"/>
              </a:rPr>
              <a:t> С</a:t>
            </a:r>
            <a:r>
              <a:rPr lang="ru-RU" sz="9600" dirty="0" smtClean="0">
                <a:solidFill>
                  <a:srgbClr val="FFFF00"/>
                </a:solidFill>
                <a:latin typeface="Mistral" pitchFamily="66" charset="0"/>
              </a:rPr>
              <a:t>Е</a:t>
            </a:r>
            <a:r>
              <a:rPr lang="ru-RU" sz="9600" dirty="0" smtClean="0">
                <a:solidFill>
                  <a:srgbClr val="00B050"/>
                </a:solidFill>
                <a:latin typeface="Mistral" pitchFamily="66" charset="0"/>
              </a:rPr>
              <a:t>М</a:t>
            </a:r>
            <a:r>
              <a:rPr lang="ru-RU" sz="9600" dirty="0" smtClean="0">
                <a:solidFill>
                  <a:srgbClr val="00B0F0"/>
                </a:solidFill>
                <a:latin typeface="Mistral" pitchFamily="66" charset="0"/>
              </a:rPr>
              <a:t>Ь</a:t>
            </a:r>
            <a:r>
              <a:rPr lang="ru-RU" sz="9600" dirty="0" smtClean="0">
                <a:solidFill>
                  <a:srgbClr val="7030A0"/>
                </a:solidFill>
                <a:latin typeface="Mistral" pitchFamily="66" charset="0"/>
              </a:rPr>
              <a:t>Я</a:t>
            </a:r>
            <a:endParaRPr lang="ru-RU" sz="9600" dirty="0">
              <a:solidFill>
                <a:srgbClr val="7030A0"/>
              </a:solidFill>
              <a:latin typeface="Mistral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071678"/>
            <a:ext cx="5715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>
                <a:solidFill>
                  <a:srgbClr val="7030A0"/>
                </a:solidFill>
                <a:latin typeface="Georgia" pitchFamily="18" charset="0"/>
              </a:rPr>
              <a:t>счастливая, </a:t>
            </a:r>
            <a:endParaRPr lang="ru-RU" sz="4800" i="1" dirty="0" smtClean="0">
              <a:solidFill>
                <a:srgbClr val="7030A0"/>
              </a:solidFill>
              <a:latin typeface="Georgia" pitchFamily="18" charset="0"/>
            </a:endParaRPr>
          </a:p>
          <a:p>
            <a:pPr algn="ctr"/>
            <a:r>
              <a:rPr lang="ru-RU" sz="4800" i="1" dirty="0" smtClean="0">
                <a:solidFill>
                  <a:srgbClr val="7030A0"/>
                </a:solidFill>
                <a:latin typeface="Georgia" pitchFamily="18" charset="0"/>
              </a:rPr>
              <a:t>потому </a:t>
            </a:r>
            <a:r>
              <a:rPr lang="ru-RU" sz="4800" i="1" dirty="0">
                <a:solidFill>
                  <a:srgbClr val="7030A0"/>
                </a:solidFill>
                <a:latin typeface="Georgia" pitchFamily="18" charset="0"/>
              </a:rPr>
              <a:t>что…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Я Я  Я  Я  Я  Я  Я</vt:lpstr>
      <vt:lpstr>Слайд 2</vt:lpstr>
      <vt:lpstr>СЕМЬЯ</vt:lpstr>
      <vt:lpstr>Счастливая  СЕМЬЯ. Какая она?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toleo</dc:creator>
  <cp:lastModifiedBy>Филимон</cp:lastModifiedBy>
  <cp:revision>9</cp:revision>
  <dcterms:created xsi:type="dcterms:W3CDTF">2009-02-15T08:47:15Z</dcterms:created>
  <dcterms:modified xsi:type="dcterms:W3CDTF">2012-01-26T16:15:26Z</dcterms:modified>
</cp:coreProperties>
</file>