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3" r:id="rId5"/>
    <p:sldId id="297" r:id="rId6"/>
    <p:sldId id="292" r:id="rId7"/>
    <p:sldId id="294" r:id="rId8"/>
    <p:sldId id="295" r:id="rId9"/>
    <p:sldId id="287" r:id="rId10"/>
    <p:sldId id="296" r:id="rId11"/>
    <p:sldId id="300" r:id="rId12"/>
    <p:sldId id="29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3688C-9470-4D25-832E-9B5466A662A1}" type="doc">
      <dgm:prSet loTypeId="urn:microsoft.com/office/officeart/2005/8/layout/matrix1" loCatId="matrix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0DAEBFF-D15A-4F85-8205-7875A45DE3DB}">
      <dgm:prSet phldrT="[Текст]" custT="1"/>
      <dgm:spPr/>
      <dgm:t>
        <a:bodyPr/>
        <a:lstStyle/>
        <a:p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gm:t>
    </dgm:pt>
    <dgm:pt modelId="{4767E948-37F4-40BF-A61E-867E53A8FE30}" type="parTrans" cxnId="{0D271D42-E215-4BDC-88CC-49BB217DBC1E}">
      <dgm:prSet/>
      <dgm:spPr/>
      <dgm:t>
        <a:bodyPr/>
        <a:lstStyle/>
        <a:p>
          <a:endParaRPr lang="ru-RU"/>
        </a:p>
      </dgm:t>
    </dgm:pt>
    <dgm:pt modelId="{A31DA44B-32BA-4763-8A90-780742E5AB62}" type="sibTrans" cxnId="{0D271D42-E215-4BDC-88CC-49BB217DBC1E}">
      <dgm:prSet/>
      <dgm:spPr/>
      <dgm:t>
        <a:bodyPr/>
        <a:lstStyle/>
        <a:p>
          <a:endParaRPr lang="ru-RU"/>
        </a:p>
      </dgm:t>
    </dgm:pt>
    <dgm:pt modelId="{0461E487-44A4-4CA6-BCE5-CE8E4B3BEF8F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333ACC9-A80D-4A0F-B892-F34D6641428C}" type="parTrans" cxnId="{DBFD0A1E-CA87-46B8-AE61-650F913C5533}">
      <dgm:prSet/>
      <dgm:spPr/>
      <dgm:t>
        <a:bodyPr/>
        <a:lstStyle/>
        <a:p>
          <a:endParaRPr lang="ru-RU"/>
        </a:p>
      </dgm:t>
    </dgm:pt>
    <dgm:pt modelId="{50AC79B5-31B2-4218-B6B4-91A46BDA795C}" type="sibTrans" cxnId="{DBFD0A1E-CA87-46B8-AE61-650F913C5533}">
      <dgm:prSet/>
      <dgm:spPr/>
      <dgm:t>
        <a:bodyPr/>
        <a:lstStyle/>
        <a:p>
          <a:endParaRPr lang="ru-RU"/>
        </a:p>
      </dgm:t>
    </dgm:pt>
    <dgm:pt modelId="{0340B5FE-C0DD-4672-88B6-A753958AA0E4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A215DB3-156B-4D9D-9581-7FFE28F8CDE5}" type="parTrans" cxnId="{BAA67CB1-338B-4A27-B078-9FDDA11B4A42}">
      <dgm:prSet/>
      <dgm:spPr/>
      <dgm:t>
        <a:bodyPr/>
        <a:lstStyle/>
        <a:p>
          <a:endParaRPr lang="ru-RU"/>
        </a:p>
      </dgm:t>
    </dgm:pt>
    <dgm:pt modelId="{C84A5744-8D6F-4274-9935-807F54F1AABD}" type="sibTrans" cxnId="{BAA67CB1-338B-4A27-B078-9FDDA11B4A42}">
      <dgm:prSet/>
      <dgm:spPr/>
      <dgm:t>
        <a:bodyPr/>
        <a:lstStyle/>
        <a:p>
          <a:endParaRPr lang="ru-RU"/>
        </a:p>
      </dgm:t>
    </dgm:pt>
    <dgm:pt modelId="{1EA2A5EC-9A04-4A21-9E20-9C7BEC70A86A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5F098AE-219D-4802-A202-D5A62F88C80F}" type="parTrans" cxnId="{399657E3-59E4-4D18-96A4-8F34E6853571}">
      <dgm:prSet/>
      <dgm:spPr/>
      <dgm:t>
        <a:bodyPr/>
        <a:lstStyle/>
        <a:p>
          <a:endParaRPr lang="ru-RU"/>
        </a:p>
      </dgm:t>
    </dgm:pt>
    <dgm:pt modelId="{BA61EBF5-B80F-444E-9624-7DB81B85EA0A}" type="sibTrans" cxnId="{399657E3-59E4-4D18-96A4-8F34E6853571}">
      <dgm:prSet/>
      <dgm:spPr/>
      <dgm:t>
        <a:bodyPr/>
        <a:lstStyle/>
        <a:p>
          <a:endParaRPr lang="ru-RU"/>
        </a:p>
      </dgm:t>
    </dgm:pt>
    <dgm:pt modelId="{EB45F03E-BEEB-4695-8D90-748CEFC10100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496EB9-7BE5-4BB2-9B5E-71BB20AE976C}" type="parTrans" cxnId="{FD3CD90A-0D5B-4511-87B4-CC433E66A4E1}">
      <dgm:prSet/>
      <dgm:spPr/>
      <dgm:t>
        <a:bodyPr/>
        <a:lstStyle/>
        <a:p>
          <a:endParaRPr lang="ru-RU"/>
        </a:p>
      </dgm:t>
    </dgm:pt>
    <dgm:pt modelId="{940FA910-C612-4621-BB07-012BCC6F5998}" type="sibTrans" cxnId="{FD3CD90A-0D5B-4511-87B4-CC433E66A4E1}">
      <dgm:prSet/>
      <dgm:spPr/>
      <dgm:t>
        <a:bodyPr/>
        <a:lstStyle/>
        <a:p>
          <a:endParaRPr lang="ru-RU"/>
        </a:p>
      </dgm:t>
    </dgm:pt>
    <dgm:pt modelId="{6C583323-943B-4EBF-A670-D34050FCC816}">
      <dgm:prSet phldrT="[Текст]"/>
      <dgm:spPr/>
      <dgm:t>
        <a:bodyPr/>
        <a:lstStyle/>
        <a:p>
          <a:endParaRPr lang="ru-RU" dirty="0"/>
        </a:p>
      </dgm:t>
    </dgm:pt>
    <dgm:pt modelId="{9D0EDEF0-12D7-41B3-883C-01D91F989F79}" type="parTrans" cxnId="{9C8C5767-C402-46CB-8D92-5059CE1ADC66}">
      <dgm:prSet/>
      <dgm:spPr/>
      <dgm:t>
        <a:bodyPr/>
        <a:lstStyle/>
        <a:p>
          <a:endParaRPr lang="ru-RU"/>
        </a:p>
      </dgm:t>
    </dgm:pt>
    <dgm:pt modelId="{F81D2FDC-66CE-4C1C-9BC7-EDFEFCDED1FD}" type="sibTrans" cxnId="{9C8C5767-C402-46CB-8D92-5059CE1ADC66}">
      <dgm:prSet/>
      <dgm:spPr/>
      <dgm:t>
        <a:bodyPr/>
        <a:lstStyle/>
        <a:p>
          <a:endParaRPr lang="ru-RU"/>
        </a:p>
      </dgm:t>
    </dgm:pt>
    <dgm:pt modelId="{295BA741-6A8E-4688-9CB0-D56F07C65932}">
      <dgm:prSet/>
      <dgm:spPr/>
      <dgm:t>
        <a:bodyPr/>
        <a:lstStyle/>
        <a:p>
          <a:pPr algn="l"/>
          <a:endParaRPr lang="ru-RU" sz="1200" dirty="0"/>
        </a:p>
      </dgm:t>
    </dgm:pt>
    <dgm:pt modelId="{AEED22E6-64AA-46E6-A130-DD28068EF836}" type="parTrans" cxnId="{03E0A7E3-3A46-449B-8E56-9E5B5B81C18D}">
      <dgm:prSet/>
      <dgm:spPr/>
      <dgm:t>
        <a:bodyPr/>
        <a:lstStyle/>
        <a:p>
          <a:endParaRPr lang="ru-RU"/>
        </a:p>
      </dgm:t>
    </dgm:pt>
    <dgm:pt modelId="{178328E7-9A6C-4C15-8962-083925AF5567}" type="sibTrans" cxnId="{03E0A7E3-3A46-449B-8E56-9E5B5B81C18D}">
      <dgm:prSet/>
      <dgm:spPr/>
      <dgm:t>
        <a:bodyPr/>
        <a:lstStyle/>
        <a:p>
          <a:endParaRPr lang="ru-RU"/>
        </a:p>
      </dgm:t>
    </dgm:pt>
    <dgm:pt modelId="{F1610FA2-B182-4096-987B-87E643A2DCBE}">
      <dgm:prSet/>
      <dgm:spPr/>
      <dgm:t>
        <a:bodyPr/>
        <a:lstStyle/>
        <a:p>
          <a:pPr algn="l"/>
          <a:endParaRPr lang="ru-RU" sz="1200" dirty="0"/>
        </a:p>
      </dgm:t>
    </dgm:pt>
    <dgm:pt modelId="{CB4920F1-406D-4003-B02B-B9DDDB1A42AC}" type="parTrans" cxnId="{8D51BAE9-82CD-4D11-9400-B3CD9420C16B}">
      <dgm:prSet/>
      <dgm:spPr/>
      <dgm:t>
        <a:bodyPr/>
        <a:lstStyle/>
        <a:p>
          <a:endParaRPr lang="ru-RU"/>
        </a:p>
      </dgm:t>
    </dgm:pt>
    <dgm:pt modelId="{436288BF-62C7-482E-BEE3-6A430FCF157C}" type="sibTrans" cxnId="{8D51BAE9-82CD-4D11-9400-B3CD9420C16B}">
      <dgm:prSet/>
      <dgm:spPr/>
      <dgm:t>
        <a:bodyPr/>
        <a:lstStyle/>
        <a:p>
          <a:endParaRPr lang="ru-RU"/>
        </a:p>
      </dgm:t>
    </dgm:pt>
    <dgm:pt modelId="{84B956E1-D0B5-436D-A49D-4AB4F7305083}" type="pres">
      <dgm:prSet presAssocID="{EAC3688C-9470-4D25-832E-9B5466A662A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91FA0-10B7-4D40-B64B-E58796232F27}" type="pres">
      <dgm:prSet presAssocID="{EAC3688C-9470-4D25-832E-9B5466A662A1}" presName="matrix" presStyleCnt="0"/>
      <dgm:spPr/>
      <dgm:t>
        <a:bodyPr/>
        <a:lstStyle/>
        <a:p>
          <a:endParaRPr lang="ru-RU"/>
        </a:p>
      </dgm:t>
    </dgm:pt>
    <dgm:pt modelId="{40ECF0F8-0024-40E6-8261-80CD7A3AE506}" type="pres">
      <dgm:prSet presAssocID="{EAC3688C-9470-4D25-832E-9B5466A662A1}" presName="tile1" presStyleLbl="node1" presStyleIdx="0" presStyleCnt="4" custLinFactNeighborX="-1980" custLinFactNeighborY="0"/>
      <dgm:spPr/>
      <dgm:t>
        <a:bodyPr/>
        <a:lstStyle/>
        <a:p>
          <a:endParaRPr lang="ru-RU"/>
        </a:p>
      </dgm:t>
    </dgm:pt>
    <dgm:pt modelId="{F720DB8D-C02B-4B13-9817-37309FCABD28}" type="pres">
      <dgm:prSet presAssocID="{EAC3688C-9470-4D25-832E-9B5466A662A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FB434-E6D7-415F-8ED3-8065638DC603}" type="pres">
      <dgm:prSet presAssocID="{EAC3688C-9470-4D25-832E-9B5466A662A1}" presName="tile2" presStyleLbl="node1" presStyleIdx="1" presStyleCnt="4"/>
      <dgm:spPr/>
      <dgm:t>
        <a:bodyPr/>
        <a:lstStyle/>
        <a:p>
          <a:endParaRPr lang="ru-RU"/>
        </a:p>
      </dgm:t>
    </dgm:pt>
    <dgm:pt modelId="{277C4773-C07D-4C7A-90B9-3EDA752CADCE}" type="pres">
      <dgm:prSet presAssocID="{EAC3688C-9470-4D25-832E-9B5466A662A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24F9C-E81C-4861-8476-D099C0C5F00E}" type="pres">
      <dgm:prSet presAssocID="{EAC3688C-9470-4D25-832E-9B5466A662A1}" presName="tile3" presStyleLbl="node1" presStyleIdx="2" presStyleCnt="4"/>
      <dgm:spPr/>
      <dgm:t>
        <a:bodyPr/>
        <a:lstStyle/>
        <a:p>
          <a:endParaRPr lang="ru-RU"/>
        </a:p>
      </dgm:t>
    </dgm:pt>
    <dgm:pt modelId="{0BC00903-3E33-4045-82CD-80AA701599B2}" type="pres">
      <dgm:prSet presAssocID="{EAC3688C-9470-4D25-832E-9B5466A662A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C9D35-2263-4AFC-AB53-5DDF277154FE}" type="pres">
      <dgm:prSet presAssocID="{EAC3688C-9470-4D25-832E-9B5466A662A1}" presName="tile4" presStyleLbl="node1" presStyleIdx="3" presStyleCnt="4"/>
      <dgm:spPr/>
      <dgm:t>
        <a:bodyPr/>
        <a:lstStyle/>
        <a:p>
          <a:endParaRPr lang="ru-RU"/>
        </a:p>
      </dgm:t>
    </dgm:pt>
    <dgm:pt modelId="{8C1FBE6E-5605-46D8-BEA2-718C57DB2324}" type="pres">
      <dgm:prSet presAssocID="{EAC3688C-9470-4D25-832E-9B5466A662A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7B399-BFE8-4F80-9E57-71231F18248E}" type="pres">
      <dgm:prSet presAssocID="{EAC3688C-9470-4D25-832E-9B5466A662A1}" presName="centerTile" presStyleLbl="fgShp" presStyleIdx="0" presStyleCnt="1" custScaleX="95237" custScaleY="109290" custLinFactNeighborX="-15037" custLinFactNeighborY="-2185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737FC44-E63D-41B9-A9C3-BB8602925BEF}" type="presOf" srcId="{1EA2A5EC-9A04-4A21-9E20-9C7BEC70A86A}" destId="{E0F24F9C-E81C-4861-8476-D099C0C5F00E}" srcOrd="0" destOrd="0" presId="urn:microsoft.com/office/officeart/2005/8/layout/matrix1"/>
    <dgm:cxn modelId="{10F03CEC-9CD9-4FD4-B328-79AE6B6744F6}" type="presOf" srcId="{0340B5FE-C0DD-4672-88B6-A753958AA0E4}" destId="{277C4773-C07D-4C7A-90B9-3EDA752CADCE}" srcOrd="1" destOrd="0" presId="urn:microsoft.com/office/officeart/2005/8/layout/matrix1"/>
    <dgm:cxn modelId="{BAA67CB1-338B-4A27-B078-9FDDA11B4A42}" srcId="{30DAEBFF-D15A-4F85-8205-7875A45DE3DB}" destId="{0340B5FE-C0DD-4672-88B6-A753958AA0E4}" srcOrd="1" destOrd="0" parTransId="{BA215DB3-156B-4D9D-9581-7FFE28F8CDE5}" sibTransId="{C84A5744-8D6F-4274-9935-807F54F1AABD}"/>
    <dgm:cxn modelId="{9C8C5767-C402-46CB-8D92-5059CE1ADC66}" srcId="{30DAEBFF-D15A-4F85-8205-7875A45DE3DB}" destId="{6C583323-943B-4EBF-A670-D34050FCC816}" srcOrd="4" destOrd="0" parTransId="{9D0EDEF0-12D7-41B3-883C-01D91F989F79}" sibTransId="{F81D2FDC-66CE-4C1C-9BC7-EDFEFCDED1FD}"/>
    <dgm:cxn modelId="{262470AA-098F-441D-9746-C32495AEDA1E}" type="presOf" srcId="{295BA741-6A8E-4688-9CB0-D56F07C65932}" destId="{E59FB434-E6D7-415F-8ED3-8065638DC603}" srcOrd="0" destOrd="1" presId="urn:microsoft.com/office/officeart/2005/8/layout/matrix1"/>
    <dgm:cxn modelId="{1CE6CE2A-7BBA-467B-B288-0F3CBDD86918}" type="presOf" srcId="{0461E487-44A4-4CA6-BCE5-CE8E4B3BEF8F}" destId="{F720DB8D-C02B-4B13-9817-37309FCABD28}" srcOrd="1" destOrd="0" presId="urn:microsoft.com/office/officeart/2005/8/layout/matrix1"/>
    <dgm:cxn modelId="{56576A41-A3DB-414A-B986-109EA5F36507}" type="presOf" srcId="{1EA2A5EC-9A04-4A21-9E20-9C7BEC70A86A}" destId="{0BC00903-3E33-4045-82CD-80AA701599B2}" srcOrd="1" destOrd="0" presId="urn:microsoft.com/office/officeart/2005/8/layout/matrix1"/>
    <dgm:cxn modelId="{FD3CD90A-0D5B-4511-87B4-CC433E66A4E1}" srcId="{30DAEBFF-D15A-4F85-8205-7875A45DE3DB}" destId="{EB45F03E-BEEB-4695-8D90-748CEFC10100}" srcOrd="3" destOrd="0" parTransId="{B5496EB9-7BE5-4BB2-9B5E-71BB20AE976C}" sibTransId="{940FA910-C612-4621-BB07-012BCC6F5998}"/>
    <dgm:cxn modelId="{1A03722E-FDF1-4C31-BD5C-9F781001617B}" type="presOf" srcId="{EB45F03E-BEEB-4695-8D90-748CEFC10100}" destId="{8C1FBE6E-5605-46D8-BEA2-718C57DB2324}" srcOrd="1" destOrd="0" presId="urn:microsoft.com/office/officeart/2005/8/layout/matrix1"/>
    <dgm:cxn modelId="{BDE9E7A7-A684-45F7-B1F5-65285F52DD6F}" type="presOf" srcId="{F1610FA2-B182-4096-987B-87E643A2DCBE}" destId="{277C4773-C07D-4C7A-90B9-3EDA752CADCE}" srcOrd="1" destOrd="2" presId="urn:microsoft.com/office/officeart/2005/8/layout/matrix1"/>
    <dgm:cxn modelId="{D8BEF9FB-D272-409D-BAC5-A07D0FE20494}" type="presOf" srcId="{EB45F03E-BEEB-4695-8D90-748CEFC10100}" destId="{098C9D35-2263-4AFC-AB53-5DDF277154FE}" srcOrd="0" destOrd="0" presId="urn:microsoft.com/office/officeart/2005/8/layout/matrix1"/>
    <dgm:cxn modelId="{53DD1903-D64A-44A0-A46D-E7EE3987AF1E}" type="presOf" srcId="{295BA741-6A8E-4688-9CB0-D56F07C65932}" destId="{277C4773-C07D-4C7A-90B9-3EDA752CADCE}" srcOrd="1" destOrd="1" presId="urn:microsoft.com/office/officeart/2005/8/layout/matrix1"/>
    <dgm:cxn modelId="{8D51BAE9-82CD-4D11-9400-B3CD9420C16B}" srcId="{0340B5FE-C0DD-4672-88B6-A753958AA0E4}" destId="{F1610FA2-B182-4096-987B-87E643A2DCBE}" srcOrd="1" destOrd="0" parTransId="{CB4920F1-406D-4003-B02B-B9DDDB1A42AC}" sibTransId="{436288BF-62C7-482E-BEE3-6A430FCF157C}"/>
    <dgm:cxn modelId="{BFB82255-FD9A-40AA-88D7-D98AC52CDA38}" type="presOf" srcId="{EAC3688C-9470-4D25-832E-9B5466A662A1}" destId="{84B956E1-D0B5-436D-A49D-4AB4F7305083}" srcOrd="0" destOrd="0" presId="urn:microsoft.com/office/officeart/2005/8/layout/matrix1"/>
    <dgm:cxn modelId="{306B87A7-65A9-48C9-8A3D-B0216B89DACE}" type="presOf" srcId="{30DAEBFF-D15A-4F85-8205-7875A45DE3DB}" destId="{F9E7B399-BFE8-4F80-9E57-71231F18248E}" srcOrd="0" destOrd="0" presId="urn:microsoft.com/office/officeart/2005/8/layout/matrix1"/>
    <dgm:cxn modelId="{DBFD0A1E-CA87-46B8-AE61-650F913C5533}" srcId="{30DAEBFF-D15A-4F85-8205-7875A45DE3DB}" destId="{0461E487-44A4-4CA6-BCE5-CE8E4B3BEF8F}" srcOrd="0" destOrd="0" parTransId="{1333ACC9-A80D-4A0F-B892-F34D6641428C}" sibTransId="{50AC79B5-31B2-4218-B6B4-91A46BDA795C}"/>
    <dgm:cxn modelId="{7936FFBF-0002-4123-A960-5055B065DDF2}" type="presOf" srcId="{F1610FA2-B182-4096-987B-87E643A2DCBE}" destId="{E59FB434-E6D7-415F-8ED3-8065638DC603}" srcOrd="0" destOrd="2" presId="urn:microsoft.com/office/officeart/2005/8/layout/matrix1"/>
    <dgm:cxn modelId="{03E0A7E3-3A46-449B-8E56-9E5B5B81C18D}" srcId="{0340B5FE-C0DD-4672-88B6-A753958AA0E4}" destId="{295BA741-6A8E-4688-9CB0-D56F07C65932}" srcOrd="0" destOrd="0" parTransId="{AEED22E6-64AA-46E6-A130-DD28068EF836}" sibTransId="{178328E7-9A6C-4C15-8962-083925AF5567}"/>
    <dgm:cxn modelId="{399657E3-59E4-4D18-96A4-8F34E6853571}" srcId="{30DAEBFF-D15A-4F85-8205-7875A45DE3DB}" destId="{1EA2A5EC-9A04-4A21-9E20-9C7BEC70A86A}" srcOrd="2" destOrd="0" parTransId="{E5F098AE-219D-4802-A202-D5A62F88C80F}" sibTransId="{BA61EBF5-B80F-444E-9624-7DB81B85EA0A}"/>
    <dgm:cxn modelId="{0D271D42-E215-4BDC-88CC-49BB217DBC1E}" srcId="{EAC3688C-9470-4D25-832E-9B5466A662A1}" destId="{30DAEBFF-D15A-4F85-8205-7875A45DE3DB}" srcOrd="0" destOrd="0" parTransId="{4767E948-37F4-40BF-A61E-867E53A8FE30}" sibTransId="{A31DA44B-32BA-4763-8A90-780742E5AB62}"/>
    <dgm:cxn modelId="{C9F5DAEB-C070-4A95-9725-F2C832E7DC4A}" type="presOf" srcId="{0461E487-44A4-4CA6-BCE5-CE8E4B3BEF8F}" destId="{40ECF0F8-0024-40E6-8261-80CD7A3AE506}" srcOrd="0" destOrd="0" presId="urn:microsoft.com/office/officeart/2005/8/layout/matrix1"/>
    <dgm:cxn modelId="{FB5B9E90-12C0-4E0E-BB0C-F5FCCBE3C6B1}" type="presOf" srcId="{0340B5FE-C0DD-4672-88B6-A753958AA0E4}" destId="{E59FB434-E6D7-415F-8ED3-8065638DC603}" srcOrd="0" destOrd="0" presId="urn:microsoft.com/office/officeart/2005/8/layout/matrix1"/>
    <dgm:cxn modelId="{A7AFC6F1-7072-4232-BC7F-72C71A1200F4}" type="presParOf" srcId="{84B956E1-D0B5-436D-A49D-4AB4F7305083}" destId="{20491FA0-10B7-4D40-B64B-E58796232F27}" srcOrd="0" destOrd="0" presId="urn:microsoft.com/office/officeart/2005/8/layout/matrix1"/>
    <dgm:cxn modelId="{08C120A0-805D-4E8A-8A50-D777A5D840CD}" type="presParOf" srcId="{20491FA0-10B7-4D40-B64B-E58796232F27}" destId="{40ECF0F8-0024-40E6-8261-80CD7A3AE506}" srcOrd="0" destOrd="0" presId="urn:microsoft.com/office/officeart/2005/8/layout/matrix1"/>
    <dgm:cxn modelId="{4BA3645D-7414-49A1-AF8C-00E041776D8E}" type="presParOf" srcId="{20491FA0-10B7-4D40-B64B-E58796232F27}" destId="{F720DB8D-C02B-4B13-9817-37309FCABD28}" srcOrd="1" destOrd="0" presId="urn:microsoft.com/office/officeart/2005/8/layout/matrix1"/>
    <dgm:cxn modelId="{B58DEF6C-F1CE-488D-A7DB-0AFD7C341CD4}" type="presParOf" srcId="{20491FA0-10B7-4D40-B64B-E58796232F27}" destId="{E59FB434-E6D7-415F-8ED3-8065638DC603}" srcOrd="2" destOrd="0" presId="urn:microsoft.com/office/officeart/2005/8/layout/matrix1"/>
    <dgm:cxn modelId="{99D79557-C6DC-44B4-B67E-6EB117835BE3}" type="presParOf" srcId="{20491FA0-10B7-4D40-B64B-E58796232F27}" destId="{277C4773-C07D-4C7A-90B9-3EDA752CADCE}" srcOrd="3" destOrd="0" presId="urn:microsoft.com/office/officeart/2005/8/layout/matrix1"/>
    <dgm:cxn modelId="{C402390D-1160-4F6A-ADED-E1707564752D}" type="presParOf" srcId="{20491FA0-10B7-4D40-B64B-E58796232F27}" destId="{E0F24F9C-E81C-4861-8476-D099C0C5F00E}" srcOrd="4" destOrd="0" presId="urn:microsoft.com/office/officeart/2005/8/layout/matrix1"/>
    <dgm:cxn modelId="{1B8EA00A-21C4-4CBD-98EB-DB8D0AADDC1F}" type="presParOf" srcId="{20491FA0-10B7-4D40-B64B-E58796232F27}" destId="{0BC00903-3E33-4045-82CD-80AA701599B2}" srcOrd="5" destOrd="0" presId="urn:microsoft.com/office/officeart/2005/8/layout/matrix1"/>
    <dgm:cxn modelId="{E35DA668-61AE-4B4E-A63E-C504A527423A}" type="presParOf" srcId="{20491FA0-10B7-4D40-B64B-E58796232F27}" destId="{098C9D35-2263-4AFC-AB53-5DDF277154FE}" srcOrd="6" destOrd="0" presId="urn:microsoft.com/office/officeart/2005/8/layout/matrix1"/>
    <dgm:cxn modelId="{7351D150-87DC-4718-A432-04228B120960}" type="presParOf" srcId="{20491FA0-10B7-4D40-B64B-E58796232F27}" destId="{8C1FBE6E-5605-46D8-BEA2-718C57DB2324}" srcOrd="7" destOrd="0" presId="urn:microsoft.com/office/officeart/2005/8/layout/matrix1"/>
    <dgm:cxn modelId="{41D57ECE-1FDB-4862-97ED-9A520A962073}" type="presParOf" srcId="{84B956E1-D0B5-436D-A49D-4AB4F7305083}" destId="{F9E7B399-BFE8-4F80-9E57-71231F18248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C3688C-9470-4D25-832E-9B5466A662A1}" type="doc">
      <dgm:prSet loTypeId="urn:microsoft.com/office/officeart/2005/8/layout/matrix1" loCatId="matrix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0DAEBFF-D15A-4F85-8205-7875A45DE3DB}">
      <dgm:prSet phldrT="[Текст]" custT="1"/>
      <dgm:spPr/>
      <dgm:t>
        <a:bodyPr/>
        <a:lstStyle/>
        <a:p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gm:t>
    </dgm:pt>
    <dgm:pt modelId="{4767E948-37F4-40BF-A61E-867E53A8FE30}" type="parTrans" cxnId="{0D271D42-E215-4BDC-88CC-49BB217DBC1E}">
      <dgm:prSet/>
      <dgm:spPr/>
      <dgm:t>
        <a:bodyPr/>
        <a:lstStyle/>
        <a:p>
          <a:endParaRPr lang="ru-RU"/>
        </a:p>
      </dgm:t>
    </dgm:pt>
    <dgm:pt modelId="{A31DA44B-32BA-4763-8A90-780742E5AB62}" type="sibTrans" cxnId="{0D271D42-E215-4BDC-88CC-49BB217DBC1E}">
      <dgm:prSet/>
      <dgm:spPr/>
      <dgm:t>
        <a:bodyPr/>
        <a:lstStyle/>
        <a:p>
          <a:endParaRPr lang="ru-RU"/>
        </a:p>
      </dgm:t>
    </dgm:pt>
    <dgm:pt modelId="{0461E487-44A4-4CA6-BCE5-CE8E4B3BEF8F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333ACC9-A80D-4A0F-B892-F34D6641428C}" type="parTrans" cxnId="{DBFD0A1E-CA87-46B8-AE61-650F913C5533}">
      <dgm:prSet/>
      <dgm:spPr/>
      <dgm:t>
        <a:bodyPr/>
        <a:lstStyle/>
        <a:p>
          <a:endParaRPr lang="ru-RU"/>
        </a:p>
      </dgm:t>
    </dgm:pt>
    <dgm:pt modelId="{50AC79B5-31B2-4218-B6B4-91A46BDA795C}" type="sibTrans" cxnId="{DBFD0A1E-CA87-46B8-AE61-650F913C5533}">
      <dgm:prSet/>
      <dgm:spPr/>
      <dgm:t>
        <a:bodyPr/>
        <a:lstStyle/>
        <a:p>
          <a:endParaRPr lang="ru-RU"/>
        </a:p>
      </dgm:t>
    </dgm:pt>
    <dgm:pt modelId="{0340B5FE-C0DD-4672-88B6-A753958AA0E4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A215DB3-156B-4D9D-9581-7FFE28F8CDE5}" type="parTrans" cxnId="{BAA67CB1-338B-4A27-B078-9FDDA11B4A42}">
      <dgm:prSet/>
      <dgm:spPr/>
      <dgm:t>
        <a:bodyPr/>
        <a:lstStyle/>
        <a:p>
          <a:endParaRPr lang="ru-RU"/>
        </a:p>
      </dgm:t>
    </dgm:pt>
    <dgm:pt modelId="{C84A5744-8D6F-4274-9935-807F54F1AABD}" type="sibTrans" cxnId="{BAA67CB1-338B-4A27-B078-9FDDA11B4A42}">
      <dgm:prSet/>
      <dgm:spPr/>
      <dgm:t>
        <a:bodyPr/>
        <a:lstStyle/>
        <a:p>
          <a:endParaRPr lang="ru-RU"/>
        </a:p>
      </dgm:t>
    </dgm:pt>
    <dgm:pt modelId="{1EA2A5EC-9A04-4A21-9E20-9C7BEC70A86A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5F098AE-219D-4802-A202-D5A62F88C80F}" type="parTrans" cxnId="{399657E3-59E4-4D18-96A4-8F34E6853571}">
      <dgm:prSet/>
      <dgm:spPr/>
      <dgm:t>
        <a:bodyPr/>
        <a:lstStyle/>
        <a:p>
          <a:endParaRPr lang="ru-RU"/>
        </a:p>
      </dgm:t>
    </dgm:pt>
    <dgm:pt modelId="{BA61EBF5-B80F-444E-9624-7DB81B85EA0A}" type="sibTrans" cxnId="{399657E3-59E4-4D18-96A4-8F34E6853571}">
      <dgm:prSet/>
      <dgm:spPr/>
      <dgm:t>
        <a:bodyPr/>
        <a:lstStyle/>
        <a:p>
          <a:endParaRPr lang="ru-RU"/>
        </a:p>
      </dgm:t>
    </dgm:pt>
    <dgm:pt modelId="{EB45F03E-BEEB-4695-8D90-748CEFC10100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496EB9-7BE5-4BB2-9B5E-71BB20AE976C}" type="parTrans" cxnId="{FD3CD90A-0D5B-4511-87B4-CC433E66A4E1}">
      <dgm:prSet/>
      <dgm:spPr/>
      <dgm:t>
        <a:bodyPr/>
        <a:lstStyle/>
        <a:p>
          <a:endParaRPr lang="ru-RU"/>
        </a:p>
      </dgm:t>
    </dgm:pt>
    <dgm:pt modelId="{940FA910-C612-4621-BB07-012BCC6F5998}" type="sibTrans" cxnId="{FD3CD90A-0D5B-4511-87B4-CC433E66A4E1}">
      <dgm:prSet/>
      <dgm:spPr/>
      <dgm:t>
        <a:bodyPr/>
        <a:lstStyle/>
        <a:p>
          <a:endParaRPr lang="ru-RU"/>
        </a:p>
      </dgm:t>
    </dgm:pt>
    <dgm:pt modelId="{6C583323-943B-4EBF-A670-D34050FCC816}">
      <dgm:prSet phldrT="[Текст]"/>
      <dgm:spPr/>
      <dgm:t>
        <a:bodyPr/>
        <a:lstStyle/>
        <a:p>
          <a:endParaRPr lang="ru-RU" dirty="0"/>
        </a:p>
      </dgm:t>
    </dgm:pt>
    <dgm:pt modelId="{9D0EDEF0-12D7-41B3-883C-01D91F989F79}" type="parTrans" cxnId="{9C8C5767-C402-46CB-8D92-5059CE1ADC66}">
      <dgm:prSet/>
      <dgm:spPr/>
      <dgm:t>
        <a:bodyPr/>
        <a:lstStyle/>
        <a:p>
          <a:endParaRPr lang="ru-RU"/>
        </a:p>
      </dgm:t>
    </dgm:pt>
    <dgm:pt modelId="{F81D2FDC-66CE-4C1C-9BC7-EDFEFCDED1FD}" type="sibTrans" cxnId="{9C8C5767-C402-46CB-8D92-5059CE1ADC66}">
      <dgm:prSet/>
      <dgm:spPr/>
      <dgm:t>
        <a:bodyPr/>
        <a:lstStyle/>
        <a:p>
          <a:endParaRPr lang="ru-RU"/>
        </a:p>
      </dgm:t>
    </dgm:pt>
    <dgm:pt modelId="{295BA741-6A8E-4688-9CB0-D56F07C65932}">
      <dgm:prSet/>
      <dgm:spPr/>
      <dgm:t>
        <a:bodyPr/>
        <a:lstStyle/>
        <a:p>
          <a:pPr algn="l"/>
          <a:endParaRPr lang="ru-RU" sz="1200" dirty="0"/>
        </a:p>
      </dgm:t>
    </dgm:pt>
    <dgm:pt modelId="{AEED22E6-64AA-46E6-A130-DD28068EF836}" type="parTrans" cxnId="{03E0A7E3-3A46-449B-8E56-9E5B5B81C18D}">
      <dgm:prSet/>
      <dgm:spPr/>
      <dgm:t>
        <a:bodyPr/>
        <a:lstStyle/>
        <a:p>
          <a:endParaRPr lang="ru-RU"/>
        </a:p>
      </dgm:t>
    </dgm:pt>
    <dgm:pt modelId="{178328E7-9A6C-4C15-8962-083925AF5567}" type="sibTrans" cxnId="{03E0A7E3-3A46-449B-8E56-9E5B5B81C18D}">
      <dgm:prSet/>
      <dgm:spPr/>
      <dgm:t>
        <a:bodyPr/>
        <a:lstStyle/>
        <a:p>
          <a:endParaRPr lang="ru-RU"/>
        </a:p>
      </dgm:t>
    </dgm:pt>
    <dgm:pt modelId="{F1610FA2-B182-4096-987B-87E643A2DCBE}">
      <dgm:prSet/>
      <dgm:spPr/>
      <dgm:t>
        <a:bodyPr/>
        <a:lstStyle/>
        <a:p>
          <a:pPr algn="l"/>
          <a:endParaRPr lang="ru-RU" sz="1200" dirty="0"/>
        </a:p>
      </dgm:t>
    </dgm:pt>
    <dgm:pt modelId="{CB4920F1-406D-4003-B02B-B9DDDB1A42AC}" type="parTrans" cxnId="{8D51BAE9-82CD-4D11-9400-B3CD9420C16B}">
      <dgm:prSet/>
      <dgm:spPr/>
      <dgm:t>
        <a:bodyPr/>
        <a:lstStyle/>
        <a:p>
          <a:endParaRPr lang="ru-RU"/>
        </a:p>
      </dgm:t>
    </dgm:pt>
    <dgm:pt modelId="{436288BF-62C7-482E-BEE3-6A430FCF157C}" type="sibTrans" cxnId="{8D51BAE9-82CD-4D11-9400-B3CD9420C16B}">
      <dgm:prSet/>
      <dgm:spPr/>
      <dgm:t>
        <a:bodyPr/>
        <a:lstStyle/>
        <a:p>
          <a:endParaRPr lang="ru-RU"/>
        </a:p>
      </dgm:t>
    </dgm:pt>
    <dgm:pt modelId="{84B956E1-D0B5-436D-A49D-4AB4F7305083}" type="pres">
      <dgm:prSet presAssocID="{EAC3688C-9470-4D25-832E-9B5466A662A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91FA0-10B7-4D40-B64B-E58796232F27}" type="pres">
      <dgm:prSet presAssocID="{EAC3688C-9470-4D25-832E-9B5466A662A1}" presName="matrix" presStyleCnt="0"/>
      <dgm:spPr/>
      <dgm:t>
        <a:bodyPr/>
        <a:lstStyle/>
        <a:p>
          <a:endParaRPr lang="ru-RU"/>
        </a:p>
      </dgm:t>
    </dgm:pt>
    <dgm:pt modelId="{40ECF0F8-0024-40E6-8261-80CD7A3AE506}" type="pres">
      <dgm:prSet presAssocID="{EAC3688C-9470-4D25-832E-9B5466A662A1}" presName="tile1" presStyleLbl="node1" presStyleIdx="0" presStyleCnt="4" custLinFactNeighborX="-1980" custLinFactNeighborY="0"/>
      <dgm:spPr/>
      <dgm:t>
        <a:bodyPr/>
        <a:lstStyle/>
        <a:p>
          <a:endParaRPr lang="ru-RU"/>
        </a:p>
      </dgm:t>
    </dgm:pt>
    <dgm:pt modelId="{F720DB8D-C02B-4B13-9817-37309FCABD28}" type="pres">
      <dgm:prSet presAssocID="{EAC3688C-9470-4D25-832E-9B5466A662A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FB434-E6D7-415F-8ED3-8065638DC603}" type="pres">
      <dgm:prSet presAssocID="{EAC3688C-9470-4D25-832E-9B5466A662A1}" presName="tile2" presStyleLbl="node1" presStyleIdx="1" presStyleCnt="4"/>
      <dgm:spPr/>
      <dgm:t>
        <a:bodyPr/>
        <a:lstStyle/>
        <a:p>
          <a:endParaRPr lang="ru-RU"/>
        </a:p>
      </dgm:t>
    </dgm:pt>
    <dgm:pt modelId="{277C4773-C07D-4C7A-90B9-3EDA752CADCE}" type="pres">
      <dgm:prSet presAssocID="{EAC3688C-9470-4D25-832E-9B5466A662A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24F9C-E81C-4861-8476-D099C0C5F00E}" type="pres">
      <dgm:prSet presAssocID="{EAC3688C-9470-4D25-832E-9B5466A662A1}" presName="tile3" presStyleLbl="node1" presStyleIdx="2" presStyleCnt="4"/>
      <dgm:spPr/>
      <dgm:t>
        <a:bodyPr/>
        <a:lstStyle/>
        <a:p>
          <a:endParaRPr lang="ru-RU"/>
        </a:p>
      </dgm:t>
    </dgm:pt>
    <dgm:pt modelId="{0BC00903-3E33-4045-82CD-80AA701599B2}" type="pres">
      <dgm:prSet presAssocID="{EAC3688C-9470-4D25-832E-9B5466A662A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C9D35-2263-4AFC-AB53-5DDF277154FE}" type="pres">
      <dgm:prSet presAssocID="{EAC3688C-9470-4D25-832E-9B5466A662A1}" presName="tile4" presStyleLbl="node1" presStyleIdx="3" presStyleCnt="4"/>
      <dgm:spPr/>
      <dgm:t>
        <a:bodyPr/>
        <a:lstStyle/>
        <a:p>
          <a:endParaRPr lang="ru-RU"/>
        </a:p>
      </dgm:t>
    </dgm:pt>
    <dgm:pt modelId="{8C1FBE6E-5605-46D8-BEA2-718C57DB2324}" type="pres">
      <dgm:prSet presAssocID="{EAC3688C-9470-4D25-832E-9B5466A662A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7B399-BFE8-4F80-9E57-71231F18248E}" type="pres">
      <dgm:prSet presAssocID="{EAC3688C-9470-4D25-832E-9B5466A662A1}" presName="centerTile" presStyleLbl="fgShp" presStyleIdx="0" presStyleCnt="1" custScaleX="95237" custScaleY="109290" custLinFactNeighborX="-15037" custLinFactNeighborY="-2185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4450EAF-BC64-4A66-8DCC-77A47185471E}" type="presOf" srcId="{30DAEBFF-D15A-4F85-8205-7875A45DE3DB}" destId="{F9E7B399-BFE8-4F80-9E57-71231F18248E}" srcOrd="0" destOrd="0" presId="urn:microsoft.com/office/officeart/2005/8/layout/matrix1"/>
    <dgm:cxn modelId="{BAA67CB1-338B-4A27-B078-9FDDA11B4A42}" srcId="{30DAEBFF-D15A-4F85-8205-7875A45DE3DB}" destId="{0340B5FE-C0DD-4672-88B6-A753958AA0E4}" srcOrd="1" destOrd="0" parTransId="{BA215DB3-156B-4D9D-9581-7FFE28F8CDE5}" sibTransId="{C84A5744-8D6F-4274-9935-807F54F1AABD}"/>
    <dgm:cxn modelId="{42D5886B-40DA-443A-9E4A-F863DA1CCDBA}" type="presOf" srcId="{295BA741-6A8E-4688-9CB0-D56F07C65932}" destId="{277C4773-C07D-4C7A-90B9-3EDA752CADCE}" srcOrd="1" destOrd="1" presId="urn:microsoft.com/office/officeart/2005/8/layout/matrix1"/>
    <dgm:cxn modelId="{9C8C5767-C402-46CB-8D92-5059CE1ADC66}" srcId="{30DAEBFF-D15A-4F85-8205-7875A45DE3DB}" destId="{6C583323-943B-4EBF-A670-D34050FCC816}" srcOrd="4" destOrd="0" parTransId="{9D0EDEF0-12D7-41B3-883C-01D91F989F79}" sibTransId="{F81D2FDC-66CE-4C1C-9BC7-EDFEFCDED1FD}"/>
    <dgm:cxn modelId="{E7AB63C4-621C-4108-BB3C-C5A8574DFD49}" type="presOf" srcId="{1EA2A5EC-9A04-4A21-9E20-9C7BEC70A86A}" destId="{E0F24F9C-E81C-4861-8476-D099C0C5F00E}" srcOrd="0" destOrd="0" presId="urn:microsoft.com/office/officeart/2005/8/layout/matrix1"/>
    <dgm:cxn modelId="{5FC7A114-A3C3-4E33-9DEB-2F23F06B36FA}" type="presOf" srcId="{0461E487-44A4-4CA6-BCE5-CE8E4B3BEF8F}" destId="{40ECF0F8-0024-40E6-8261-80CD7A3AE506}" srcOrd="0" destOrd="0" presId="urn:microsoft.com/office/officeart/2005/8/layout/matrix1"/>
    <dgm:cxn modelId="{FD3CD90A-0D5B-4511-87B4-CC433E66A4E1}" srcId="{30DAEBFF-D15A-4F85-8205-7875A45DE3DB}" destId="{EB45F03E-BEEB-4695-8D90-748CEFC10100}" srcOrd="3" destOrd="0" parTransId="{B5496EB9-7BE5-4BB2-9B5E-71BB20AE976C}" sibTransId="{940FA910-C612-4621-BB07-012BCC6F5998}"/>
    <dgm:cxn modelId="{FEF01804-CE18-445A-83D3-E098924DD255}" type="presOf" srcId="{F1610FA2-B182-4096-987B-87E643A2DCBE}" destId="{277C4773-C07D-4C7A-90B9-3EDA752CADCE}" srcOrd="1" destOrd="2" presId="urn:microsoft.com/office/officeart/2005/8/layout/matrix1"/>
    <dgm:cxn modelId="{B159EB04-1F42-48C8-ADD3-35BAC1020C1D}" type="presOf" srcId="{1EA2A5EC-9A04-4A21-9E20-9C7BEC70A86A}" destId="{0BC00903-3E33-4045-82CD-80AA701599B2}" srcOrd="1" destOrd="0" presId="urn:microsoft.com/office/officeart/2005/8/layout/matrix1"/>
    <dgm:cxn modelId="{E4BFB997-3807-47AF-8522-A97E331AD2AC}" type="presOf" srcId="{0340B5FE-C0DD-4672-88B6-A753958AA0E4}" destId="{E59FB434-E6D7-415F-8ED3-8065638DC603}" srcOrd="0" destOrd="0" presId="urn:microsoft.com/office/officeart/2005/8/layout/matrix1"/>
    <dgm:cxn modelId="{8D51BAE9-82CD-4D11-9400-B3CD9420C16B}" srcId="{0340B5FE-C0DD-4672-88B6-A753958AA0E4}" destId="{F1610FA2-B182-4096-987B-87E643A2DCBE}" srcOrd="1" destOrd="0" parTransId="{CB4920F1-406D-4003-B02B-B9DDDB1A42AC}" sibTransId="{436288BF-62C7-482E-BEE3-6A430FCF157C}"/>
    <dgm:cxn modelId="{A1DB5765-B503-4B0E-BD35-28FCCC505470}" type="presOf" srcId="{EAC3688C-9470-4D25-832E-9B5466A662A1}" destId="{84B956E1-D0B5-436D-A49D-4AB4F7305083}" srcOrd="0" destOrd="0" presId="urn:microsoft.com/office/officeart/2005/8/layout/matrix1"/>
    <dgm:cxn modelId="{9E56EAAD-F9E7-410D-A855-EF62A484887B}" type="presOf" srcId="{0461E487-44A4-4CA6-BCE5-CE8E4B3BEF8F}" destId="{F720DB8D-C02B-4B13-9817-37309FCABD28}" srcOrd="1" destOrd="0" presId="urn:microsoft.com/office/officeart/2005/8/layout/matrix1"/>
    <dgm:cxn modelId="{DBFD0A1E-CA87-46B8-AE61-650F913C5533}" srcId="{30DAEBFF-D15A-4F85-8205-7875A45DE3DB}" destId="{0461E487-44A4-4CA6-BCE5-CE8E4B3BEF8F}" srcOrd="0" destOrd="0" parTransId="{1333ACC9-A80D-4A0F-B892-F34D6641428C}" sibTransId="{50AC79B5-31B2-4218-B6B4-91A46BDA795C}"/>
    <dgm:cxn modelId="{33E96859-7124-4A02-9212-9F83F6717356}" type="presOf" srcId="{0340B5FE-C0DD-4672-88B6-A753958AA0E4}" destId="{277C4773-C07D-4C7A-90B9-3EDA752CADCE}" srcOrd="1" destOrd="0" presId="urn:microsoft.com/office/officeart/2005/8/layout/matrix1"/>
    <dgm:cxn modelId="{FFD7C1EC-CE80-43B3-AFB0-C86DBC6E1F27}" type="presOf" srcId="{EB45F03E-BEEB-4695-8D90-748CEFC10100}" destId="{8C1FBE6E-5605-46D8-BEA2-718C57DB2324}" srcOrd="1" destOrd="0" presId="urn:microsoft.com/office/officeart/2005/8/layout/matrix1"/>
    <dgm:cxn modelId="{03E0A7E3-3A46-449B-8E56-9E5B5B81C18D}" srcId="{0340B5FE-C0DD-4672-88B6-A753958AA0E4}" destId="{295BA741-6A8E-4688-9CB0-D56F07C65932}" srcOrd="0" destOrd="0" parTransId="{AEED22E6-64AA-46E6-A130-DD28068EF836}" sibTransId="{178328E7-9A6C-4C15-8962-083925AF5567}"/>
    <dgm:cxn modelId="{2E2BFC15-518A-48C6-9E1D-0D7DA407CF8F}" type="presOf" srcId="{F1610FA2-B182-4096-987B-87E643A2DCBE}" destId="{E59FB434-E6D7-415F-8ED3-8065638DC603}" srcOrd="0" destOrd="2" presId="urn:microsoft.com/office/officeart/2005/8/layout/matrix1"/>
    <dgm:cxn modelId="{CB8B9E02-83D7-4C09-8B33-5FF5042AC219}" type="presOf" srcId="{295BA741-6A8E-4688-9CB0-D56F07C65932}" destId="{E59FB434-E6D7-415F-8ED3-8065638DC603}" srcOrd="0" destOrd="1" presId="urn:microsoft.com/office/officeart/2005/8/layout/matrix1"/>
    <dgm:cxn modelId="{139B47D0-A015-46DA-BBCA-3F36CBAD81BE}" type="presOf" srcId="{EB45F03E-BEEB-4695-8D90-748CEFC10100}" destId="{098C9D35-2263-4AFC-AB53-5DDF277154FE}" srcOrd="0" destOrd="0" presId="urn:microsoft.com/office/officeart/2005/8/layout/matrix1"/>
    <dgm:cxn modelId="{399657E3-59E4-4D18-96A4-8F34E6853571}" srcId="{30DAEBFF-D15A-4F85-8205-7875A45DE3DB}" destId="{1EA2A5EC-9A04-4A21-9E20-9C7BEC70A86A}" srcOrd="2" destOrd="0" parTransId="{E5F098AE-219D-4802-A202-D5A62F88C80F}" sibTransId="{BA61EBF5-B80F-444E-9624-7DB81B85EA0A}"/>
    <dgm:cxn modelId="{0D271D42-E215-4BDC-88CC-49BB217DBC1E}" srcId="{EAC3688C-9470-4D25-832E-9B5466A662A1}" destId="{30DAEBFF-D15A-4F85-8205-7875A45DE3DB}" srcOrd="0" destOrd="0" parTransId="{4767E948-37F4-40BF-A61E-867E53A8FE30}" sibTransId="{A31DA44B-32BA-4763-8A90-780742E5AB62}"/>
    <dgm:cxn modelId="{251E1931-1C1C-412C-AA56-054C63A32BB8}" type="presParOf" srcId="{84B956E1-D0B5-436D-A49D-4AB4F7305083}" destId="{20491FA0-10B7-4D40-B64B-E58796232F27}" srcOrd="0" destOrd="0" presId="urn:microsoft.com/office/officeart/2005/8/layout/matrix1"/>
    <dgm:cxn modelId="{58816B36-7CD1-477E-9410-FF0CC01170DD}" type="presParOf" srcId="{20491FA0-10B7-4D40-B64B-E58796232F27}" destId="{40ECF0F8-0024-40E6-8261-80CD7A3AE506}" srcOrd="0" destOrd="0" presId="urn:microsoft.com/office/officeart/2005/8/layout/matrix1"/>
    <dgm:cxn modelId="{7266C784-E02D-40BC-990B-2D2459EBF634}" type="presParOf" srcId="{20491FA0-10B7-4D40-B64B-E58796232F27}" destId="{F720DB8D-C02B-4B13-9817-37309FCABD28}" srcOrd="1" destOrd="0" presId="urn:microsoft.com/office/officeart/2005/8/layout/matrix1"/>
    <dgm:cxn modelId="{C16020A1-292C-4C32-90FF-348509D566D6}" type="presParOf" srcId="{20491FA0-10B7-4D40-B64B-E58796232F27}" destId="{E59FB434-E6D7-415F-8ED3-8065638DC603}" srcOrd="2" destOrd="0" presId="urn:microsoft.com/office/officeart/2005/8/layout/matrix1"/>
    <dgm:cxn modelId="{A5BFD665-9B92-4364-8BB8-B311F3030E79}" type="presParOf" srcId="{20491FA0-10B7-4D40-B64B-E58796232F27}" destId="{277C4773-C07D-4C7A-90B9-3EDA752CADCE}" srcOrd="3" destOrd="0" presId="urn:microsoft.com/office/officeart/2005/8/layout/matrix1"/>
    <dgm:cxn modelId="{2A2A2580-C2E3-402B-BC21-0A50EAEA61E6}" type="presParOf" srcId="{20491FA0-10B7-4D40-B64B-E58796232F27}" destId="{E0F24F9C-E81C-4861-8476-D099C0C5F00E}" srcOrd="4" destOrd="0" presId="urn:microsoft.com/office/officeart/2005/8/layout/matrix1"/>
    <dgm:cxn modelId="{4609DE37-8555-4F69-9C58-252252777D2E}" type="presParOf" srcId="{20491FA0-10B7-4D40-B64B-E58796232F27}" destId="{0BC00903-3E33-4045-82CD-80AA701599B2}" srcOrd="5" destOrd="0" presId="urn:microsoft.com/office/officeart/2005/8/layout/matrix1"/>
    <dgm:cxn modelId="{5F2002C6-80B8-4256-A48E-2D8B86188EBE}" type="presParOf" srcId="{20491FA0-10B7-4D40-B64B-E58796232F27}" destId="{098C9D35-2263-4AFC-AB53-5DDF277154FE}" srcOrd="6" destOrd="0" presId="urn:microsoft.com/office/officeart/2005/8/layout/matrix1"/>
    <dgm:cxn modelId="{8C8145FD-4C29-439B-B6EC-B5F45214185B}" type="presParOf" srcId="{20491FA0-10B7-4D40-B64B-E58796232F27}" destId="{8C1FBE6E-5605-46D8-BEA2-718C57DB2324}" srcOrd="7" destOrd="0" presId="urn:microsoft.com/office/officeart/2005/8/layout/matrix1"/>
    <dgm:cxn modelId="{53A68C95-6876-4FC0-A8DF-47C146C6E36E}" type="presParOf" srcId="{84B956E1-D0B5-436D-A49D-4AB4F7305083}" destId="{F9E7B399-BFE8-4F80-9E57-71231F18248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C3688C-9470-4D25-832E-9B5466A662A1}" type="doc">
      <dgm:prSet loTypeId="urn:microsoft.com/office/officeart/2005/8/layout/matrix1" loCatId="matrix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0DAEBFF-D15A-4F85-8205-7875A45DE3DB}">
      <dgm:prSet phldrT="[Текст]" custT="1"/>
      <dgm:spPr/>
      <dgm:t>
        <a:bodyPr/>
        <a:lstStyle/>
        <a:p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gm:t>
    </dgm:pt>
    <dgm:pt modelId="{4767E948-37F4-40BF-A61E-867E53A8FE30}" type="parTrans" cxnId="{0D271D42-E215-4BDC-88CC-49BB217DBC1E}">
      <dgm:prSet/>
      <dgm:spPr/>
      <dgm:t>
        <a:bodyPr/>
        <a:lstStyle/>
        <a:p>
          <a:endParaRPr lang="ru-RU"/>
        </a:p>
      </dgm:t>
    </dgm:pt>
    <dgm:pt modelId="{A31DA44B-32BA-4763-8A90-780742E5AB62}" type="sibTrans" cxnId="{0D271D42-E215-4BDC-88CC-49BB217DBC1E}">
      <dgm:prSet/>
      <dgm:spPr/>
      <dgm:t>
        <a:bodyPr/>
        <a:lstStyle/>
        <a:p>
          <a:endParaRPr lang="ru-RU"/>
        </a:p>
      </dgm:t>
    </dgm:pt>
    <dgm:pt modelId="{0461E487-44A4-4CA6-BCE5-CE8E4B3BEF8F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333ACC9-A80D-4A0F-B892-F34D6641428C}" type="parTrans" cxnId="{DBFD0A1E-CA87-46B8-AE61-650F913C5533}">
      <dgm:prSet/>
      <dgm:spPr/>
      <dgm:t>
        <a:bodyPr/>
        <a:lstStyle/>
        <a:p>
          <a:endParaRPr lang="ru-RU"/>
        </a:p>
      </dgm:t>
    </dgm:pt>
    <dgm:pt modelId="{50AC79B5-31B2-4218-B6B4-91A46BDA795C}" type="sibTrans" cxnId="{DBFD0A1E-CA87-46B8-AE61-650F913C5533}">
      <dgm:prSet/>
      <dgm:spPr/>
      <dgm:t>
        <a:bodyPr/>
        <a:lstStyle/>
        <a:p>
          <a:endParaRPr lang="ru-RU"/>
        </a:p>
      </dgm:t>
    </dgm:pt>
    <dgm:pt modelId="{0340B5FE-C0DD-4672-88B6-A753958AA0E4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A215DB3-156B-4D9D-9581-7FFE28F8CDE5}" type="parTrans" cxnId="{BAA67CB1-338B-4A27-B078-9FDDA11B4A42}">
      <dgm:prSet/>
      <dgm:spPr/>
      <dgm:t>
        <a:bodyPr/>
        <a:lstStyle/>
        <a:p>
          <a:endParaRPr lang="ru-RU"/>
        </a:p>
      </dgm:t>
    </dgm:pt>
    <dgm:pt modelId="{C84A5744-8D6F-4274-9935-807F54F1AABD}" type="sibTrans" cxnId="{BAA67CB1-338B-4A27-B078-9FDDA11B4A42}">
      <dgm:prSet/>
      <dgm:spPr/>
      <dgm:t>
        <a:bodyPr/>
        <a:lstStyle/>
        <a:p>
          <a:endParaRPr lang="ru-RU"/>
        </a:p>
      </dgm:t>
    </dgm:pt>
    <dgm:pt modelId="{1EA2A5EC-9A04-4A21-9E20-9C7BEC70A86A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5F098AE-219D-4802-A202-D5A62F88C80F}" type="parTrans" cxnId="{399657E3-59E4-4D18-96A4-8F34E6853571}">
      <dgm:prSet/>
      <dgm:spPr/>
      <dgm:t>
        <a:bodyPr/>
        <a:lstStyle/>
        <a:p>
          <a:endParaRPr lang="ru-RU"/>
        </a:p>
      </dgm:t>
    </dgm:pt>
    <dgm:pt modelId="{BA61EBF5-B80F-444E-9624-7DB81B85EA0A}" type="sibTrans" cxnId="{399657E3-59E4-4D18-96A4-8F34E6853571}">
      <dgm:prSet/>
      <dgm:spPr/>
      <dgm:t>
        <a:bodyPr/>
        <a:lstStyle/>
        <a:p>
          <a:endParaRPr lang="ru-RU"/>
        </a:p>
      </dgm:t>
    </dgm:pt>
    <dgm:pt modelId="{EB45F03E-BEEB-4695-8D90-748CEFC10100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496EB9-7BE5-4BB2-9B5E-71BB20AE976C}" type="parTrans" cxnId="{FD3CD90A-0D5B-4511-87B4-CC433E66A4E1}">
      <dgm:prSet/>
      <dgm:spPr/>
      <dgm:t>
        <a:bodyPr/>
        <a:lstStyle/>
        <a:p>
          <a:endParaRPr lang="ru-RU"/>
        </a:p>
      </dgm:t>
    </dgm:pt>
    <dgm:pt modelId="{940FA910-C612-4621-BB07-012BCC6F5998}" type="sibTrans" cxnId="{FD3CD90A-0D5B-4511-87B4-CC433E66A4E1}">
      <dgm:prSet/>
      <dgm:spPr/>
      <dgm:t>
        <a:bodyPr/>
        <a:lstStyle/>
        <a:p>
          <a:endParaRPr lang="ru-RU"/>
        </a:p>
      </dgm:t>
    </dgm:pt>
    <dgm:pt modelId="{6C583323-943B-4EBF-A670-D34050FCC816}">
      <dgm:prSet phldrT="[Текст]"/>
      <dgm:spPr/>
      <dgm:t>
        <a:bodyPr/>
        <a:lstStyle/>
        <a:p>
          <a:endParaRPr lang="ru-RU" dirty="0"/>
        </a:p>
      </dgm:t>
    </dgm:pt>
    <dgm:pt modelId="{9D0EDEF0-12D7-41B3-883C-01D91F989F79}" type="parTrans" cxnId="{9C8C5767-C402-46CB-8D92-5059CE1ADC66}">
      <dgm:prSet/>
      <dgm:spPr/>
      <dgm:t>
        <a:bodyPr/>
        <a:lstStyle/>
        <a:p>
          <a:endParaRPr lang="ru-RU"/>
        </a:p>
      </dgm:t>
    </dgm:pt>
    <dgm:pt modelId="{F81D2FDC-66CE-4C1C-9BC7-EDFEFCDED1FD}" type="sibTrans" cxnId="{9C8C5767-C402-46CB-8D92-5059CE1ADC66}">
      <dgm:prSet/>
      <dgm:spPr/>
      <dgm:t>
        <a:bodyPr/>
        <a:lstStyle/>
        <a:p>
          <a:endParaRPr lang="ru-RU"/>
        </a:p>
      </dgm:t>
    </dgm:pt>
    <dgm:pt modelId="{295BA741-6A8E-4688-9CB0-D56F07C65932}">
      <dgm:prSet/>
      <dgm:spPr/>
      <dgm:t>
        <a:bodyPr/>
        <a:lstStyle/>
        <a:p>
          <a:pPr algn="l"/>
          <a:endParaRPr lang="ru-RU" sz="1200" dirty="0"/>
        </a:p>
      </dgm:t>
    </dgm:pt>
    <dgm:pt modelId="{AEED22E6-64AA-46E6-A130-DD28068EF836}" type="parTrans" cxnId="{03E0A7E3-3A46-449B-8E56-9E5B5B81C18D}">
      <dgm:prSet/>
      <dgm:spPr/>
      <dgm:t>
        <a:bodyPr/>
        <a:lstStyle/>
        <a:p>
          <a:endParaRPr lang="ru-RU"/>
        </a:p>
      </dgm:t>
    </dgm:pt>
    <dgm:pt modelId="{178328E7-9A6C-4C15-8962-083925AF5567}" type="sibTrans" cxnId="{03E0A7E3-3A46-449B-8E56-9E5B5B81C18D}">
      <dgm:prSet/>
      <dgm:spPr/>
      <dgm:t>
        <a:bodyPr/>
        <a:lstStyle/>
        <a:p>
          <a:endParaRPr lang="ru-RU"/>
        </a:p>
      </dgm:t>
    </dgm:pt>
    <dgm:pt modelId="{F1610FA2-B182-4096-987B-87E643A2DCBE}">
      <dgm:prSet/>
      <dgm:spPr/>
      <dgm:t>
        <a:bodyPr/>
        <a:lstStyle/>
        <a:p>
          <a:pPr algn="l"/>
          <a:endParaRPr lang="ru-RU" sz="1200" dirty="0"/>
        </a:p>
      </dgm:t>
    </dgm:pt>
    <dgm:pt modelId="{CB4920F1-406D-4003-B02B-B9DDDB1A42AC}" type="parTrans" cxnId="{8D51BAE9-82CD-4D11-9400-B3CD9420C16B}">
      <dgm:prSet/>
      <dgm:spPr/>
      <dgm:t>
        <a:bodyPr/>
        <a:lstStyle/>
        <a:p>
          <a:endParaRPr lang="ru-RU"/>
        </a:p>
      </dgm:t>
    </dgm:pt>
    <dgm:pt modelId="{436288BF-62C7-482E-BEE3-6A430FCF157C}" type="sibTrans" cxnId="{8D51BAE9-82CD-4D11-9400-B3CD9420C16B}">
      <dgm:prSet/>
      <dgm:spPr/>
      <dgm:t>
        <a:bodyPr/>
        <a:lstStyle/>
        <a:p>
          <a:endParaRPr lang="ru-RU"/>
        </a:p>
      </dgm:t>
    </dgm:pt>
    <dgm:pt modelId="{84B956E1-D0B5-436D-A49D-4AB4F7305083}" type="pres">
      <dgm:prSet presAssocID="{EAC3688C-9470-4D25-832E-9B5466A662A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91FA0-10B7-4D40-B64B-E58796232F27}" type="pres">
      <dgm:prSet presAssocID="{EAC3688C-9470-4D25-832E-9B5466A662A1}" presName="matrix" presStyleCnt="0"/>
      <dgm:spPr/>
      <dgm:t>
        <a:bodyPr/>
        <a:lstStyle/>
        <a:p>
          <a:endParaRPr lang="ru-RU"/>
        </a:p>
      </dgm:t>
    </dgm:pt>
    <dgm:pt modelId="{40ECF0F8-0024-40E6-8261-80CD7A3AE506}" type="pres">
      <dgm:prSet presAssocID="{EAC3688C-9470-4D25-832E-9B5466A662A1}" presName="tile1" presStyleLbl="node1" presStyleIdx="0" presStyleCnt="4" custLinFactNeighborX="-1980" custLinFactNeighborY="0"/>
      <dgm:spPr/>
      <dgm:t>
        <a:bodyPr/>
        <a:lstStyle/>
        <a:p>
          <a:endParaRPr lang="ru-RU"/>
        </a:p>
      </dgm:t>
    </dgm:pt>
    <dgm:pt modelId="{F720DB8D-C02B-4B13-9817-37309FCABD28}" type="pres">
      <dgm:prSet presAssocID="{EAC3688C-9470-4D25-832E-9B5466A662A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FB434-E6D7-415F-8ED3-8065638DC603}" type="pres">
      <dgm:prSet presAssocID="{EAC3688C-9470-4D25-832E-9B5466A662A1}" presName="tile2" presStyleLbl="node1" presStyleIdx="1" presStyleCnt="4"/>
      <dgm:spPr/>
      <dgm:t>
        <a:bodyPr/>
        <a:lstStyle/>
        <a:p>
          <a:endParaRPr lang="ru-RU"/>
        </a:p>
      </dgm:t>
    </dgm:pt>
    <dgm:pt modelId="{277C4773-C07D-4C7A-90B9-3EDA752CADCE}" type="pres">
      <dgm:prSet presAssocID="{EAC3688C-9470-4D25-832E-9B5466A662A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24F9C-E81C-4861-8476-D099C0C5F00E}" type="pres">
      <dgm:prSet presAssocID="{EAC3688C-9470-4D25-832E-9B5466A662A1}" presName="tile3" presStyleLbl="node1" presStyleIdx="2" presStyleCnt="4"/>
      <dgm:spPr/>
      <dgm:t>
        <a:bodyPr/>
        <a:lstStyle/>
        <a:p>
          <a:endParaRPr lang="ru-RU"/>
        </a:p>
      </dgm:t>
    </dgm:pt>
    <dgm:pt modelId="{0BC00903-3E33-4045-82CD-80AA701599B2}" type="pres">
      <dgm:prSet presAssocID="{EAC3688C-9470-4D25-832E-9B5466A662A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C9D35-2263-4AFC-AB53-5DDF277154FE}" type="pres">
      <dgm:prSet presAssocID="{EAC3688C-9470-4D25-832E-9B5466A662A1}" presName="tile4" presStyleLbl="node1" presStyleIdx="3" presStyleCnt="4"/>
      <dgm:spPr/>
      <dgm:t>
        <a:bodyPr/>
        <a:lstStyle/>
        <a:p>
          <a:endParaRPr lang="ru-RU"/>
        </a:p>
      </dgm:t>
    </dgm:pt>
    <dgm:pt modelId="{8C1FBE6E-5605-46D8-BEA2-718C57DB2324}" type="pres">
      <dgm:prSet presAssocID="{EAC3688C-9470-4D25-832E-9B5466A662A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7B399-BFE8-4F80-9E57-71231F18248E}" type="pres">
      <dgm:prSet presAssocID="{EAC3688C-9470-4D25-832E-9B5466A662A1}" presName="centerTile" presStyleLbl="fgShp" presStyleIdx="0" presStyleCnt="1" custScaleX="95237" custScaleY="109290" custLinFactNeighborX="-15037" custLinFactNeighborY="-2185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AA67CB1-338B-4A27-B078-9FDDA11B4A42}" srcId="{30DAEBFF-D15A-4F85-8205-7875A45DE3DB}" destId="{0340B5FE-C0DD-4672-88B6-A753958AA0E4}" srcOrd="1" destOrd="0" parTransId="{BA215DB3-156B-4D9D-9581-7FFE28F8CDE5}" sibTransId="{C84A5744-8D6F-4274-9935-807F54F1AABD}"/>
    <dgm:cxn modelId="{41561760-8CB1-4F19-8493-72C1950F0ECC}" type="presOf" srcId="{EAC3688C-9470-4D25-832E-9B5466A662A1}" destId="{84B956E1-D0B5-436D-A49D-4AB4F7305083}" srcOrd="0" destOrd="0" presId="urn:microsoft.com/office/officeart/2005/8/layout/matrix1"/>
    <dgm:cxn modelId="{9C8C5767-C402-46CB-8D92-5059CE1ADC66}" srcId="{30DAEBFF-D15A-4F85-8205-7875A45DE3DB}" destId="{6C583323-943B-4EBF-A670-D34050FCC816}" srcOrd="4" destOrd="0" parTransId="{9D0EDEF0-12D7-41B3-883C-01D91F989F79}" sibTransId="{F81D2FDC-66CE-4C1C-9BC7-EDFEFCDED1FD}"/>
    <dgm:cxn modelId="{5B046EA7-741A-4C6B-8C2F-53D45E7DFC1A}" type="presOf" srcId="{EB45F03E-BEEB-4695-8D90-748CEFC10100}" destId="{098C9D35-2263-4AFC-AB53-5DDF277154FE}" srcOrd="0" destOrd="0" presId="urn:microsoft.com/office/officeart/2005/8/layout/matrix1"/>
    <dgm:cxn modelId="{FD3CD90A-0D5B-4511-87B4-CC433E66A4E1}" srcId="{30DAEBFF-D15A-4F85-8205-7875A45DE3DB}" destId="{EB45F03E-BEEB-4695-8D90-748CEFC10100}" srcOrd="3" destOrd="0" parTransId="{B5496EB9-7BE5-4BB2-9B5E-71BB20AE976C}" sibTransId="{940FA910-C612-4621-BB07-012BCC6F5998}"/>
    <dgm:cxn modelId="{FFBC632B-3CE9-467E-9A7D-582A768BA48C}" type="presOf" srcId="{1EA2A5EC-9A04-4A21-9E20-9C7BEC70A86A}" destId="{E0F24F9C-E81C-4861-8476-D099C0C5F00E}" srcOrd="0" destOrd="0" presId="urn:microsoft.com/office/officeart/2005/8/layout/matrix1"/>
    <dgm:cxn modelId="{BB6A92D3-6D00-4FA6-A508-09DC3A28A856}" type="presOf" srcId="{1EA2A5EC-9A04-4A21-9E20-9C7BEC70A86A}" destId="{0BC00903-3E33-4045-82CD-80AA701599B2}" srcOrd="1" destOrd="0" presId="urn:microsoft.com/office/officeart/2005/8/layout/matrix1"/>
    <dgm:cxn modelId="{B2864B1D-2730-4BFB-9FD8-4EB4996BA8EB}" type="presOf" srcId="{30DAEBFF-D15A-4F85-8205-7875A45DE3DB}" destId="{F9E7B399-BFE8-4F80-9E57-71231F18248E}" srcOrd="0" destOrd="0" presId="urn:microsoft.com/office/officeart/2005/8/layout/matrix1"/>
    <dgm:cxn modelId="{3E50F8E7-4E59-4616-95C4-B4767A35321E}" type="presOf" srcId="{F1610FA2-B182-4096-987B-87E643A2DCBE}" destId="{277C4773-C07D-4C7A-90B9-3EDA752CADCE}" srcOrd="1" destOrd="2" presId="urn:microsoft.com/office/officeart/2005/8/layout/matrix1"/>
    <dgm:cxn modelId="{338FBAB5-DBA6-4173-B9CC-9CA52B7ADDB7}" type="presOf" srcId="{0340B5FE-C0DD-4672-88B6-A753958AA0E4}" destId="{277C4773-C07D-4C7A-90B9-3EDA752CADCE}" srcOrd="1" destOrd="0" presId="urn:microsoft.com/office/officeart/2005/8/layout/matrix1"/>
    <dgm:cxn modelId="{453587DC-8A12-4E6E-B29E-9401F2E56D3D}" type="presOf" srcId="{0461E487-44A4-4CA6-BCE5-CE8E4B3BEF8F}" destId="{40ECF0F8-0024-40E6-8261-80CD7A3AE506}" srcOrd="0" destOrd="0" presId="urn:microsoft.com/office/officeart/2005/8/layout/matrix1"/>
    <dgm:cxn modelId="{082767AA-0F25-421E-AC3E-C18320855574}" type="presOf" srcId="{0340B5FE-C0DD-4672-88B6-A753958AA0E4}" destId="{E59FB434-E6D7-415F-8ED3-8065638DC603}" srcOrd="0" destOrd="0" presId="urn:microsoft.com/office/officeart/2005/8/layout/matrix1"/>
    <dgm:cxn modelId="{A029987D-8866-4C4D-9695-F81205B412E5}" type="presOf" srcId="{EB45F03E-BEEB-4695-8D90-748CEFC10100}" destId="{8C1FBE6E-5605-46D8-BEA2-718C57DB2324}" srcOrd="1" destOrd="0" presId="urn:microsoft.com/office/officeart/2005/8/layout/matrix1"/>
    <dgm:cxn modelId="{30BB3120-B605-49AA-ACB6-1807DDA6D121}" type="presOf" srcId="{295BA741-6A8E-4688-9CB0-D56F07C65932}" destId="{E59FB434-E6D7-415F-8ED3-8065638DC603}" srcOrd="0" destOrd="1" presId="urn:microsoft.com/office/officeart/2005/8/layout/matrix1"/>
    <dgm:cxn modelId="{8D51BAE9-82CD-4D11-9400-B3CD9420C16B}" srcId="{0340B5FE-C0DD-4672-88B6-A753958AA0E4}" destId="{F1610FA2-B182-4096-987B-87E643A2DCBE}" srcOrd="1" destOrd="0" parTransId="{CB4920F1-406D-4003-B02B-B9DDDB1A42AC}" sibTransId="{436288BF-62C7-482E-BEE3-6A430FCF157C}"/>
    <dgm:cxn modelId="{DBFD0A1E-CA87-46B8-AE61-650F913C5533}" srcId="{30DAEBFF-D15A-4F85-8205-7875A45DE3DB}" destId="{0461E487-44A4-4CA6-BCE5-CE8E4B3BEF8F}" srcOrd="0" destOrd="0" parTransId="{1333ACC9-A80D-4A0F-B892-F34D6641428C}" sibTransId="{50AC79B5-31B2-4218-B6B4-91A46BDA795C}"/>
    <dgm:cxn modelId="{03E0A7E3-3A46-449B-8E56-9E5B5B81C18D}" srcId="{0340B5FE-C0DD-4672-88B6-A753958AA0E4}" destId="{295BA741-6A8E-4688-9CB0-D56F07C65932}" srcOrd="0" destOrd="0" parTransId="{AEED22E6-64AA-46E6-A130-DD28068EF836}" sibTransId="{178328E7-9A6C-4C15-8962-083925AF5567}"/>
    <dgm:cxn modelId="{399657E3-59E4-4D18-96A4-8F34E6853571}" srcId="{30DAEBFF-D15A-4F85-8205-7875A45DE3DB}" destId="{1EA2A5EC-9A04-4A21-9E20-9C7BEC70A86A}" srcOrd="2" destOrd="0" parTransId="{E5F098AE-219D-4802-A202-D5A62F88C80F}" sibTransId="{BA61EBF5-B80F-444E-9624-7DB81B85EA0A}"/>
    <dgm:cxn modelId="{0D271D42-E215-4BDC-88CC-49BB217DBC1E}" srcId="{EAC3688C-9470-4D25-832E-9B5466A662A1}" destId="{30DAEBFF-D15A-4F85-8205-7875A45DE3DB}" srcOrd="0" destOrd="0" parTransId="{4767E948-37F4-40BF-A61E-867E53A8FE30}" sibTransId="{A31DA44B-32BA-4763-8A90-780742E5AB62}"/>
    <dgm:cxn modelId="{628715DB-A547-4400-B831-86C27D95FAAD}" type="presOf" srcId="{F1610FA2-B182-4096-987B-87E643A2DCBE}" destId="{E59FB434-E6D7-415F-8ED3-8065638DC603}" srcOrd="0" destOrd="2" presId="urn:microsoft.com/office/officeart/2005/8/layout/matrix1"/>
    <dgm:cxn modelId="{B9A4A09A-E524-46BE-9823-CE553821ACAF}" type="presOf" srcId="{0461E487-44A4-4CA6-BCE5-CE8E4B3BEF8F}" destId="{F720DB8D-C02B-4B13-9817-37309FCABD28}" srcOrd="1" destOrd="0" presId="urn:microsoft.com/office/officeart/2005/8/layout/matrix1"/>
    <dgm:cxn modelId="{E88B1E04-B1FF-4A21-8E61-66596DCDC76B}" type="presOf" srcId="{295BA741-6A8E-4688-9CB0-D56F07C65932}" destId="{277C4773-C07D-4C7A-90B9-3EDA752CADCE}" srcOrd="1" destOrd="1" presId="urn:microsoft.com/office/officeart/2005/8/layout/matrix1"/>
    <dgm:cxn modelId="{C672852B-A4B5-4D80-95D4-7A72EB668E8E}" type="presParOf" srcId="{84B956E1-D0B5-436D-A49D-4AB4F7305083}" destId="{20491FA0-10B7-4D40-B64B-E58796232F27}" srcOrd="0" destOrd="0" presId="urn:microsoft.com/office/officeart/2005/8/layout/matrix1"/>
    <dgm:cxn modelId="{2FCEB42C-0A26-4B2B-9ED7-1D1F3B49D660}" type="presParOf" srcId="{20491FA0-10B7-4D40-B64B-E58796232F27}" destId="{40ECF0F8-0024-40E6-8261-80CD7A3AE506}" srcOrd="0" destOrd="0" presId="urn:microsoft.com/office/officeart/2005/8/layout/matrix1"/>
    <dgm:cxn modelId="{3D6A8E11-FEB0-4C49-ADCB-AFC54E85AA40}" type="presParOf" srcId="{20491FA0-10B7-4D40-B64B-E58796232F27}" destId="{F720DB8D-C02B-4B13-9817-37309FCABD28}" srcOrd="1" destOrd="0" presId="urn:microsoft.com/office/officeart/2005/8/layout/matrix1"/>
    <dgm:cxn modelId="{0EACA470-9F4E-4B68-9B90-779C8AFB56D5}" type="presParOf" srcId="{20491FA0-10B7-4D40-B64B-E58796232F27}" destId="{E59FB434-E6D7-415F-8ED3-8065638DC603}" srcOrd="2" destOrd="0" presId="urn:microsoft.com/office/officeart/2005/8/layout/matrix1"/>
    <dgm:cxn modelId="{BACC4FBF-5B00-4078-A9AF-412F8B8086B4}" type="presParOf" srcId="{20491FA0-10B7-4D40-B64B-E58796232F27}" destId="{277C4773-C07D-4C7A-90B9-3EDA752CADCE}" srcOrd="3" destOrd="0" presId="urn:microsoft.com/office/officeart/2005/8/layout/matrix1"/>
    <dgm:cxn modelId="{6E79C854-716F-4CBD-8A2D-13D9143449A8}" type="presParOf" srcId="{20491FA0-10B7-4D40-B64B-E58796232F27}" destId="{E0F24F9C-E81C-4861-8476-D099C0C5F00E}" srcOrd="4" destOrd="0" presId="urn:microsoft.com/office/officeart/2005/8/layout/matrix1"/>
    <dgm:cxn modelId="{7870F574-3BDE-4382-8F70-05FB4A66F843}" type="presParOf" srcId="{20491FA0-10B7-4D40-B64B-E58796232F27}" destId="{0BC00903-3E33-4045-82CD-80AA701599B2}" srcOrd="5" destOrd="0" presId="urn:microsoft.com/office/officeart/2005/8/layout/matrix1"/>
    <dgm:cxn modelId="{280B59B4-DA97-4B99-89CA-46AB847111AB}" type="presParOf" srcId="{20491FA0-10B7-4D40-B64B-E58796232F27}" destId="{098C9D35-2263-4AFC-AB53-5DDF277154FE}" srcOrd="6" destOrd="0" presId="urn:microsoft.com/office/officeart/2005/8/layout/matrix1"/>
    <dgm:cxn modelId="{58005789-94D9-45D3-AF60-EAF22F5F52AC}" type="presParOf" srcId="{20491FA0-10B7-4D40-B64B-E58796232F27}" destId="{8C1FBE6E-5605-46D8-BEA2-718C57DB2324}" srcOrd="7" destOrd="0" presId="urn:microsoft.com/office/officeart/2005/8/layout/matrix1"/>
    <dgm:cxn modelId="{A9DCCF92-0434-48D6-93CA-E692EE533B1A}" type="presParOf" srcId="{84B956E1-D0B5-436D-A49D-4AB4F7305083}" destId="{F9E7B399-BFE8-4F80-9E57-71231F18248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C3688C-9470-4D25-832E-9B5466A662A1}" type="doc">
      <dgm:prSet loTypeId="urn:microsoft.com/office/officeart/2005/8/layout/matrix1" loCatId="matrix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0DAEBFF-D15A-4F85-8205-7875A45DE3DB}">
      <dgm:prSet phldrT="[Текст]" custT="1"/>
      <dgm:spPr/>
      <dgm:t>
        <a:bodyPr/>
        <a:lstStyle/>
        <a:p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gm:t>
    </dgm:pt>
    <dgm:pt modelId="{4767E948-37F4-40BF-A61E-867E53A8FE30}" type="parTrans" cxnId="{0D271D42-E215-4BDC-88CC-49BB217DBC1E}">
      <dgm:prSet/>
      <dgm:spPr/>
      <dgm:t>
        <a:bodyPr/>
        <a:lstStyle/>
        <a:p>
          <a:endParaRPr lang="ru-RU"/>
        </a:p>
      </dgm:t>
    </dgm:pt>
    <dgm:pt modelId="{A31DA44B-32BA-4763-8A90-780742E5AB62}" type="sibTrans" cxnId="{0D271D42-E215-4BDC-88CC-49BB217DBC1E}">
      <dgm:prSet/>
      <dgm:spPr/>
      <dgm:t>
        <a:bodyPr/>
        <a:lstStyle/>
        <a:p>
          <a:endParaRPr lang="ru-RU"/>
        </a:p>
      </dgm:t>
    </dgm:pt>
    <dgm:pt modelId="{0461E487-44A4-4CA6-BCE5-CE8E4B3BEF8F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333ACC9-A80D-4A0F-B892-F34D6641428C}" type="parTrans" cxnId="{DBFD0A1E-CA87-46B8-AE61-650F913C5533}">
      <dgm:prSet/>
      <dgm:spPr/>
      <dgm:t>
        <a:bodyPr/>
        <a:lstStyle/>
        <a:p>
          <a:endParaRPr lang="ru-RU"/>
        </a:p>
      </dgm:t>
    </dgm:pt>
    <dgm:pt modelId="{50AC79B5-31B2-4218-B6B4-91A46BDA795C}" type="sibTrans" cxnId="{DBFD0A1E-CA87-46B8-AE61-650F913C5533}">
      <dgm:prSet/>
      <dgm:spPr/>
      <dgm:t>
        <a:bodyPr/>
        <a:lstStyle/>
        <a:p>
          <a:endParaRPr lang="ru-RU"/>
        </a:p>
      </dgm:t>
    </dgm:pt>
    <dgm:pt modelId="{0340B5FE-C0DD-4672-88B6-A753958AA0E4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A215DB3-156B-4D9D-9581-7FFE28F8CDE5}" type="parTrans" cxnId="{BAA67CB1-338B-4A27-B078-9FDDA11B4A42}">
      <dgm:prSet/>
      <dgm:spPr/>
      <dgm:t>
        <a:bodyPr/>
        <a:lstStyle/>
        <a:p>
          <a:endParaRPr lang="ru-RU"/>
        </a:p>
      </dgm:t>
    </dgm:pt>
    <dgm:pt modelId="{C84A5744-8D6F-4274-9935-807F54F1AABD}" type="sibTrans" cxnId="{BAA67CB1-338B-4A27-B078-9FDDA11B4A42}">
      <dgm:prSet/>
      <dgm:spPr/>
      <dgm:t>
        <a:bodyPr/>
        <a:lstStyle/>
        <a:p>
          <a:endParaRPr lang="ru-RU"/>
        </a:p>
      </dgm:t>
    </dgm:pt>
    <dgm:pt modelId="{1EA2A5EC-9A04-4A21-9E20-9C7BEC70A86A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5F098AE-219D-4802-A202-D5A62F88C80F}" type="parTrans" cxnId="{399657E3-59E4-4D18-96A4-8F34E6853571}">
      <dgm:prSet/>
      <dgm:spPr/>
      <dgm:t>
        <a:bodyPr/>
        <a:lstStyle/>
        <a:p>
          <a:endParaRPr lang="ru-RU"/>
        </a:p>
      </dgm:t>
    </dgm:pt>
    <dgm:pt modelId="{BA61EBF5-B80F-444E-9624-7DB81B85EA0A}" type="sibTrans" cxnId="{399657E3-59E4-4D18-96A4-8F34E6853571}">
      <dgm:prSet/>
      <dgm:spPr/>
      <dgm:t>
        <a:bodyPr/>
        <a:lstStyle/>
        <a:p>
          <a:endParaRPr lang="ru-RU"/>
        </a:p>
      </dgm:t>
    </dgm:pt>
    <dgm:pt modelId="{EB45F03E-BEEB-4695-8D90-748CEFC10100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496EB9-7BE5-4BB2-9B5E-71BB20AE976C}" type="parTrans" cxnId="{FD3CD90A-0D5B-4511-87B4-CC433E66A4E1}">
      <dgm:prSet/>
      <dgm:spPr/>
      <dgm:t>
        <a:bodyPr/>
        <a:lstStyle/>
        <a:p>
          <a:endParaRPr lang="ru-RU"/>
        </a:p>
      </dgm:t>
    </dgm:pt>
    <dgm:pt modelId="{940FA910-C612-4621-BB07-012BCC6F5998}" type="sibTrans" cxnId="{FD3CD90A-0D5B-4511-87B4-CC433E66A4E1}">
      <dgm:prSet/>
      <dgm:spPr/>
      <dgm:t>
        <a:bodyPr/>
        <a:lstStyle/>
        <a:p>
          <a:endParaRPr lang="ru-RU"/>
        </a:p>
      </dgm:t>
    </dgm:pt>
    <dgm:pt modelId="{6C583323-943B-4EBF-A670-D34050FCC816}">
      <dgm:prSet phldrT="[Текст]"/>
      <dgm:spPr/>
      <dgm:t>
        <a:bodyPr/>
        <a:lstStyle/>
        <a:p>
          <a:endParaRPr lang="ru-RU" dirty="0"/>
        </a:p>
      </dgm:t>
    </dgm:pt>
    <dgm:pt modelId="{9D0EDEF0-12D7-41B3-883C-01D91F989F79}" type="parTrans" cxnId="{9C8C5767-C402-46CB-8D92-5059CE1ADC66}">
      <dgm:prSet/>
      <dgm:spPr/>
      <dgm:t>
        <a:bodyPr/>
        <a:lstStyle/>
        <a:p>
          <a:endParaRPr lang="ru-RU"/>
        </a:p>
      </dgm:t>
    </dgm:pt>
    <dgm:pt modelId="{F81D2FDC-66CE-4C1C-9BC7-EDFEFCDED1FD}" type="sibTrans" cxnId="{9C8C5767-C402-46CB-8D92-5059CE1ADC66}">
      <dgm:prSet/>
      <dgm:spPr/>
      <dgm:t>
        <a:bodyPr/>
        <a:lstStyle/>
        <a:p>
          <a:endParaRPr lang="ru-RU"/>
        </a:p>
      </dgm:t>
    </dgm:pt>
    <dgm:pt modelId="{295BA741-6A8E-4688-9CB0-D56F07C65932}">
      <dgm:prSet/>
      <dgm:spPr/>
      <dgm:t>
        <a:bodyPr/>
        <a:lstStyle/>
        <a:p>
          <a:pPr algn="l"/>
          <a:endParaRPr lang="ru-RU" sz="1200" dirty="0"/>
        </a:p>
      </dgm:t>
    </dgm:pt>
    <dgm:pt modelId="{AEED22E6-64AA-46E6-A130-DD28068EF836}" type="parTrans" cxnId="{03E0A7E3-3A46-449B-8E56-9E5B5B81C18D}">
      <dgm:prSet/>
      <dgm:spPr/>
      <dgm:t>
        <a:bodyPr/>
        <a:lstStyle/>
        <a:p>
          <a:endParaRPr lang="ru-RU"/>
        </a:p>
      </dgm:t>
    </dgm:pt>
    <dgm:pt modelId="{178328E7-9A6C-4C15-8962-083925AF5567}" type="sibTrans" cxnId="{03E0A7E3-3A46-449B-8E56-9E5B5B81C18D}">
      <dgm:prSet/>
      <dgm:spPr/>
      <dgm:t>
        <a:bodyPr/>
        <a:lstStyle/>
        <a:p>
          <a:endParaRPr lang="ru-RU"/>
        </a:p>
      </dgm:t>
    </dgm:pt>
    <dgm:pt modelId="{F1610FA2-B182-4096-987B-87E643A2DCBE}">
      <dgm:prSet/>
      <dgm:spPr/>
      <dgm:t>
        <a:bodyPr/>
        <a:lstStyle/>
        <a:p>
          <a:pPr algn="l"/>
          <a:endParaRPr lang="ru-RU" sz="1200" dirty="0"/>
        </a:p>
      </dgm:t>
    </dgm:pt>
    <dgm:pt modelId="{CB4920F1-406D-4003-B02B-B9DDDB1A42AC}" type="parTrans" cxnId="{8D51BAE9-82CD-4D11-9400-B3CD9420C16B}">
      <dgm:prSet/>
      <dgm:spPr/>
      <dgm:t>
        <a:bodyPr/>
        <a:lstStyle/>
        <a:p>
          <a:endParaRPr lang="ru-RU"/>
        </a:p>
      </dgm:t>
    </dgm:pt>
    <dgm:pt modelId="{436288BF-62C7-482E-BEE3-6A430FCF157C}" type="sibTrans" cxnId="{8D51BAE9-82CD-4D11-9400-B3CD9420C16B}">
      <dgm:prSet/>
      <dgm:spPr/>
      <dgm:t>
        <a:bodyPr/>
        <a:lstStyle/>
        <a:p>
          <a:endParaRPr lang="ru-RU"/>
        </a:p>
      </dgm:t>
    </dgm:pt>
    <dgm:pt modelId="{84B956E1-D0B5-436D-A49D-4AB4F7305083}" type="pres">
      <dgm:prSet presAssocID="{EAC3688C-9470-4D25-832E-9B5466A662A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91FA0-10B7-4D40-B64B-E58796232F27}" type="pres">
      <dgm:prSet presAssocID="{EAC3688C-9470-4D25-832E-9B5466A662A1}" presName="matrix" presStyleCnt="0"/>
      <dgm:spPr/>
      <dgm:t>
        <a:bodyPr/>
        <a:lstStyle/>
        <a:p>
          <a:endParaRPr lang="ru-RU"/>
        </a:p>
      </dgm:t>
    </dgm:pt>
    <dgm:pt modelId="{40ECF0F8-0024-40E6-8261-80CD7A3AE506}" type="pres">
      <dgm:prSet presAssocID="{EAC3688C-9470-4D25-832E-9B5466A662A1}" presName="tile1" presStyleLbl="node1" presStyleIdx="0" presStyleCnt="4" custLinFactNeighborX="-1980" custLinFactNeighborY="0"/>
      <dgm:spPr/>
      <dgm:t>
        <a:bodyPr/>
        <a:lstStyle/>
        <a:p>
          <a:endParaRPr lang="ru-RU"/>
        </a:p>
      </dgm:t>
    </dgm:pt>
    <dgm:pt modelId="{F720DB8D-C02B-4B13-9817-37309FCABD28}" type="pres">
      <dgm:prSet presAssocID="{EAC3688C-9470-4D25-832E-9B5466A662A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FB434-E6D7-415F-8ED3-8065638DC603}" type="pres">
      <dgm:prSet presAssocID="{EAC3688C-9470-4D25-832E-9B5466A662A1}" presName="tile2" presStyleLbl="node1" presStyleIdx="1" presStyleCnt="4"/>
      <dgm:spPr/>
      <dgm:t>
        <a:bodyPr/>
        <a:lstStyle/>
        <a:p>
          <a:endParaRPr lang="ru-RU"/>
        </a:p>
      </dgm:t>
    </dgm:pt>
    <dgm:pt modelId="{277C4773-C07D-4C7A-90B9-3EDA752CADCE}" type="pres">
      <dgm:prSet presAssocID="{EAC3688C-9470-4D25-832E-9B5466A662A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24F9C-E81C-4861-8476-D099C0C5F00E}" type="pres">
      <dgm:prSet presAssocID="{EAC3688C-9470-4D25-832E-9B5466A662A1}" presName="tile3" presStyleLbl="node1" presStyleIdx="2" presStyleCnt="4"/>
      <dgm:spPr/>
      <dgm:t>
        <a:bodyPr/>
        <a:lstStyle/>
        <a:p>
          <a:endParaRPr lang="ru-RU"/>
        </a:p>
      </dgm:t>
    </dgm:pt>
    <dgm:pt modelId="{0BC00903-3E33-4045-82CD-80AA701599B2}" type="pres">
      <dgm:prSet presAssocID="{EAC3688C-9470-4D25-832E-9B5466A662A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C9D35-2263-4AFC-AB53-5DDF277154FE}" type="pres">
      <dgm:prSet presAssocID="{EAC3688C-9470-4D25-832E-9B5466A662A1}" presName="tile4" presStyleLbl="node1" presStyleIdx="3" presStyleCnt="4"/>
      <dgm:spPr/>
      <dgm:t>
        <a:bodyPr/>
        <a:lstStyle/>
        <a:p>
          <a:endParaRPr lang="ru-RU"/>
        </a:p>
      </dgm:t>
    </dgm:pt>
    <dgm:pt modelId="{8C1FBE6E-5605-46D8-BEA2-718C57DB2324}" type="pres">
      <dgm:prSet presAssocID="{EAC3688C-9470-4D25-832E-9B5466A662A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7B399-BFE8-4F80-9E57-71231F18248E}" type="pres">
      <dgm:prSet presAssocID="{EAC3688C-9470-4D25-832E-9B5466A662A1}" presName="centerTile" presStyleLbl="fgShp" presStyleIdx="0" presStyleCnt="1" custScaleX="95237" custScaleY="109290" custLinFactNeighborX="-15037" custLinFactNeighborY="-2185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AA67CB1-338B-4A27-B078-9FDDA11B4A42}" srcId="{30DAEBFF-D15A-4F85-8205-7875A45DE3DB}" destId="{0340B5FE-C0DD-4672-88B6-A753958AA0E4}" srcOrd="1" destOrd="0" parTransId="{BA215DB3-156B-4D9D-9581-7FFE28F8CDE5}" sibTransId="{C84A5744-8D6F-4274-9935-807F54F1AABD}"/>
    <dgm:cxn modelId="{4EC65E1E-59C2-4193-8D81-8CADDC3439C6}" type="presOf" srcId="{295BA741-6A8E-4688-9CB0-D56F07C65932}" destId="{277C4773-C07D-4C7A-90B9-3EDA752CADCE}" srcOrd="1" destOrd="1" presId="urn:microsoft.com/office/officeart/2005/8/layout/matrix1"/>
    <dgm:cxn modelId="{9C8C5767-C402-46CB-8D92-5059CE1ADC66}" srcId="{30DAEBFF-D15A-4F85-8205-7875A45DE3DB}" destId="{6C583323-943B-4EBF-A670-D34050FCC816}" srcOrd="4" destOrd="0" parTransId="{9D0EDEF0-12D7-41B3-883C-01D91F989F79}" sibTransId="{F81D2FDC-66CE-4C1C-9BC7-EDFEFCDED1FD}"/>
    <dgm:cxn modelId="{5C26BF79-D768-4BDA-B61C-0B3F119D1458}" type="presOf" srcId="{0340B5FE-C0DD-4672-88B6-A753958AA0E4}" destId="{E59FB434-E6D7-415F-8ED3-8065638DC603}" srcOrd="0" destOrd="0" presId="urn:microsoft.com/office/officeart/2005/8/layout/matrix1"/>
    <dgm:cxn modelId="{C49B1B2B-3C13-4889-99D8-5F2CE9BADCDB}" type="presOf" srcId="{EB45F03E-BEEB-4695-8D90-748CEFC10100}" destId="{8C1FBE6E-5605-46D8-BEA2-718C57DB2324}" srcOrd="1" destOrd="0" presId="urn:microsoft.com/office/officeart/2005/8/layout/matrix1"/>
    <dgm:cxn modelId="{FD3CD90A-0D5B-4511-87B4-CC433E66A4E1}" srcId="{30DAEBFF-D15A-4F85-8205-7875A45DE3DB}" destId="{EB45F03E-BEEB-4695-8D90-748CEFC10100}" srcOrd="3" destOrd="0" parTransId="{B5496EB9-7BE5-4BB2-9B5E-71BB20AE976C}" sibTransId="{940FA910-C612-4621-BB07-012BCC6F5998}"/>
    <dgm:cxn modelId="{E0ADE6CF-A2E1-4E72-90AB-D4B713742C5E}" type="presOf" srcId="{0340B5FE-C0DD-4672-88B6-A753958AA0E4}" destId="{277C4773-C07D-4C7A-90B9-3EDA752CADCE}" srcOrd="1" destOrd="0" presId="urn:microsoft.com/office/officeart/2005/8/layout/matrix1"/>
    <dgm:cxn modelId="{BE575C71-61B0-4AF6-9480-4A6B82214899}" type="presOf" srcId="{295BA741-6A8E-4688-9CB0-D56F07C65932}" destId="{E59FB434-E6D7-415F-8ED3-8065638DC603}" srcOrd="0" destOrd="1" presId="urn:microsoft.com/office/officeart/2005/8/layout/matrix1"/>
    <dgm:cxn modelId="{B75716E4-264E-48F9-A5E6-82CEB821C738}" type="presOf" srcId="{EAC3688C-9470-4D25-832E-9B5466A662A1}" destId="{84B956E1-D0B5-436D-A49D-4AB4F7305083}" srcOrd="0" destOrd="0" presId="urn:microsoft.com/office/officeart/2005/8/layout/matrix1"/>
    <dgm:cxn modelId="{A0DC7390-BBB9-495A-B102-9C1285860D5C}" type="presOf" srcId="{F1610FA2-B182-4096-987B-87E643A2DCBE}" destId="{E59FB434-E6D7-415F-8ED3-8065638DC603}" srcOrd="0" destOrd="2" presId="urn:microsoft.com/office/officeart/2005/8/layout/matrix1"/>
    <dgm:cxn modelId="{534B81EF-E54C-4960-AFF1-DFF7D3AE3506}" type="presOf" srcId="{0461E487-44A4-4CA6-BCE5-CE8E4B3BEF8F}" destId="{F720DB8D-C02B-4B13-9817-37309FCABD28}" srcOrd="1" destOrd="0" presId="urn:microsoft.com/office/officeart/2005/8/layout/matrix1"/>
    <dgm:cxn modelId="{D9B9680E-E9EF-47E6-A942-7CF1126502B2}" type="presOf" srcId="{EB45F03E-BEEB-4695-8D90-748CEFC10100}" destId="{098C9D35-2263-4AFC-AB53-5DDF277154FE}" srcOrd="0" destOrd="0" presId="urn:microsoft.com/office/officeart/2005/8/layout/matrix1"/>
    <dgm:cxn modelId="{9E9278E6-6441-4601-833A-D3CBF4756545}" type="presOf" srcId="{F1610FA2-B182-4096-987B-87E643A2DCBE}" destId="{277C4773-C07D-4C7A-90B9-3EDA752CADCE}" srcOrd="1" destOrd="2" presId="urn:microsoft.com/office/officeart/2005/8/layout/matrix1"/>
    <dgm:cxn modelId="{8D51BAE9-82CD-4D11-9400-B3CD9420C16B}" srcId="{0340B5FE-C0DD-4672-88B6-A753958AA0E4}" destId="{F1610FA2-B182-4096-987B-87E643A2DCBE}" srcOrd="1" destOrd="0" parTransId="{CB4920F1-406D-4003-B02B-B9DDDB1A42AC}" sibTransId="{436288BF-62C7-482E-BEE3-6A430FCF157C}"/>
    <dgm:cxn modelId="{0CCE9FC5-BF67-4DB2-AC07-59429E85F98D}" type="presOf" srcId="{1EA2A5EC-9A04-4A21-9E20-9C7BEC70A86A}" destId="{0BC00903-3E33-4045-82CD-80AA701599B2}" srcOrd="1" destOrd="0" presId="urn:microsoft.com/office/officeart/2005/8/layout/matrix1"/>
    <dgm:cxn modelId="{DBFD0A1E-CA87-46B8-AE61-650F913C5533}" srcId="{30DAEBFF-D15A-4F85-8205-7875A45DE3DB}" destId="{0461E487-44A4-4CA6-BCE5-CE8E4B3BEF8F}" srcOrd="0" destOrd="0" parTransId="{1333ACC9-A80D-4A0F-B892-F34D6641428C}" sibTransId="{50AC79B5-31B2-4218-B6B4-91A46BDA795C}"/>
    <dgm:cxn modelId="{03E0A7E3-3A46-449B-8E56-9E5B5B81C18D}" srcId="{0340B5FE-C0DD-4672-88B6-A753958AA0E4}" destId="{295BA741-6A8E-4688-9CB0-D56F07C65932}" srcOrd="0" destOrd="0" parTransId="{AEED22E6-64AA-46E6-A130-DD28068EF836}" sibTransId="{178328E7-9A6C-4C15-8962-083925AF5567}"/>
    <dgm:cxn modelId="{399657E3-59E4-4D18-96A4-8F34E6853571}" srcId="{30DAEBFF-D15A-4F85-8205-7875A45DE3DB}" destId="{1EA2A5EC-9A04-4A21-9E20-9C7BEC70A86A}" srcOrd="2" destOrd="0" parTransId="{E5F098AE-219D-4802-A202-D5A62F88C80F}" sibTransId="{BA61EBF5-B80F-444E-9624-7DB81B85EA0A}"/>
    <dgm:cxn modelId="{0D271D42-E215-4BDC-88CC-49BB217DBC1E}" srcId="{EAC3688C-9470-4D25-832E-9B5466A662A1}" destId="{30DAEBFF-D15A-4F85-8205-7875A45DE3DB}" srcOrd="0" destOrd="0" parTransId="{4767E948-37F4-40BF-A61E-867E53A8FE30}" sibTransId="{A31DA44B-32BA-4763-8A90-780742E5AB62}"/>
    <dgm:cxn modelId="{817BFB89-AD47-4751-849B-CEABC7159B01}" type="presOf" srcId="{1EA2A5EC-9A04-4A21-9E20-9C7BEC70A86A}" destId="{E0F24F9C-E81C-4861-8476-D099C0C5F00E}" srcOrd="0" destOrd="0" presId="urn:microsoft.com/office/officeart/2005/8/layout/matrix1"/>
    <dgm:cxn modelId="{3783B4F8-3691-4E9D-A1BB-ABD900250ECB}" type="presOf" srcId="{30DAEBFF-D15A-4F85-8205-7875A45DE3DB}" destId="{F9E7B399-BFE8-4F80-9E57-71231F18248E}" srcOrd="0" destOrd="0" presId="urn:microsoft.com/office/officeart/2005/8/layout/matrix1"/>
    <dgm:cxn modelId="{0D6A26F8-C06D-4B1F-B1BB-9E3398E0038A}" type="presOf" srcId="{0461E487-44A4-4CA6-BCE5-CE8E4B3BEF8F}" destId="{40ECF0F8-0024-40E6-8261-80CD7A3AE506}" srcOrd="0" destOrd="0" presId="urn:microsoft.com/office/officeart/2005/8/layout/matrix1"/>
    <dgm:cxn modelId="{16680421-C2B7-416F-8B67-877B05B7B016}" type="presParOf" srcId="{84B956E1-D0B5-436D-A49D-4AB4F7305083}" destId="{20491FA0-10B7-4D40-B64B-E58796232F27}" srcOrd="0" destOrd="0" presId="urn:microsoft.com/office/officeart/2005/8/layout/matrix1"/>
    <dgm:cxn modelId="{1D220DD2-445E-48D8-BD22-A1095E6BB3DB}" type="presParOf" srcId="{20491FA0-10B7-4D40-B64B-E58796232F27}" destId="{40ECF0F8-0024-40E6-8261-80CD7A3AE506}" srcOrd="0" destOrd="0" presId="urn:microsoft.com/office/officeart/2005/8/layout/matrix1"/>
    <dgm:cxn modelId="{F8856CBE-F2B0-49AA-980C-7A6EFD2025E1}" type="presParOf" srcId="{20491FA0-10B7-4D40-B64B-E58796232F27}" destId="{F720DB8D-C02B-4B13-9817-37309FCABD28}" srcOrd="1" destOrd="0" presId="urn:microsoft.com/office/officeart/2005/8/layout/matrix1"/>
    <dgm:cxn modelId="{ADDAE11E-D76D-482A-8BB2-D17BE72A58BC}" type="presParOf" srcId="{20491FA0-10B7-4D40-B64B-E58796232F27}" destId="{E59FB434-E6D7-415F-8ED3-8065638DC603}" srcOrd="2" destOrd="0" presId="urn:microsoft.com/office/officeart/2005/8/layout/matrix1"/>
    <dgm:cxn modelId="{3AD61D52-A4F2-4E2E-BE43-52BC45D6140A}" type="presParOf" srcId="{20491FA0-10B7-4D40-B64B-E58796232F27}" destId="{277C4773-C07D-4C7A-90B9-3EDA752CADCE}" srcOrd="3" destOrd="0" presId="urn:microsoft.com/office/officeart/2005/8/layout/matrix1"/>
    <dgm:cxn modelId="{6A386AE0-88EC-425C-A7AC-C15C3998461D}" type="presParOf" srcId="{20491FA0-10B7-4D40-B64B-E58796232F27}" destId="{E0F24F9C-E81C-4861-8476-D099C0C5F00E}" srcOrd="4" destOrd="0" presId="urn:microsoft.com/office/officeart/2005/8/layout/matrix1"/>
    <dgm:cxn modelId="{4952CB4A-53B7-4130-BE3E-20473C2BBCE0}" type="presParOf" srcId="{20491FA0-10B7-4D40-B64B-E58796232F27}" destId="{0BC00903-3E33-4045-82CD-80AA701599B2}" srcOrd="5" destOrd="0" presId="urn:microsoft.com/office/officeart/2005/8/layout/matrix1"/>
    <dgm:cxn modelId="{BB19E2DE-36BE-49C6-8FF0-96FCFA3C34C5}" type="presParOf" srcId="{20491FA0-10B7-4D40-B64B-E58796232F27}" destId="{098C9D35-2263-4AFC-AB53-5DDF277154FE}" srcOrd="6" destOrd="0" presId="urn:microsoft.com/office/officeart/2005/8/layout/matrix1"/>
    <dgm:cxn modelId="{C060BF64-8D3E-42EE-BD3A-7828E6F65157}" type="presParOf" srcId="{20491FA0-10B7-4D40-B64B-E58796232F27}" destId="{8C1FBE6E-5605-46D8-BEA2-718C57DB2324}" srcOrd="7" destOrd="0" presId="urn:microsoft.com/office/officeart/2005/8/layout/matrix1"/>
    <dgm:cxn modelId="{D7F7E339-4CB2-4297-9B87-B13BEC65AA8B}" type="presParOf" srcId="{84B956E1-D0B5-436D-A49D-4AB4F7305083}" destId="{F9E7B399-BFE8-4F80-9E57-71231F18248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C3688C-9470-4D25-832E-9B5466A662A1}" type="doc">
      <dgm:prSet loTypeId="urn:microsoft.com/office/officeart/2005/8/layout/matrix1" loCatId="matrix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0DAEBFF-D15A-4F85-8205-7875A45DE3DB}">
      <dgm:prSet phldrT="[Текст]" custT="1"/>
      <dgm:spPr/>
      <dgm:t>
        <a:bodyPr/>
        <a:lstStyle/>
        <a:p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gm:t>
    </dgm:pt>
    <dgm:pt modelId="{4767E948-37F4-40BF-A61E-867E53A8FE30}" type="parTrans" cxnId="{0D271D42-E215-4BDC-88CC-49BB217DBC1E}">
      <dgm:prSet/>
      <dgm:spPr/>
      <dgm:t>
        <a:bodyPr/>
        <a:lstStyle/>
        <a:p>
          <a:endParaRPr lang="ru-RU"/>
        </a:p>
      </dgm:t>
    </dgm:pt>
    <dgm:pt modelId="{A31DA44B-32BA-4763-8A90-780742E5AB62}" type="sibTrans" cxnId="{0D271D42-E215-4BDC-88CC-49BB217DBC1E}">
      <dgm:prSet/>
      <dgm:spPr/>
      <dgm:t>
        <a:bodyPr/>
        <a:lstStyle/>
        <a:p>
          <a:endParaRPr lang="ru-RU"/>
        </a:p>
      </dgm:t>
    </dgm:pt>
    <dgm:pt modelId="{0461E487-44A4-4CA6-BCE5-CE8E4B3BEF8F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333ACC9-A80D-4A0F-B892-F34D6641428C}" type="parTrans" cxnId="{DBFD0A1E-CA87-46B8-AE61-650F913C5533}">
      <dgm:prSet/>
      <dgm:spPr/>
      <dgm:t>
        <a:bodyPr/>
        <a:lstStyle/>
        <a:p>
          <a:endParaRPr lang="ru-RU"/>
        </a:p>
      </dgm:t>
    </dgm:pt>
    <dgm:pt modelId="{50AC79B5-31B2-4218-B6B4-91A46BDA795C}" type="sibTrans" cxnId="{DBFD0A1E-CA87-46B8-AE61-650F913C5533}">
      <dgm:prSet/>
      <dgm:spPr/>
      <dgm:t>
        <a:bodyPr/>
        <a:lstStyle/>
        <a:p>
          <a:endParaRPr lang="ru-RU"/>
        </a:p>
      </dgm:t>
    </dgm:pt>
    <dgm:pt modelId="{0340B5FE-C0DD-4672-88B6-A753958AA0E4}">
      <dgm:prSet phldrT="[Текст]" custT="1"/>
      <dgm:spPr/>
      <dgm:t>
        <a:bodyPr/>
        <a:lstStyle/>
        <a:p>
          <a:pPr algn="ctr"/>
          <a:endParaRPr lang="ru-RU" sz="1800" b="1" i="1" dirty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A215DB3-156B-4D9D-9581-7FFE28F8CDE5}" type="parTrans" cxnId="{BAA67CB1-338B-4A27-B078-9FDDA11B4A42}">
      <dgm:prSet/>
      <dgm:spPr/>
      <dgm:t>
        <a:bodyPr/>
        <a:lstStyle/>
        <a:p>
          <a:endParaRPr lang="ru-RU"/>
        </a:p>
      </dgm:t>
    </dgm:pt>
    <dgm:pt modelId="{C84A5744-8D6F-4274-9935-807F54F1AABD}" type="sibTrans" cxnId="{BAA67CB1-338B-4A27-B078-9FDDA11B4A42}">
      <dgm:prSet/>
      <dgm:spPr/>
      <dgm:t>
        <a:bodyPr/>
        <a:lstStyle/>
        <a:p>
          <a:endParaRPr lang="ru-RU"/>
        </a:p>
      </dgm:t>
    </dgm:pt>
    <dgm:pt modelId="{1EA2A5EC-9A04-4A21-9E20-9C7BEC70A86A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5F098AE-219D-4802-A202-D5A62F88C80F}" type="parTrans" cxnId="{399657E3-59E4-4D18-96A4-8F34E6853571}">
      <dgm:prSet/>
      <dgm:spPr/>
      <dgm:t>
        <a:bodyPr/>
        <a:lstStyle/>
        <a:p>
          <a:endParaRPr lang="ru-RU"/>
        </a:p>
      </dgm:t>
    </dgm:pt>
    <dgm:pt modelId="{BA61EBF5-B80F-444E-9624-7DB81B85EA0A}" type="sibTrans" cxnId="{399657E3-59E4-4D18-96A4-8F34E6853571}">
      <dgm:prSet/>
      <dgm:spPr/>
      <dgm:t>
        <a:bodyPr/>
        <a:lstStyle/>
        <a:p>
          <a:endParaRPr lang="ru-RU"/>
        </a:p>
      </dgm:t>
    </dgm:pt>
    <dgm:pt modelId="{EB45F03E-BEEB-4695-8D90-748CEFC10100}">
      <dgm:prSet phldrT="[Текст]" custT="1"/>
      <dgm:spPr/>
      <dgm:t>
        <a:bodyPr/>
        <a:lstStyle/>
        <a:p>
          <a:pPr algn="ctr"/>
          <a:r>
            <a:rPr lang="ru-RU" sz="1800" b="1" i="1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496EB9-7BE5-4BB2-9B5E-71BB20AE976C}" type="parTrans" cxnId="{FD3CD90A-0D5B-4511-87B4-CC433E66A4E1}">
      <dgm:prSet/>
      <dgm:spPr/>
      <dgm:t>
        <a:bodyPr/>
        <a:lstStyle/>
        <a:p>
          <a:endParaRPr lang="ru-RU"/>
        </a:p>
      </dgm:t>
    </dgm:pt>
    <dgm:pt modelId="{940FA910-C612-4621-BB07-012BCC6F5998}" type="sibTrans" cxnId="{FD3CD90A-0D5B-4511-87B4-CC433E66A4E1}">
      <dgm:prSet/>
      <dgm:spPr/>
      <dgm:t>
        <a:bodyPr/>
        <a:lstStyle/>
        <a:p>
          <a:endParaRPr lang="ru-RU"/>
        </a:p>
      </dgm:t>
    </dgm:pt>
    <dgm:pt modelId="{6C583323-943B-4EBF-A670-D34050FCC816}">
      <dgm:prSet phldrT="[Текст]"/>
      <dgm:spPr/>
      <dgm:t>
        <a:bodyPr/>
        <a:lstStyle/>
        <a:p>
          <a:endParaRPr lang="ru-RU" dirty="0"/>
        </a:p>
      </dgm:t>
    </dgm:pt>
    <dgm:pt modelId="{9D0EDEF0-12D7-41B3-883C-01D91F989F79}" type="parTrans" cxnId="{9C8C5767-C402-46CB-8D92-5059CE1ADC66}">
      <dgm:prSet/>
      <dgm:spPr/>
      <dgm:t>
        <a:bodyPr/>
        <a:lstStyle/>
        <a:p>
          <a:endParaRPr lang="ru-RU"/>
        </a:p>
      </dgm:t>
    </dgm:pt>
    <dgm:pt modelId="{F81D2FDC-66CE-4C1C-9BC7-EDFEFCDED1FD}" type="sibTrans" cxnId="{9C8C5767-C402-46CB-8D92-5059CE1ADC66}">
      <dgm:prSet/>
      <dgm:spPr/>
      <dgm:t>
        <a:bodyPr/>
        <a:lstStyle/>
        <a:p>
          <a:endParaRPr lang="ru-RU"/>
        </a:p>
      </dgm:t>
    </dgm:pt>
    <dgm:pt modelId="{295BA741-6A8E-4688-9CB0-D56F07C65932}">
      <dgm:prSet/>
      <dgm:spPr/>
      <dgm:t>
        <a:bodyPr/>
        <a:lstStyle/>
        <a:p>
          <a:pPr algn="l"/>
          <a:endParaRPr lang="ru-RU" sz="1200" dirty="0"/>
        </a:p>
      </dgm:t>
    </dgm:pt>
    <dgm:pt modelId="{AEED22E6-64AA-46E6-A130-DD28068EF836}" type="parTrans" cxnId="{03E0A7E3-3A46-449B-8E56-9E5B5B81C18D}">
      <dgm:prSet/>
      <dgm:spPr/>
      <dgm:t>
        <a:bodyPr/>
        <a:lstStyle/>
        <a:p>
          <a:endParaRPr lang="ru-RU"/>
        </a:p>
      </dgm:t>
    </dgm:pt>
    <dgm:pt modelId="{178328E7-9A6C-4C15-8962-083925AF5567}" type="sibTrans" cxnId="{03E0A7E3-3A46-449B-8E56-9E5B5B81C18D}">
      <dgm:prSet/>
      <dgm:spPr/>
      <dgm:t>
        <a:bodyPr/>
        <a:lstStyle/>
        <a:p>
          <a:endParaRPr lang="ru-RU"/>
        </a:p>
      </dgm:t>
    </dgm:pt>
    <dgm:pt modelId="{F1610FA2-B182-4096-987B-87E643A2DCBE}">
      <dgm:prSet/>
      <dgm:spPr/>
      <dgm:t>
        <a:bodyPr/>
        <a:lstStyle/>
        <a:p>
          <a:pPr algn="l"/>
          <a:endParaRPr lang="ru-RU" sz="1200" dirty="0"/>
        </a:p>
      </dgm:t>
    </dgm:pt>
    <dgm:pt modelId="{CB4920F1-406D-4003-B02B-B9DDDB1A42AC}" type="parTrans" cxnId="{8D51BAE9-82CD-4D11-9400-B3CD9420C16B}">
      <dgm:prSet/>
      <dgm:spPr/>
      <dgm:t>
        <a:bodyPr/>
        <a:lstStyle/>
        <a:p>
          <a:endParaRPr lang="ru-RU"/>
        </a:p>
      </dgm:t>
    </dgm:pt>
    <dgm:pt modelId="{436288BF-62C7-482E-BEE3-6A430FCF157C}" type="sibTrans" cxnId="{8D51BAE9-82CD-4D11-9400-B3CD9420C16B}">
      <dgm:prSet/>
      <dgm:spPr/>
      <dgm:t>
        <a:bodyPr/>
        <a:lstStyle/>
        <a:p>
          <a:endParaRPr lang="ru-RU"/>
        </a:p>
      </dgm:t>
    </dgm:pt>
    <dgm:pt modelId="{84B956E1-D0B5-436D-A49D-4AB4F7305083}" type="pres">
      <dgm:prSet presAssocID="{EAC3688C-9470-4D25-832E-9B5466A662A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91FA0-10B7-4D40-B64B-E58796232F27}" type="pres">
      <dgm:prSet presAssocID="{EAC3688C-9470-4D25-832E-9B5466A662A1}" presName="matrix" presStyleCnt="0"/>
      <dgm:spPr/>
      <dgm:t>
        <a:bodyPr/>
        <a:lstStyle/>
        <a:p>
          <a:endParaRPr lang="ru-RU"/>
        </a:p>
      </dgm:t>
    </dgm:pt>
    <dgm:pt modelId="{40ECF0F8-0024-40E6-8261-80CD7A3AE506}" type="pres">
      <dgm:prSet presAssocID="{EAC3688C-9470-4D25-832E-9B5466A662A1}" presName="tile1" presStyleLbl="node1" presStyleIdx="0" presStyleCnt="4" custLinFactNeighborX="-1980" custLinFactNeighborY="0"/>
      <dgm:spPr/>
      <dgm:t>
        <a:bodyPr/>
        <a:lstStyle/>
        <a:p>
          <a:endParaRPr lang="ru-RU"/>
        </a:p>
      </dgm:t>
    </dgm:pt>
    <dgm:pt modelId="{F720DB8D-C02B-4B13-9817-37309FCABD28}" type="pres">
      <dgm:prSet presAssocID="{EAC3688C-9470-4D25-832E-9B5466A662A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FB434-E6D7-415F-8ED3-8065638DC603}" type="pres">
      <dgm:prSet presAssocID="{EAC3688C-9470-4D25-832E-9B5466A662A1}" presName="tile2" presStyleLbl="node1" presStyleIdx="1" presStyleCnt="4"/>
      <dgm:spPr/>
      <dgm:t>
        <a:bodyPr/>
        <a:lstStyle/>
        <a:p>
          <a:endParaRPr lang="ru-RU"/>
        </a:p>
      </dgm:t>
    </dgm:pt>
    <dgm:pt modelId="{277C4773-C07D-4C7A-90B9-3EDA752CADCE}" type="pres">
      <dgm:prSet presAssocID="{EAC3688C-9470-4D25-832E-9B5466A662A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24F9C-E81C-4861-8476-D099C0C5F00E}" type="pres">
      <dgm:prSet presAssocID="{EAC3688C-9470-4D25-832E-9B5466A662A1}" presName="tile3" presStyleLbl="node1" presStyleIdx="2" presStyleCnt="4"/>
      <dgm:spPr/>
      <dgm:t>
        <a:bodyPr/>
        <a:lstStyle/>
        <a:p>
          <a:endParaRPr lang="ru-RU"/>
        </a:p>
      </dgm:t>
    </dgm:pt>
    <dgm:pt modelId="{0BC00903-3E33-4045-82CD-80AA701599B2}" type="pres">
      <dgm:prSet presAssocID="{EAC3688C-9470-4D25-832E-9B5466A662A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C9D35-2263-4AFC-AB53-5DDF277154FE}" type="pres">
      <dgm:prSet presAssocID="{EAC3688C-9470-4D25-832E-9B5466A662A1}" presName="tile4" presStyleLbl="node1" presStyleIdx="3" presStyleCnt="4"/>
      <dgm:spPr/>
      <dgm:t>
        <a:bodyPr/>
        <a:lstStyle/>
        <a:p>
          <a:endParaRPr lang="ru-RU"/>
        </a:p>
      </dgm:t>
    </dgm:pt>
    <dgm:pt modelId="{8C1FBE6E-5605-46D8-BEA2-718C57DB2324}" type="pres">
      <dgm:prSet presAssocID="{EAC3688C-9470-4D25-832E-9B5466A662A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7B399-BFE8-4F80-9E57-71231F18248E}" type="pres">
      <dgm:prSet presAssocID="{EAC3688C-9470-4D25-832E-9B5466A662A1}" presName="centerTile" presStyleLbl="fgShp" presStyleIdx="0" presStyleCnt="1" custScaleX="95237" custScaleY="109290" custLinFactNeighborX="-15037" custLinFactNeighborY="-2185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8EFBD97-D105-40FB-AD53-D7628561875F}" type="presOf" srcId="{F1610FA2-B182-4096-987B-87E643A2DCBE}" destId="{E59FB434-E6D7-415F-8ED3-8065638DC603}" srcOrd="0" destOrd="2" presId="urn:microsoft.com/office/officeart/2005/8/layout/matrix1"/>
    <dgm:cxn modelId="{2C72184F-BD12-4CDD-8AD7-B7B74770810B}" type="presOf" srcId="{0340B5FE-C0DD-4672-88B6-A753958AA0E4}" destId="{E59FB434-E6D7-415F-8ED3-8065638DC603}" srcOrd="0" destOrd="0" presId="urn:microsoft.com/office/officeart/2005/8/layout/matrix1"/>
    <dgm:cxn modelId="{BAA67CB1-338B-4A27-B078-9FDDA11B4A42}" srcId="{30DAEBFF-D15A-4F85-8205-7875A45DE3DB}" destId="{0340B5FE-C0DD-4672-88B6-A753958AA0E4}" srcOrd="1" destOrd="0" parTransId="{BA215DB3-156B-4D9D-9581-7FFE28F8CDE5}" sibTransId="{C84A5744-8D6F-4274-9935-807F54F1AABD}"/>
    <dgm:cxn modelId="{3E99A683-D10C-4DAE-AEF4-932F8A53DF7C}" type="presOf" srcId="{EAC3688C-9470-4D25-832E-9B5466A662A1}" destId="{84B956E1-D0B5-436D-A49D-4AB4F7305083}" srcOrd="0" destOrd="0" presId="urn:microsoft.com/office/officeart/2005/8/layout/matrix1"/>
    <dgm:cxn modelId="{E496ED8D-343C-432A-8FEE-D1E5320CC7F2}" type="presOf" srcId="{F1610FA2-B182-4096-987B-87E643A2DCBE}" destId="{277C4773-C07D-4C7A-90B9-3EDA752CADCE}" srcOrd="1" destOrd="2" presId="urn:microsoft.com/office/officeart/2005/8/layout/matrix1"/>
    <dgm:cxn modelId="{9C8C5767-C402-46CB-8D92-5059CE1ADC66}" srcId="{30DAEBFF-D15A-4F85-8205-7875A45DE3DB}" destId="{6C583323-943B-4EBF-A670-D34050FCC816}" srcOrd="4" destOrd="0" parTransId="{9D0EDEF0-12D7-41B3-883C-01D91F989F79}" sibTransId="{F81D2FDC-66CE-4C1C-9BC7-EDFEFCDED1FD}"/>
    <dgm:cxn modelId="{F2EC0362-3DEB-4C58-B506-95F14F1E4F72}" type="presOf" srcId="{EB45F03E-BEEB-4695-8D90-748CEFC10100}" destId="{8C1FBE6E-5605-46D8-BEA2-718C57DB2324}" srcOrd="1" destOrd="0" presId="urn:microsoft.com/office/officeart/2005/8/layout/matrix1"/>
    <dgm:cxn modelId="{535A7F89-F152-4FD5-BF90-FB4A63533E9B}" type="presOf" srcId="{1EA2A5EC-9A04-4A21-9E20-9C7BEC70A86A}" destId="{0BC00903-3E33-4045-82CD-80AA701599B2}" srcOrd="1" destOrd="0" presId="urn:microsoft.com/office/officeart/2005/8/layout/matrix1"/>
    <dgm:cxn modelId="{FD3CD90A-0D5B-4511-87B4-CC433E66A4E1}" srcId="{30DAEBFF-D15A-4F85-8205-7875A45DE3DB}" destId="{EB45F03E-BEEB-4695-8D90-748CEFC10100}" srcOrd="3" destOrd="0" parTransId="{B5496EB9-7BE5-4BB2-9B5E-71BB20AE976C}" sibTransId="{940FA910-C612-4621-BB07-012BCC6F5998}"/>
    <dgm:cxn modelId="{65A5F23F-6F24-489D-94A9-1F13FCB4DE41}" type="presOf" srcId="{295BA741-6A8E-4688-9CB0-D56F07C65932}" destId="{277C4773-C07D-4C7A-90B9-3EDA752CADCE}" srcOrd="1" destOrd="1" presId="urn:microsoft.com/office/officeart/2005/8/layout/matrix1"/>
    <dgm:cxn modelId="{FE4F5C0A-297C-46BF-9707-CFDAD11506D4}" type="presOf" srcId="{0461E487-44A4-4CA6-BCE5-CE8E4B3BEF8F}" destId="{40ECF0F8-0024-40E6-8261-80CD7A3AE506}" srcOrd="0" destOrd="0" presId="urn:microsoft.com/office/officeart/2005/8/layout/matrix1"/>
    <dgm:cxn modelId="{4DC0100C-B109-4D0B-974F-5442D4B3177F}" type="presOf" srcId="{0461E487-44A4-4CA6-BCE5-CE8E4B3BEF8F}" destId="{F720DB8D-C02B-4B13-9817-37309FCABD28}" srcOrd="1" destOrd="0" presId="urn:microsoft.com/office/officeart/2005/8/layout/matrix1"/>
    <dgm:cxn modelId="{17013A7C-234F-4EC3-AF1A-1F3A75A4B2BB}" type="presOf" srcId="{30DAEBFF-D15A-4F85-8205-7875A45DE3DB}" destId="{F9E7B399-BFE8-4F80-9E57-71231F18248E}" srcOrd="0" destOrd="0" presId="urn:microsoft.com/office/officeart/2005/8/layout/matrix1"/>
    <dgm:cxn modelId="{8D51BAE9-82CD-4D11-9400-B3CD9420C16B}" srcId="{0340B5FE-C0DD-4672-88B6-A753958AA0E4}" destId="{F1610FA2-B182-4096-987B-87E643A2DCBE}" srcOrd="1" destOrd="0" parTransId="{CB4920F1-406D-4003-B02B-B9DDDB1A42AC}" sibTransId="{436288BF-62C7-482E-BEE3-6A430FCF157C}"/>
    <dgm:cxn modelId="{0588C7B6-F74E-4539-8C30-082F39A1137D}" type="presOf" srcId="{1EA2A5EC-9A04-4A21-9E20-9C7BEC70A86A}" destId="{E0F24F9C-E81C-4861-8476-D099C0C5F00E}" srcOrd="0" destOrd="0" presId="urn:microsoft.com/office/officeart/2005/8/layout/matrix1"/>
    <dgm:cxn modelId="{964070C2-3973-4E0B-B8F3-23CFBD04B8AF}" type="presOf" srcId="{EB45F03E-BEEB-4695-8D90-748CEFC10100}" destId="{098C9D35-2263-4AFC-AB53-5DDF277154FE}" srcOrd="0" destOrd="0" presId="urn:microsoft.com/office/officeart/2005/8/layout/matrix1"/>
    <dgm:cxn modelId="{DBFD0A1E-CA87-46B8-AE61-650F913C5533}" srcId="{30DAEBFF-D15A-4F85-8205-7875A45DE3DB}" destId="{0461E487-44A4-4CA6-BCE5-CE8E4B3BEF8F}" srcOrd="0" destOrd="0" parTransId="{1333ACC9-A80D-4A0F-B892-F34D6641428C}" sibTransId="{50AC79B5-31B2-4218-B6B4-91A46BDA795C}"/>
    <dgm:cxn modelId="{4FAD6BF1-DA6C-4EEE-A758-C32C6C144F50}" type="presOf" srcId="{295BA741-6A8E-4688-9CB0-D56F07C65932}" destId="{E59FB434-E6D7-415F-8ED3-8065638DC603}" srcOrd="0" destOrd="1" presId="urn:microsoft.com/office/officeart/2005/8/layout/matrix1"/>
    <dgm:cxn modelId="{92CA2318-7B06-4F2B-B9E1-D47738E111AD}" type="presOf" srcId="{0340B5FE-C0DD-4672-88B6-A753958AA0E4}" destId="{277C4773-C07D-4C7A-90B9-3EDA752CADCE}" srcOrd="1" destOrd="0" presId="urn:microsoft.com/office/officeart/2005/8/layout/matrix1"/>
    <dgm:cxn modelId="{03E0A7E3-3A46-449B-8E56-9E5B5B81C18D}" srcId="{0340B5FE-C0DD-4672-88B6-A753958AA0E4}" destId="{295BA741-6A8E-4688-9CB0-D56F07C65932}" srcOrd="0" destOrd="0" parTransId="{AEED22E6-64AA-46E6-A130-DD28068EF836}" sibTransId="{178328E7-9A6C-4C15-8962-083925AF5567}"/>
    <dgm:cxn modelId="{399657E3-59E4-4D18-96A4-8F34E6853571}" srcId="{30DAEBFF-D15A-4F85-8205-7875A45DE3DB}" destId="{1EA2A5EC-9A04-4A21-9E20-9C7BEC70A86A}" srcOrd="2" destOrd="0" parTransId="{E5F098AE-219D-4802-A202-D5A62F88C80F}" sibTransId="{BA61EBF5-B80F-444E-9624-7DB81B85EA0A}"/>
    <dgm:cxn modelId="{0D271D42-E215-4BDC-88CC-49BB217DBC1E}" srcId="{EAC3688C-9470-4D25-832E-9B5466A662A1}" destId="{30DAEBFF-D15A-4F85-8205-7875A45DE3DB}" srcOrd="0" destOrd="0" parTransId="{4767E948-37F4-40BF-A61E-867E53A8FE30}" sibTransId="{A31DA44B-32BA-4763-8A90-780742E5AB62}"/>
    <dgm:cxn modelId="{88DE4337-2542-457D-8CFE-A185D3B96D1D}" type="presParOf" srcId="{84B956E1-D0B5-436D-A49D-4AB4F7305083}" destId="{20491FA0-10B7-4D40-B64B-E58796232F27}" srcOrd="0" destOrd="0" presId="urn:microsoft.com/office/officeart/2005/8/layout/matrix1"/>
    <dgm:cxn modelId="{5E5DC7E7-9541-4060-AB59-1B3493685870}" type="presParOf" srcId="{20491FA0-10B7-4D40-B64B-E58796232F27}" destId="{40ECF0F8-0024-40E6-8261-80CD7A3AE506}" srcOrd="0" destOrd="0" presId="urn:microsoft.com/office/officeart/2005/8/layout/matrix1"/>
    <dgm:cxn modelId="{CF837DF7-E7F7-4E84-B5A5-F7D37F711D64}" type="presParOf" srcId="{20491FA0-10B7-4D40-B64B-E58796232F27}" destId="{F720DB8D-C02B-4B13-9817-37309FCABD28}" srcOrd="1" destOrd="0" presId="urn:microsoft.com/office/officeart/2005/8/layout/matrix1"/>
    <dgm:cxn modelId="{F2A99B9A-DFA9-4106-B4CA-C8035183D715}" type="presParOf" srcId="{20491FA0-10B7-4D40-B64B-E58796232F27}" destId="{E59FB434-E6D7-415F-8ED3-8065638DC603}" srcOrd="2" destOrd="0" presId="urn:microsoft.com/office/officeart/2005/8/layout/matrix1"/>
    <dgm:cxn modelId="{5E3C9F71-FCC0-4012-B2FB-AC93A9610DEA}" type="presParOf" srcId="{20491FA0-10B7-4D40-B64B-E58796232F27}" destId="{277C4773-C07D-4C7A-90B9-3EDA752CADCE}" srcOrd="3" destOrd="0" presId="urn:microsoft.com/office/officeart/2005/8/layout/matrix1"/>
    <dgm:cxn modelId="{5FDAAEA7-6051-4517-8A6D-4BD717B9AE39}" type="presParOf" srcId="{20491FA0-10B7-4D40-B64B-E58796232F27}" destId="{E0F24F9C-E81C-4861-8476-D099C0C5F00E}" srcOrd="4" destOrd="0" presId="urn:microsoft.com/office/officeart/2005/8/layout/matrix1"/>
    <dgm:cxn modelId="{94A1C1BC-C5EF-4514-A4D2-F2C12F129A8B}" type="presParOf" srcId="{20491FA0-10B7-4D40-B64B-E58796232F27}" destId="{0BC00903-3E33-4045-82CD-80AA701599B2}" srcOrd="5" destOrd="0" presId="urn:microsoft.com/office/officeart/2005/8/layout/matrix1"/>
    <dgm:cxn modelId="{B273F4EF-08F3-4454-8C00-67ACE4FB4437}" type="presParOf" srcId="{20491FA0-10B7-4D40-B64B-E58796232F27}" destId="{098C9D35-2263-4AFC-AB53-5DDF277154FE}" srcOrd="6" destOrd="0" presId="urn:microsoft.com/office/officeart/2005/8/layout/matrix1"/>
    <dgm:cxn modelId="{446B1E0C-9A37-45BE-805B-CED0C243B5BF}" type="presParOf" srcId="{20491FA0-10B7-4D40-B64B-E58796232F27}" destId="{8C1FBE6E-5605-46D8-BEA2-718C57DB2324}" srcOrd="7" destOrd="0" presId="urn:microsoft.com/office/officeart/2005/8/layout/matrix1"/>
    <dgm:cxn modelId="{E69220D3-ED25-4402-9C32-F52D86DF01E3}" type="presParOf" srcId="{84B956E1-D0B5-436D-A49D-4AB4F7305083}" destId="{F9E7B399-BFE8-4F80-9E57-71231F18248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ECF0F8-0024-40E6-8261-80CD7A3AE506}">
      <dsp:nvSpPr>
        <dsp:cNvPr id="0" name=""/>
        <dsp:cNvSpPr/>
      </dsp:nvSpPr>
      <dsp:spPr>
        <a:xfrm rot="16200000">
          <a:off x="810089" y="-810089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062117" y="-1062117"/>
        <a:ext cx="1512168" cy="3636404"/>
      </dsp:txXfrm>
    </dsp:sp>
    <dsp:sp modelId="{E59FB434-E6D7-415F-8ED3-8065638DC603}">
      <dsp:nvSpPr>
        <dsp:cNvPr id="0" name=""/>
        <dsp:cNvSpPr/>
      </dsp:nvSpPr>
      <dsp:spPr>
        <a:xfrm>
          <a:off x="3636404" y="0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5060891"/>
                <a:satOff val="20088"/>
                <a:lumOff val="-4445"/>
                <a:alphaOff val="0"/>
                <a:tint val="73000"/>
                <a:satMod val="150000"/>
              </a:schemeClr>
            </a:gs>
            <a:gs pos="25000">
              <a:schemeClr val="accent5">
                <a:hueOff val="-5060891"/>
                <a:satOff val="20088"/>
                <a:lumOff val="-4445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5060891"/>
                <a:satOff val="20088"/>
                <a:lumOff val="-4445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5060891"/>
                <a:satOff val="20088"/>
                <a:lumOff val="-4445"/>
                <a:alphaOff val="0"/>
                <a:shade val="57000"/>
                <a:satMod val="120000"/>
              </a:schemeClr>
            </a:gs>
            <a:gs pos="80000">
              <a:schemeClr val="accent5">
                <a:hueOff val="-5060891"/>
                <a:satOff val="20088"/>
                <a:lumOff val="-4445"/>
                <a:alphaOff val="0"/>
                <a:shade val="56000"/>
                <a:satMod val="145000"/>
              </a:schemeClr>
            </a:gs>
            <a:gs pos="88000">
              <a:schemeClr val="accent5">
                <a:hueOff val="-5060891"/>
                <a:satOff val="20088"/>
                <a:lumOff val="-4445"/>
                <a:alphaOff val="0"/>
                <a:shade val="63000"/>
                <a:satMod val="160000"/>
              </a:schemeClr>
            </a:gs>
            <a:gs pos="100000">
              <a:schemeClr val="accent5">
                <a:hueOff val="-5060891"/>
                <a:satOff val="20088"/>
                <a:lumOff val="-444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5060891"/>
              <a:satOff val="20088"/>
              <a:lumOff val="-444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5060891"/>
              <a:satOff val="20088"/>
              <a:lumOff val="-4445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3636404" y="0"/>
        <a:ext cx="3636404" cy="1512168"/>
      </dsp:txXfrm>
    </dsp:sp>
    <dsp:sp modelId="{E0F24F9C-E81C-4861-8476-D099C0C5F00E}">
      <dsp:nvSpPr>
        <dsp:cNvPr id="0" name=""/>
        <dsp:cNvSpPr/>
      </dsp:nvSpPr>
      <dsp:spPr>
        <a:xfrm rot="10800000">
          <a:off x="0" y="2016224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10121783"/>
                <a:satOff val="40177"/>
                <a:lumOff val="-8889"/>
                <a:alphaOff val="0"/>
                <a:tint val="73000"/>
                <a:satMod val="150000"/>
              </a:schemeClr>
            </a:gs>
            <a:gs pos="25000">
              <a:schemeClr val="accent5">
                <a:hueOff val="-10121783"/>
                <a:satOff val="40177"/>
                <a:lumOff val="-8889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0121783"/>
                <a:satOff val="40177"/>
                <a:lumOff val="-8889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0121783"/>
                <a:satOff val="40177"/>
                <a:lumOff val="-8889"/>
                <a:alphaOff val="0"/>
                <a:shade val="57000"/>
                <a:satMod val="120000"/>
              </a:schemeClr>
            </a:gs>
            <a:gs pos="80000">
              <a:schemeClr val="accent5">
                <a:hueOff val="-10121783"/>
                <a:satOff val="40177"/>
                <a:lumOff val="-8889"/>
                <a:alphaOff val="0"/>
                <a:shade val="56000"/>
                <a:satMod val="145000"/>
              </a:schemeClr>
            </a:gs>
            <a:gs pos="88000">
              <a:schemeClr val="accent5">
                <a:hueOff val="-10121783"/>
                <a:satOff val="40177"/>
                <a:lumOff val="-8889"/>
                <a:alphaOff val="0"/>
                <a:shade val="63000"/>
                <a:satMod val="160000"/>
              </a:schemeClr>
            </a:gs>
            <a:gs pos="100000">
              <a:schemeClr val="accent5">
                <a:hueOff val="-10121783"/>
                <a:satOff val="40177"/>
                <a:lumOff val="-8889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0121783"/>
              <a:satOff val="40177"/>
              <a:lumOff val="-888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0121783"/>
              <a:satOff val="40177"/>
              <a:lumOff val="-8889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520279"/>
        <a:ext cx="3636404" cy="1512168"/>
      </dsp:txXfrm>
    </dsp:sp>
    <dsp:sp modelId="{098C9D35-2263-4AFC-AB53-5DDF277154FE}">
      <dsp:nvSpPr>
        <dsp:cNvPr id="0" name=""/>
        <dsp:cNvSpPr/>
      </dsp:nvSpPr>
      <dsp:spPr>
        <a:xfrm rot="5400000">
          <a:off x="4446494" y="1206134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-15182674"/>
                <a:satOff val="60265"/>
                <a:lumOff val="-13334"/>
                <a:alphaOff val="0"/>
                <a:tint val="73000"/>
                <a:satMod val="150000"/>
              </a:schemeClr>
            </a:gs>
            <a:gs pos="25000">
              <a:schemeClr val="accent5">
                <a:hueOff val="-15182674"/>
                <a:satOff val="60265"/>
                <a:lumOff val="-13334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5182674"/>
                <a:satOff val="60265"/>
                <a:lumOff val="-13334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5182674"/>
                <a:satOff val="60265"/>
                <a:lumOff val="-13334"/>
                <a:alphaOff val="0"/>
                <a:shade val="57000"/>
                <a:satMod val="120000"/>
              </a:schemeClr>
            </a:gs>
            <a:gs pos="80000">
              <a:schemeClr val="accent5">
                <a:hueOff val="-15182674"/>
                <a:satOff val="60265"/>
                <a:lumOff val="-13334"/>
                <a:alphaOff val="0"/>
                <a:shade val="56000"/>
                <a:satMod val="145000"/>
              </a:schemeClr>
            </a:gs>
            <a:gs pos="88000">
              <a:schemeClr val="accent5">
                <a:hueOff val="-15182674"/>
                <a:satOff val="60265"/>
                <a:lumOff val="-13334"/>
                <a:alphaOff val="0"/>
                <a:shade val="63000"/>
                <a:satMod val="160000"/>
              </a:schemeClr>
            </a:gs>
            <a:gs pos="100000">
              <a:schemeClr val="accent5">
                <a:hueOff val="-15182674"/>
                <a:satOff val="60265"/>
                <a:lumOff val="-13334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5182674"/>
              <a:satOff val="60265"/>
              <a:lumOff val="-1333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5182674"/>
              <a:satOff val="60265"/>
              <a:lumOff val="-13334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98522" y="1458161"/>
        <a:ext cx="1512168" cy="3636404"/>
      </dsp:txXfrm>
    </dsp:sp>
    <dsp:sp modelId="{F9E7B399-BFE8-4F80-9E57-71231F18248E}">
      <dsp:nvSpPr>
        <dsp:cNvPr id="0" name=""/>
        <dsp:cNvSpPr/>
      </dsp:nvSpPr>
      <dsp:spPr>
        <a:xfrm>
          <a:off x="2269359" y="1244988"/>
          <a:ext cx="2077921" cy="1101765"/>
        </a:xfrm>
        <a:prstGeom prst="roundRect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tint val="4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tint val="4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tint val="4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sp:txBody>
      <dsp:txXfrm>
        <a:off x="2269359" y="1244988"/>
        <a:ext cx="2077921" cy="11017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ECF0F8-0024-40E6-8261-80CD7A3AE506}">
      <dsp:nvSpPr>
        <dsp:cNvPr id="0" name=""/>
        <dsp:cNvSpPr/>
      </dsp:nvSpPr>
      <dsp:spPr>
        <a:xfrm rot="16200000">
          <a:off x="810089" y="-810089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062117" y="-1062117"/>
        <a:ext cx="1512168" cy="3636404"/>
      </dsp:txXfrm>
    </dsp:sp>
    <dsp:sp modelId="{E59FB434-E6D7-415F-8ED3-8065638DC603}">
      <dsp:nvSpPr>
        <dsp:cNvPr id="0" name=""/>
        <dsp:cNvSpPr/>
      </dsp:nvSpPr>
      <dsp:spPr>
        <a:xfrm>
          <a:off x="3636404" y="0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5060891"/>
                <a:satOff val="20088"/>
                <a:lumOff val="-4445"/>
                <a:alphaOff val="0"/>
                <a:tint val="73000"/>
                <a:satMod val="150000"/>
              </a:schemeClr>
            </a:gs>
            <a:gs pos="25000">
              <a:schemeClr val="accent5">
                <a:hueOff val="-5060891"/>
                <a:satOff val="20088"/>
                <a:lumOff val="-4445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5060891"/>
                <a:satOff val="20088"/>
                <a:lumOff val="-4445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5060891"/>
                <a:satOff val="20088"/>
                <a:lumOff val="-4445"/>
                <a:alphaOff val="0"/>
                <a:shade val="57000"/>
                <a:satMod val="120000"/>
              </a:schemeClr>
            </a:gs>
            <a:gs pos="80000">
              <a:schemeClr val="accent5">
                <a:hueOff val="-5060891"/>
                <a:satOff val="20088"/>
                <a:lumOff val="-4445"/>
                <a:alphaOff val="0"/>
                <a:shade val="56000"/>
                <a:satMod val="145000"/>
              </a:schemeClr>
            </a:gs>
            <a:gs pos="88000">
              <a:schemeClr val="accent5">
                <a:hueOff val="-5060891"/>
                <a:satOff val="20088"/>
                <a:lumOff val="-4445"/>
                <a:alphaOff val="0"/>
                <a:shade val="63000"/>
                <a:satMod val="160000"/>
              </a:schemeClr>
            </a:gs>
            <a:gs pos="100000">
              <a:schemeClr val="accent5">
                <a:hueOff val="-5060891"/>
                <a:satOff val="20088"/>
                <a:lumOff val="-444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5060891"/>
              <a:satOff val="20088"/>
              <a:lumOff val="-444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5060891"/>
              <a:satOff val="20088"/>
              <a:lumOff val="-4445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3636404" y="0"/>
        <a:ext cx="3636404" cy="1512168"/>
      </dsp:txXfrm>
    </dsp:sp>
    <dsp:sp modelId="{E0F24F9C-E81C-4861-8476-D099C0C5F00E}">
      <dsp:nvSpPr>
        <dsp:cNvPr id="0" name=""/>
        <dsp:cNvSpPr/>
      </dsp:nvSpPr>
      <dsp:spPr>
        <a:xfrm rot="10800000">
          <a:off x="0" y="2016224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10121783"/>
                <a:satOff val="40177"/>
                <a:lumOff val="-8889"/>
                <a:alphaOff val="0"/>
                <a:tint val="73000"/>
                <a:satMod val="150000"/>
              </a:schemeClr>
            </a:gs>
            <a:gs pos="25000">
              <a:schemeClr val="accent5">
                <a:hueOff val="-10121783"/>
                <a:satOff val="40177"/>
                <a:lumOff val="-8889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0121783"/>
                <a:satOff val="40177"/>
                <a:lumOff val="-8889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0121783"/>
                <a:satOff val="40177"/>
                <a:lumOff val="-8889"/>
                <a:alphaOff val="0"/>
                <a:shade val="57000"/>
                <a:satMod val="120000"/>
              </a:schemeClr>
            </a:gs>
            <a:gs pos="80000">
              <a:schemeClr val="accent5">
                <a:hueOff val="-10121783"/>
                <a:satOff val="40177"/>
                <a:lumOff val="-8889"/>
                <a:alphaOff val="0"/>
                <a:shade val="56000"/>
                <a:satMod val="145000"/>
              </a:schemeClr>
            </a:gs>
            <a:gs pos="88000">
              <a:schemeClr val="accent5">
                <a:hueOff val="-10121783"/>
                <a:satOff val="40177"/>
                <a:lumOff val="-8889"/>
                <a:alphaOff val="0"/>
                <a:shade val="63000"/>
                <a:satMod val="160000"/>
              </a:schemeClr>
            </a:gs>
            <a:gs pos="100000">
              <a:schemeClr val="accent5">
                <a:hueOff val="-10121783"/>
                <a:satOff val="40177"/>
                <a:lumOff val="-8889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0121783"/>
              <a:satOff val="40177"/>
              <a:lumOff val="-888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0121783"/>
              <a:satOff val="40177"/>
              <a:lumOff val="-8889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520279"/>
        <a:ext cx="3636404" cy="1512168"/>
      </dsp:txXfrm>
    </dsp:sp>
    <dsp:sp modelId="{098C9D35-2263-4AFC-AB53-5DDF277154FE}">
      <dsp:nvSpPr>
        <dsp:cNvPr id="0" name=""/>
        <dsp:cNvSpPr/>
      </dsp:nvSpPr>
      <dsp:spPr>
        <a:xfrm rot="5400000">
          <a:off x="4446494" y="1206134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-15182674"/>
                <a:satOff val="60265"/>
                <a:lumOff val="-13334"/>
                <a:alphaOff val="0"/>
                <a:tint val="73000"/>
                <a:satMod val="150000"/>
              </a:schemeClr>
            </a:gs>
            <a:gs pos="25000">
              <a:schemeClr val="accent5">
                <a:hueOff val="-15182674"/>
                <a:satOff val="60265"/>
                <a:lumOff val="-13334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5182674"/>
                <a:satOff val="60265"/>
                <a:lumOff val="-13334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5182674"/>
                <a:satOff val="60265"/>
                <a:lumOff val="-13334"/>
                <a:alphaOff val="0"/>
                <a:shade val="57000"/>
                <a:satMod val="120000"/>
              </a:schemeClr>
            </a:gs>
            <a:gs pos="80000">
              <a:schemeClr val="accent5">
                <a:hueOff val="-15182674"/>
                <a:satOff val="60265"/>
                <a:lumOff val="-13334"/>
                <a:alphaOff val="0"/>
                <a:shade val="56000"/>
                <a:satMod val="145000"/>
              </a:schemeClr>
            </a:gs>
            <a:gs pos="88000">
              <a:schemeClr val="accent5">
                <a:hueOff val="-15182674"/>
                <a:satOff val="60265"/>
                <a:lumOff val="-13334"/>
                <a:alphaOff val="0"/>
                <a:shade val="63000"/>
                <a:satMod val="160000"/>
              </a:schemeClr>
            </a:gs>
            <a:gs pos="100000">
              <a:schemeClr val="accent5">
                <a:hueOff val="-15182674"/>
                <a:satOff val="60265"/>
                <a:lumOff val="-13334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5182674"/>
              <a:satOff val="60265"/>
              <a:lumOff val="-1333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5182674"/>
              <a:satOff val="60265"/>
              <a:lumOff val="-13334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98522" y="1458161"/>
        <a:ext cx="1512168" cy="3636404"/>
      </dsp:txXfrm>
    </dsp:sp>
    <dsp:sp modelId="{F9E7B399-BFE8-4F80-9E57-71231F18248E}">
      <dsp:nvSpPr>
        <dsp:cNvPr id="0" name=""/>
        <dsp:cNvSpPr/>
      </dsp:nvSpPr>
      <dsp:spPr>
        <a:xfrm>
          <a:off x="2269359" y="1244988"/>
          <a:ext cx="2077921" cy="1101765"/>
        </a:xfrm>
        <a:prstGeom prst="roundRect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tint val="4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tint val="4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tint val="4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sp:txBody>
      <dsp:txXfrm>
        <a:off x="2269359" y="1244988"/>
        <a:ext cx="2077921" cy="11017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ECF0F8-0024-40E6-8261-80CD7A3AE506}">
      <dsp:nvSpPr>
        <dsp:cNvPr id="0" name=""/>
        <dsp:cNvSpPr/>
      </dsp:nvSpPr>
      <dsp:spPr>
        <a:xfrm rot="16200000">
          <a:off x="810089" y="-810089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062117" y="-1062117"/>
        <a:ext cx="1512168" cy="3636404"/>
      </dsp:txXfrm>
    </dsp:sp>
    <dsp:sp modelId="{E59FB434-E6D7-415F-8ED3-8065638DC603}">
      <dsp:nvSpPr>
        <dsp:cNvPr id="0" name=""/>
        <dsp:cNvSpPr/>
      </dsp:nvSpPr>
      <dsp:spPr>
        <a:xfrm>
          <a:off x="3636404" y="0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5060891"/>
                <a:satOff val="20088"/>
                <a:lumOff val="-4445"/>
                <a:alphaOff val="0"/>
                <a:tint val="73000"/>
                <a:satMod val="150000"/>
              </a:schemeClr>
            </a:gs>
            <a:gs pos="25000">
              <a:schemeClr val="accent5">
                <a:hueOff val="-5060891"/>
                <a:satOff val="20088"/>
                <a:lumOff val="-4445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5060891"/>
                <a:satOff val="20088"/>
                <a:lumOff val="-4445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5060891"/>
                <a:satOff val="20088"/>
                <a:lumOff val="-4445"/>
                <a:alphaOff val="0"/>
                <a:shade val="57000"/>
                <a:satMod val="120000"/>
              </a:schemeClr>
            </a:gs>
            <a:gs pos="80000">
              <a:schemeClr val="accent5">
                <a:hueOff val="-5060891"/>
                <a:satOff val="20088"/>
                <a:lumOff val="-4445"/>
                <a:alphaOff val="0"/>
                <a:shade val="56000"/>
                <a:satMod val="145000"/>
              </a:schemeClr>
            </a:gs>
            <a:gs pos="88000">
              <a:schemeClr val="accent5">
                <a:hueOff val="-5060891"/>
                <a:satOff val="20088"/>
                <a:lumOff val="-4445"/>
                <a:alphaOff val="0"/>
                <a:shade val="63000"/>
                <a:satMod val="160000"/>
              </a:schemeClr>
            </a:gs>
            <a:gs pos="100000">
              <a:schemeClr val="accent5">
                <a:hueOff val="-5060891"/>
                <a:satOff val="20088"/>
                <a:lumOff val="-444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5060891"/>
              <a:satOff val="20088"/>
              <a:lumOff val="-444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5060891"/>
              <a:satOff val="20088"/>
              <a:lumOff val="-4445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3636404" y="0"/>
        <a:ext cx="3636404" cy="1512168"/>
      </dsp:txXfrm>
    </dsp:sp>
    <dsp:sp modelId="{E0F24F9C-E81C-4861-8476-D099C0C5F00E}">
      <dsp:nvSpPr>
        <dsp:cNvPr id="0" name=""/>
        <dsp:cNvSpPr/>
      </dsp:nvSpPr>
      <dsp:spPr>
        <a:xfrm rot="10800000">
          <a:off x="0" y="2016224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10121783"/>
                <a:satOff val="40177"/>
                <a:lumOff val="-8889"/>
                <a:alphaOff val="0"/>
                <a:tint val="73000"/>
                <a:satMod val="150000"/>
              </a:schemeClr>
            </a:gs>
            <a:gs pos="25000">
              <a:schemeClr val="accent5">
                <a:hueOff val="-10121783"/>
                <a:satOff val="40177"/>
                <a:lumOff val="-8889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0121783"/>
                <a:satOff val="40177"/>
                <a:lumOff val="-8889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0121783"/>
                <a:satOff val="40177"/>
                <a:lumOff val="-8889"/>
                <a:alphaOff val="0"/>
                <a:shade val="57000"/>
                <a:satMod val="120000"/>
              </a:schemeClr>
            </a:gs>
            <a:gs pos="80000">
              <a:schemeClr val="accent5">
                <a:hueOff val="-10121783"/>
                <a:satOff val="40177"/>
                <a:lumOff val="-8889"/>
                <a:alphaOff val="0"/>
                <a:shade val="56000"/>
                <a:satMod val="145000"/>
              </a:schemeClr>
            </a:gs>
            <a:gs pos="88000">
              <a:schemeClr val="accent5">
                <a:hueOff val="-10121783"/>
                <a:satOff val="40177"/>
                <a:lumOff val="-8889"/>
                <a:alphaOff val="0"/>
                <a:shade val="63000"/>
                <a:satMod val="160000"/>
              </a:schemeClr>
            </a:gs>
            <a:gs pos="100000">
              <a:schemeClr val="accent5">
                <a:hueOff val="-10121783"/>
                <a:satOff val="40177"/>
                <a:lumOff val="-8889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0121783"/>
              <a:satOff val="40177"/>
              <a:lumOff val="-888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0121783"/>
              <a:satOff val="40177"/>
              <a:lumOff val="-8889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520279"/>
        <a:ext cx="3636404" cy="1512168"/>
      </dsp:txXfrm>
    </dsp:sp>
    <dsp:sp modelId="{098C9D35-2263-4AFC-AB53-5DDF277154FE}">
      <dsp:nvSpPr>
        <dsp:cNvPr id="0" name=""/>
        <dsp:cNvSpPr/>
      </dsp:nvSpPr>
      <dsp:spPr>
        <a:xfrm rot="5400000">
          <a:off x="4446494" y="1206134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-15182674"/>
                <a:satOff val="60265"/>
                <a:lumOff val="-13334"/>
                <a:alphaOff val="0"/>
                <a:tint val="73000"/>
                <a:satMod val="150000"/>
              </a:schemeClr>
            </a:gs>
            <a:gs pos="25000">
              <a:schemeClr val="accent5">
                <a:hueOff val="-15182674"/>
                <a:satOff val="60265"/>
                <a:lumOff val="-13334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5182674"/>
                <a:satOff val="60265"/>
                <a:lumOff val="-13334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5182674"/>
                <a:satOff val="60265"/>
                <a:lumOff val="-13334"/>
                <a:alphaOff val="0"/>
                <a:shade val="57000"/>
                <a:satMod val="120000"/>
              </a:schemeClr>
            </a:gs>
            <a:gs pos="80000">
              <a:schemeClr val="accent5">
                <a:hueOff val="-15182674"/>
                <a:satOff val="60265"/>
                <a:lumOff val="-13334"/>
                <a:alphaOff val="0"/>
                <a:shade val="56000"/>
                <a:satMod val="145000"/>
              </a:schemeClr>
            </a:gs>
            <a:gs pos="88000">
              <a:schemeClr val="accent5">
                <a:hueOff val="-15182674"/>
                <a:satOff val="60265"/>
                <a:lumOff val="-13334"/>
                <a:alphaOff val="0"/>
                <a:shade val="63000"/>
                <a:satMod val="160000"/>
              </a:schemeClr>
            </a:gs>
            <a:gs pos="100000">
              <a:schemeClr val="accent5">
                <a:hueOff val="-15182674"/>
                <a:satOff val="60265"/>
                <a:lumOff val="-13334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5182674"/>
              <a:satOff val="60265"/>
              <a:lumOff val="-1333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5182674"/>
              <a:satOff val="60265"/>
              <a:lumOff val="-13334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98522" y="1458161"/>
        <a:ext cx="1512168" cy="3636404"/>
      </dsp:txXfrm>
    </dsp:sp>
    <dsp:sp modelId="{F9E7B399-BFE8-4F80-9E57-71231F18248E}">
      <dsp:nvSpPr>
        <dsp:cNvPr id="0" name=""/>
        <dsp:cNvSpPr/>
      </dsp:nvSpPr>
      <dsp:spPr>
        <a:xfrm>
          <a:off x="2269359" y="1244988"/>
          <a:ext cx="2077921" cy="1101765"/>
        </a:xfrm>
        <a:prstGeom prst="roundRect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tint val="4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tint val="4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tint val="4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sp:txBody>
      <dsp:txXfrm>
        <a:off x="2269359" y="1244988"/>
        <a:ext cx="2077921" cy="11017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ECF0F8-0024-40E6-8261-80CD7A3AE506}">
      <dsp:nvSpPr>
        <dsp:cNvPr id="0" name=""/>
        <dsp:cNvSpPr/>
      </dsp:nvSpPr>
      <dsp:spPr>
        <a:xfrm rot="16200000">
          <a:off x="810089" y="-810089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062117" y="-1062117"/>
        <a:ext cx="1512168" cy="3636404"/>
      </dsp:txXfrm>
    </dsp:sp>
    <dsp:sp modelId="{E59FB434-E6D7-415F-8ED3-8065638DC603}">
      <dsp:nvSpPr>
        <dsp:cNvPr id="0" name=""/>
        <dsp:cNvSpPr/>
      </dsp:nvSpPr>
      <dsp:spPr>
        <a:xfrm>
          <a:off x="3636404" y="0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5060891"/>
                <a:satOff val="20088"/>
                <a:lumOff val="-4445"/>
                <a:alphaOff val="0"/>
                <a:tint val="73000"/>
                <a:satMod val="150000"/>
              </a:schemeClr>
            </a:gs>
            <a:gs pos="25000">
              <a:schemeClr val="accent5">
                <a:hueOff val="-5060891"/>
                <a:satOff val="20088"/>
                <a:lumOff val="-4445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5060891"/>
                <a:satOff val="20088"/>
                <a:lumOff val="-4445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5060891"/>
                <a:satOff val="20088"/>
                <a:lumOff val="-4445"/>
                <a:alphaOff val="0"/>
                <a:shade val="57000"/>
                <a:satMod val="120000"/>
              </a:schemeClr>
            </a:gs>
            <a:gs pos="80000">
              <a:schemeClr val="accent5">
                <a:hueOff val="-5060891"/>
                <a:satOff val="20088"/>
                <a:lumOff val="-4445"/>
                <a:alphaOff val="0"/>
                <a:shade val="56000"/>
                <a:satMod val="145000"/>
              </a:schemeClr>
            </a:gs>
            <a:gs pos="88000">
              <a:schemeClr val="accent5">
                <a:hueOff val="-5060891"/>
                <a:satOff val="20088"/>
                <a:lumOff val="-4445"/>
                <a:alphaOff val="0"/>
                <a:shade val="63000"/>
                <a:satMod val="160000"/>
              </a:schemeClr>
            </a:gs>
            <a:gs pos="100000">
              <a:schemeClr val="accent5">
                <a:hueOff val="-5060891"/>
                <a:satOff val="20088"/>
                <a:lumOff val="-444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5060891"/>
              <a:satOff val="20088"/>
              <a:lumOff val="-444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5060891"/>
              <a:satOff val="20088"/>
              <a:lumOff val="-4445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3636404" y="0"/>
        <a:ext cx="3636404" cy="1512168"/>
      </dsp:txXfrm>
    </dsp:sp>
    <dsp:sp modelId="{E0F24F9C-E81C-4861-8476-D099C0C5F00E}">
      <dsp:nvSpPr>
        <dsp:cNvPr id="0" name=""/>
        <dsp:cNvSpPr/>
      </dsp:nvSpPr>
      <dsp:spPr>
        <a:xfrm rot="10800000">
          <a:off x="0" y="2016224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10121783"/>
                <a:satOff val="40177"/>
                <a:lumOff val="-8889"/>
                <a:alphaOff val="0"/>
                <a:tint val="73000"/>
                <a:satMod val="150000"/>
              </a:schemeClr>
            </a:gs>
            <a:gs pos="25000">
              <a:schemeClr val="accent5">
                <a:hueOff val="-10121783"/>
                <a:satOff val="40177"/>
                <a:lumOff val="-8889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0121783"/>
                <a:satOff val="40177"/>
                <a:lumOff val="-8889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0121783"/>
                <a:satOff val="40177"/>
                <a:lumOff val="-8889"/>
                <a:alphaOff val="0"/>
                <a:shade val="57000"/>
                <a:satMod val="120000"/>
              </a:schemeClr>
            </a:gs>
            <a:gs pos="80000">
              <a:schemeClr val="accent5">
                <a:hueOff val="-10121783"/>
                <a:satOff val="40177"/>
                <a:lumOff val="-8889"/>
                <a:alphaOff val="0"/>
                <a:shade val="56000"/>
                <a:satMod val="145000"/>
              </a:schemeClr>
            </a:gs>
            <a:gs pos="88000">
              <a:schemeClr val="accent5">
                <a:hueOff val="-10121783"/>
                <a:satOff val="40177"/>
                <a:lumOff val="-8889"/>
                <a:alphaOff val="0"/>
                <a:shade val="63000"/>
                <a:satMod val="160000"/>
              </a:schemeClr>
            </a:gs>
            <a:gs pos="100000">
              <a:schemeClr val="accent5">
                <a:hueOff val="-10121783"/>
                <a:satOff val="40177"/>
                <a:lumOff val="-8889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0121783"/>
              <a:satOff val="40177"/>
              <a:lumOff val="-888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0121783"/>
              <a:satOff val="40177"/>
              <a:lumOff val="-8889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520279"/>
        <a:ext cx="3636404" cy="1512168"/>
      </dsp:txXfrm>
    </dsp:sp>
    <dsp:sp modelId="{098C9D35-2263-4AFC-AB53-5DDF277154FE}">
      <dsp:nvSpPr>
        <dsp:cNvPr id="0" name=""/>
        <dsp:cNvSpPr/>
      </dsp:nvSpPr>
      <dsp:spPr>
        <a:xfrm rot="5400000">
          <a:off x="4446494" y="1206134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-15182674"/>
                <a:satOff val="60265"/>
                <a:lumOff val="-13334"/>
                <a:alphaOff val="0"/>
                <a:tint val="73000"/>
                <a:satMod val="150000"/>
              </a:schemeClr>
            </a:gs>
            <a:gs pos="25000">
              <a:schemeClr val="accent5">
                <a:hueOff val="-15182674"/>
                <a:satOff val="60265"/>
                <a:lumOff val="-13334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5182674"/>
                <a:satOff val="60265"/>
                <a:lumOff val="-13334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5182674"/>
                <a:satOff val="60265"/>
                <a:lumOff val="-13334"/>
                <a:alphaOff val="0"/>
                <a:shade val="57000"/>
                <a:satMod val="120000"/>
              </a:schemeClr>
            </a:gs>
            <a:gs pos="80000">
              <a:schemeClr val="accent5">
                <a:hueOff val="-15182674"/>
                <a:satOff val="60265"/>
                <a:lumOff val="-13334"/>
                <a:alphaOff val="0"/>
                <a:shade val="56000"/>
                <a:satMod val="145000"/>
              </a:schemeClr>
            </a:gs>
            <a:gs pos="88000">
              <a:schemeClr val="accent5">
                <a:hueOff val="-15182674"/>
                <a:satOff val="60265"/>
                <a:lumOff val="-13334"/>
                <a:alphaOff val="0"/>
                <a:shade val="63000"/>
                <a:satMod val="160000"/>
              </a:schemeClr>
            </a:gs>
            <a:gs pos="100000">
              <a:schemeClr val="accent5">
                <a:hueOff val="-15182674"/>
                <a:satOff val="60265"/>
                <a:lumOff val="-13334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5182674"/>
              <a:satOff val="60265"/>
              <a:lumOff val="-1333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5182674"/>
              <a:satOff val="60265"/>
              <a:lumOff val="-13334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98522" y="1458161"/>
        <a:ext cx="1512168" cy="3636404"/>
      </dsp:txXfrm>
    </dsp:sp>
    <dsp:sp modelId="{F9E7B399-BFE8-4F80-9E57-71231F18248E}">
      <dsp:nvSpPr>
        <dsp:cNvPr id="0" name=""/>
        <dsp:cNvSpPr/>
      </dsp:nvSpPr>
      <dsp:spPr>
        <a:xfrm>
          <a:off x="2269359" y="1244988"/>
          <a:ext cx="2077921" cy="1101765"/>
        </a:xfrm>
        <a:prstGeom prst="roundRect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tint val="4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tint val="4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tint val="4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sp:txBody>
      <dsp:txXfrm>
        <a:off x="2269359" y="1244988"/>
        <a:ext cx="2077921" cy="110176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ECF0F8-0024-40E6-8261-80CD7A3AE506}">
      <dsp:nvSpPr>
        <dsp:cNvPr id="0" name=""/>
        <dsp:cNvSpPr/>
      </dsp:nvSpPr>
      <dsp:spPr>
        <a:xfrm rot="16200000">
          <a:off x="810089" y="-810089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Свободно распространяемая информация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062117" y="-1062117"/>
        <a:ext cx="1512168" cy="3636404"/>
      </dsp:txXfrm>
    </dsp:sp>
    <dsp:sp modelId="{E59FB434-E6D7-415F-8ED3-8065638DC603}">
      <dsp:nvSpPr>
        <dsp:cNvPr id="0" name=""/>
        <dsp:cNvSpPr/>
      </dsp:nvSpPr>
      <dsp:spPr>
        <a:xfrm>
          <a:off x="3636404" y="0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5060891"/>
                <a:satOff val="20088"/>
                <a:lumOff val="-4445"/>
                <a:alphaOff val="0"/>
                <a:tint val="73000"/>
                <a:satMod val="150000"/>
              </a:schemeClr>
            </a:gs>
            <a:gs pos="25000">
              <a:schemeClr val="accent5">
                <a:hueOff val="-5060891"/>
                <a:satOff val="20088"/>
                <a:lumOff val="-4445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5060891"/>
                <a:satOff val="20088"/>
                <a:lumOff val="-4445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5060891"/>
                <a:satOff val="20088"/>
                <a:lumOff val="-4445"/>
                <a:alphaOff val="0"/>
                <a:shade val="57000"/>
                <a:satMod val="120000"/>
              </a:schemeClr>
            </a:gs>
            <a:gs pos="80000">
              <a:schemeClr val="accent5">
                <a:hueOff val="-5060891"/>
                <a:satOff val="20088"/>
                <a:lumOff val="-4445"/>
                <a:alphaOff val="0"/>
                <a:shade val="56000"/>
                <a:satMod val="145000"/>
              </a:schemeClr>
            </a:gs>
            <a:gs pos="88000">
              <a:schemeClr val="accent5">
                <a:hueOff val="-5060891"/>
                <a:satOff val="20088"/>
                <a:lumOff val="-4445"/>
                <a:alphaOff val="0"/>
                <a:shade val="63000"/>
                <a:satMod val="160000"/>
              </a:schemeClr>
            </a:gs>
            <a:gs pos="100000">
              <a:schemeClr val="accent5">
                <a:hueOff val="-5060891"/>
                <a:satOff val="20088"/>
                <a:lumOff val="-444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5060891"/>
              <a:satOff val="20088"/>
              <a:lumOff val="-444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5060891"/>
              <a:satOff val="20088"/>
              <a:lumOff val="-4445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 предоставляемая по соглашению лиц, участвующих в правоотношениях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3636404" y="0"/>
        <a:ext cx="3636404" cy="1512168"/>
      </dsp:txXfrm>
    </dsp:sp>
    <dsp:sp modelId="{E0F24F9C-E81C-4861-8476-D099C0C5F00E}">
      <dsp:nvSpPr>
        <dsp:cNvPr id="0" name=""/>
        <dsp:cNvSpPr/>
      </dsp:nvSpPr>
      <dsp:spPr>
        <a:xfrm rot="10800000">
          <a:off x="0" y="2016224"/>
          <a:ext cx="3636404" cy="2016224"/>
        </a:xfrm>
        <a:prstGeom prst="round1Rect">
          <a:avLst/>
        </a:prstGeom>
        <a:gradFill rotWithShape="0">
          <a:gsLst>
            <a:gs pos="0">
              <a:schemeClr val="accent5">
                <a:hueOff val="-10121783"/>
                <a:satOff val="40177"/>
                <a:lumOff val="-8889"/>
                <a:alphaOff val="0"/>
                <a:tint val="73000"/>
                <a:satMod val="150000"/>
              </a:schemeClr>
            </a:gs>
            <a:gs pos="25000">
              <a:schemeClr val="accent5">
                <a:hueOff val="-10121783"/>
                <a:satOff val="40177"/>
                <a:lumOff val="-8889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0121783"/>
                <a:satOff val="40177"/>
                <a:lumOff val="-8889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0121783"/>
                <a:satOff val="40177"/>
                <a:lumOff val="-8889"/>
                <a:alphaOff val="0"/>
                <a:shade val="57000"/>
                <a:satMod val="120000"/>
              </a:schemeClr>
            </a:gs>
            <a:gs pos="80000">
              <a:schemeClr val="accent5">
                <a:hueOff val="-10121783"/>
                <a:satOff val="40177"/>
                <a:lumOff val="-8889"/>
                <a:alphaOff val="0"/>
                <a:shade val="56000"/>
                <a:satMod val="145000"/>
              </a:schemeClr>
            </a:gs>
            <a:gs pos="88000">
              <a:schemeClr val="accent5">
                <a:hueOff val="-10121783"/>
                <a:satOff val="40177"/>
                <a:lumOff val="-8889"/>
                <a:alphaOff val="0"/>
                <a:shade val="63000"/>
                <a:satMod val="160000"/>
              </a:schemeClr>
            </a:gs>
            <a:gs pos="100000">
              <a:schemeClr val="accent5">
                <a:hueOff val="-10121783"/>
                <a:satOff val="40177"/>
                <a:lumOff val="-8889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0121783"/>
              <a:satOff val="40177"/>
              <a:lumOff val="-888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0121783"/>
              <a:satOff val="40177"/>
              <a:lumOff val="-8889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которая в соответствии с ФЗ подлежит представлению или распространению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520279"/>
        <a:ext cx="3636404" cy="1512168"/>
      </dsp:txXfrm>
    </dsp:sp>
    <dsp:sp modelId="{098C9D35-2263-4AFC-AB53-5DDF277154FE}">
      <dsp:nvSpPr>
        <dsp:cNvPr id="0" name=""/>
        <dsp:cNvSpPr/>
      </dsp:nvSpPr>
      <dsp:spPr>
        <a:xfrm rot="5400000">
          <a:off x="4446494" y="1206134"/>
          <a:ext cx="2016224" cy="3636404"/>
        </a:xfrm>
        <a:prstGeom prst="round1Rect">
          <a:avLst/>
        </a:prstGeom>
        <a:gradFill rotWithShape="0">
          <a:gsLst>
            <a:gs pos="0">
              <a:schemeClr val="accent5">
                <a:hueOff val="-15182674"/>
                <a:satOff val="60265"/>
                <a:lumOff val="-13334"/>
                <a:alphaOff val="0"/>
                <a:tint val="73000"/>
                <a:satMod val="150000"/>
              </a:schemeClr>
            </a:gs>
            <a:gs pos="25000">
              <a:schemeClr val="accent5">
                <a:hueOff val="-15182674"/>
                <a:satOff val="60265"/>
                <a:lumOff val="-13334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15182674"/>
                <a:satOff val="60265"/>
                <a:lumOff val="-13334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15182674"/>
                <a:satOff val="60265"/>
                <a:lumOff val="-13334"/>
                <a:alphaOff val="0"/>
                <a:shade val="57000"/>
                <a:satMod val="120000"/>
              </a:schemeClr>
            </a:gs>
            <a:gs pos="80000">
              <a:schemeClr val="accent5">
                <a:hueOff val="-15182674"/>
                <a:satOff val="60265"/>
                <a:lumOff val="-13334"/>
                <a:alphaOff val="0"/>
                <a:shade val="56000"/>
                <a:satMod val="145000"/>
              </a:schemeClr>
            </a:gs>
            <a:gs pos="88000">
              <a:schemeClr val="accent5">
                <a:hueOff val="-15182674"/>
                <a:satOff val="60265"/>
                <a:lumOff val="-13334"/>
                <a:alphaOff val="0"/>
                <a:shade val="63000"/>
                <a:satMod val="160000"/>
              </a:schemeClr>
            </a:gs>
            <a:gs pos="100000">
              <a:schemeClr val="accent5">
                <a:hueOff val="-15182674"/>
                <a:satOff val="60265"/>
                <a:lumOff val="-13334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hueOff val="-15182674"/>
              <a:satOff val="60265"/>
              <a:lumOff val="-1333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hueOff val="-15182674"/>
              <a:satOff val="60265"/>
              <a:lumOff val="-13334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Информация, распространение которой в РФ запрещено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98522" y="1458161"/>
        <a:ext cx="1512168" cy="3636404"/>
      </dsp:txXfrm>
    </dsp:sp>
    <dsp:sp modelId="{F9E7B399-BFE8-4F80-9E57-71231F18248E}">
      <dsp:nvSpPr>
        <dsp:cNvPr id="0" name=""/>
        <dsp:cNvSpPr/>
      </dsp:nvSpPr>
      <dsp:spPr>
        <a:xfrm>
          <a:off x="2269359" y="1244988"/>
          <a:ext cx="2077921" cy="1101765"/>
        </a:xfrm>
        <a:prstGeom prst="roundRect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tint val="4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tint val="4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tint val="4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latin typeface="Times New Roman" pitchFamily="18" charset="0"/>
              <a:cs typeface="Times New Roman" pitchFamily="18" charset="0"/>
            </a:rPr>
            <a:t>Виды информации</a:t>
          </a:r>
        </a:p>
      </dsp:txBody>
      <dsp:txXfrm>
        <a:off x="2269359" y="1244988"/>
        <a:ext cx="2077921" cy="1101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383F10-B760-4BBB-B2A3-4869550C7EF7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455988" y="1987550"/>
            <a:ext cx="5724525" cy="10080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1700213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2446338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416175"/>
            <a:ext cx="1909762" cy="40354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2416175"/>
            <a:ext cx="5581650" cy="40354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997200"/>
            <a:ext cx="3744912" cy="345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997200"/>
            <a:ext cx="3746500" cy="345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4161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997200"/>
            <a:ext cx="7643812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9124" y="3929066"/>
            <a:ext cx="4572032" cy="26432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ru-RU" dirty="0" smtClean="0"/>
              <a:t>Информация- </a:t>
            </a:r>
          </a:p>
          <a:p>
            <a:pPr algn="r"/>
            <a:r>
              <a:rPr lang="ru-RU" dirty="0" smtClean="0"/>
              <a:t>это не материя и не энергия,  </a:t>
            </a:r>
          </a:p>
          <a:p>
            <a:pPr algn="r"/>
            <a:r>
              <a:rPr lang="ru-RU" dirty="0" smtClean="0"/>
              <a:t>информация- </a:t>
            </a:r>
          </a:p>
          <a:p>
            <a:pPr algn="r"/>
            <a:r>
              <a:rPr lang="ru-RU" dirty="0" smtClean="0"/>
              <a:t>это информация.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Норберт</a:t>
            </a:r>
            <a:r>
              <a:rPr lang="ru-RU" dirty="0" smtClean="0"/>
              <a:t> Винер</a:t>
            </a:r>
          </a:p>
          <a:p>
            <a:pPr algn="r"/>
            <a:endParaRPr lang="ru-RU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8992" y="1928802"/>
            <a:ext cx="5715008" cy="1000132"/>
          </a:xfrm>
          <a:noFill/>
        </p:spPr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Защита информации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00" y="260648"/>
            <a:ext cx="6748264" cy="2664296"/>
          </a:xfrm>
        </p:spPr>
        <p:txBody>
          <a:bodyPr/>
          <a:lstStyle/>
          <a:p>
            <a:pPr algn="just">
              <a:buNone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Задача.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12 марта 2009 года работник охраны А. 24 лет со своим приятелем 35 лет завладели персональным компьютером, принадлежащим организации где работал А.. Получив доступ, они скопировали информацию, относящуюся к коммерческой тайне, затем удалили файл.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Усматривается ли в данном деянии состав преступления, предусмотренный ст. 272 УК РФ? </a:t>
            </a:r>
          </a:p>
          <a:p>
            <a:pPr algn="just">
              <a:buNone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Аргументируйте свой ответ.</a:t>
            </a:r>
            <a:endParaRPr lang="ru-RU" sz="1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7356" y="1071546"/>
            <a:ext cx="5214974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4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55775" y="3068960"/>
          <a:ext cx="5904657" cy="3567296"/>
        </p:xfrm>
        <a:graphic>
          <a:graphicData uri="http://schemas.openxmlformats.org/drawingml/2006/table">
            <a:tbl>
              <a:tblPr/>
              <a:tblGrid>
                <a:gridCol w="2088232"/>
                <a:gridCol w="3816425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состав преступления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мера наказания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063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неправомерный доступ к охраняемой законом компьютерной информации, повлекший её уничтожение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штраф в размере от ста тысяч до трехсот тысяч рублей или в размере заработной платы или иного дохода осужденного за период от одного года до двух лет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исправительные работы на срок от одного года до двух лет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арест на срок от трех до шести месяцев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лишение свободы на срок до пяти лет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00" y="260648"/>
            <a:ext cx="6748264" cy="6168748"/>
          </a:xfrm>
        </p:spPr>
        <p:txBody>
          <a:bodyPr/>
          <a:lstStyle/>
          <a:p>
            <a:pPr algn="ctr">
              <a:buNone/>
            </a:pPr>
            <a:endParaRPr lang="ru-RU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Находясь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компьютерном классе, учащиеся обязаны:</a:t>
            </a:r>
            <a:endParaRPr lang="ru-RU" sz="1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Соблюдать тишину и порядок;</a:t>
            </a:r>
          </a:p>
          <a:p>
            <a:pPr lvl="0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Выполнять требования и текущие указания преподавателя;</a:t>
            </a:r>
          </a:p>
          <a:p>
            <a:pPr>
              <a:buNone/>
            </a:pPr>
            <a:endParaRPr lang="ru-RU" sz="1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началом работы необходимо:</a:t>
            </a:r>
            <a:endParaRPr lang="ru-RU" sz="1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Разместить на столе опорный конспект так, что бы они не мешали работе на компьютере;</a:t>
            </a:r>
          </a:p>
          <a:p>
            <a:pPr lvl="0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Принять правильною рабочую позу.</a:t>
            </a:r>
          </a:p>
          <a:p>
            <a:pPr lvl="0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Включите монитор.</a:t>
            </a:r>
          </a:p>
          <a:p>
            <a:pPr algn="just">
              <a:buNone/>
            </a:pPr>
            <a:endParaRPr lang="ru-RU" sz="1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7356" y="1071546"/>
            <a:ext cx="5214974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4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дисках, которые мы вам роздали, содержится условно бесплатное программное обеспечение, которое позволяет защитить папку от несанкционированного доступа и обучающее видео по его использованию. 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Защитите папку и документы, содержащиеся в ней. </a:t>
            </a:r>
          </a:p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Изучите  законодательство РФ в области защиты информации заполнить таблицу 2.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заполнении таблицы используйте систему «Консультант +», которая позволит вам быстро найти нужную информацию. Для этого у вас есть установочный диск и инструкция к его использованию.</a:t>
            </a:r>
          </a:p>
          <a:p>
            <a:pPr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2. Законодательство РФ в области защиты информации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5214950"/>
          <a:ext cx="7143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785950"/>
                <a:gridCol w="1785950"/>
                <a:gridCol w="1785950"/>
              </a:tblGrid>
              <a:tr h="543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Отрасль законодательства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 правового регулирования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Мера наказания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6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6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214554"/>
            <a:ext cx="5214974" cy="649287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uk-UA" sz="4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924175"/>
            <a:ext cx="8176422" cy="2576527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ru-RU" sz="4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общенаучное понятие, связанное с объективными свойствами материи и их отражением в человеческом сознании.</a:t>
            </a:r>
          </a:p>
          <a:p>
            <a:pPr>
              <a:lnSpc>
                <a:spcPct val="80000"/>
              </a:lnSpc>
              <a:buNone/>
            </a:pPr>
            <a:endParaRPr lang="uk-UA" sz="4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14290"/>
            <a:ext cx="4286280" cy="57150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правовое определение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00" y="2000240"/>
            <a:ext cx="6748264" cy="1500198"/>
          </a:xfrm>
        </p:spPr>
        <p:txBody>
          <a:bodyPr/>
          <a:lstStyle/>
          <a:p>
            <a:pPr algn="just">
              <a:buNone/>
            </a:pPr>
            <a:r>
              <a:rPr lang="ru-RU" sz="3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сведения (сообщения, данные) независимо от формы их представления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7356" y="1071546"/>
            <a:ext cx="5214974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</a:t>
            </a:r>
            <a:endParaRPr kumimoji="0" lang="uk-UA" sz="4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5286388"/>
            <a:ext cx="4643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от 27 июля 2006 года № 149-ФЗ «Об информации, информационных технологиях и о защите информации» (Статья 2)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835696" y="116632"/>
            <a:ext cx="7072330" cy="7143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kern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предоставлению или распространению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1628800"/>
          <a:ext cx="72728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835696" y="116632"/>
            <a:ext cx="7072330" cy="7143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kern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предоставлению или распространению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1628800"/>
          <a:ext cx="72728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51520" y="764704"/>
            <a:ext cx="36004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Расписание учебных занятий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835696" y="116632"/>
            <a:ext cx="7072330" cy="7143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kern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предоставлению или распространению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1628800"/>
          <a:ext cx="72728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51520" y="764704"/>
            <a:ext cx="36004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Расписание учебных занятий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764704"/>
            <a:ext cx="4211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Служебная информация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835696" y="116632"/>
            <a:ext cx="7072330" cy="7143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kern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предоставлению или распространению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1628800"/>
          <a:ext cx="72728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51520" y="764704"/>
            <a:ext cx="36004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Расписание учебных занятий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764704"/>
            <a:ext cx="4211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Служебная информация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5733256"/>
            <a:ext cx="381642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Сроки и порядок проведения ЕГЭ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835696" y="116632"/>
            <a:ext cx="7072330" cy="7143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kern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предоставлению или распространению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1628800"/>
          <a:ext cx="72728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51520" y="764704"/>
            <a:ext cx="36004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Расписание учебных занятий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764704"/>
            <a:ext cx="4211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Служебная информация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5733256"/>
            <a:ext cx="381642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Сроки и порядок проведения ЕГЭ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5733256"/>
            <a:ext cx="381642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Сведения о частной жизни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00" y="260648"/>
            <a:ext cx="6748264" cy="2664296"/>
          </a:xfrm>
        </p:spPr>
        <p:txBody>
          <a:bodyPr/>
          <a:lstStyle/>
          <a:p>
            <a:pPr algn="just">
              <a:buNone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Задача.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12 марта 2009 года работник охраны А. 24 лет со своим приятелем 35 лет завладели персональным компьютером, принадлежащим организации где работал А.. Получив доступ, они скопировали информацию, относящуюся к коммерческой тайне, затем удалили файл.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Усматривается ли в данном деянии состав преступления, предусмотренный ст. 272 УК РФ? </a:t>
            </a:r>
          </a:p>
          <a:p>
            <a:pPr algn="just">
              <a:buNone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Аргументируйте свой ответ.</a:t>
            </a:r>
            <a:endParaRPr lang="ru-RU" sz="1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7356" y="1071546"/>
            <a:ext cx="5214974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48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55775" y="3068960"/>
          <a:ext cx="5904657" cy="3410403"/>
        </p:xfrm>
        <a:graphic>
          <a:graphicData uri="http://schemas.openxmlformats.org/drawingml/2006/table">
            <a:tbl>
              <a:tblPr/>
              <a:tblGrid>
                <a:gridCol w="2088232"/>
                <a:gridCol w="3816425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состав преступления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мера наказания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063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Wingdings"/>
                        <a:buNone/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00001 4">
      <a:dk1>
        <a:srgbClr val="4D4D4D"/>
      </a:dk1>
      <a:lt1>
        <a:srgbClr val="FFFFFF"/>
      </a:lt1>
      <a:dk2>
        <a:srgbClr val="4D4D4D"/>
      </a:dk2>
      <a:lt2>
        <a:srgbClr val="6600CC"/>
      </a:lt2>
      <a:accent1>
        <a:srgbClr val="51358C"/>
      </a:accent1>
      <a:accent2>
        <a:srgbClr val="FF5050"/>
      </a:accent2>
      <a:accent3>
        <a:srgbClr val="FFFFFF"/>
      </a:accent3>
      <a:accent4>
        <a:srgbClr val="404040"/>
      </a:accent4>
      <a:accent5>
        <a:srgbClr val="B3AEC5"/>
      </a:accent5>
      <a:accent6>
        <a:srgbClr val="E74848"/>
      </a:accent6>
      <a:hlink>
        <a:srgbClr val="CCCCFF"/>
      </a:hlink>
      <a:folHlink>
        <a:srgbClr val="DDDDDD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CC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6666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B8B8FF"/>
        </a:accent5>
        <a:accent6>
          <a:srgbClr val="5C8AE7"/>
        </a:accent6>
        <a:hlink>
          <a:srgbClr val="99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6600CC"/>
        </a:accent1>
        <a:accent2>
          <a:srgbClr val="FF5050"/>
        </a:accent2>
        <a:accent3>
          <a:srgbClr val="FFFFFF"/>
        </a:accent3>
        <a:accent4>
          <a:srgbClr val="404040"/>
        </a:accent4>
        <a:accent5>
          <a:srgbClr val="B8AAE2"/>
        </a:accent5>
        <a:accent6>
          <a:srgbClr val="E74848"/>
        </a:accent6>
        <a:hlink>
          <a:srgbClr val="CC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4">
        <a:dk1>
          <a:srgbClr val="4D4D4D"/>
        </a:dk1>
        <a:lt1>
          <a:srgbClr val="FFFFFF"/>
        </a:lt1>
        <a:dk2>
          <a:srgbClr val="4D4D4D"/>
        </a:dk2>
        <a:lt2>
          <a:srgbClr val="6600CC"/>
        </a:lt2>
        <a:accent1>
          <a:srgbClr val="51358C"/>
        </a:accent1>
        <a:accent2>
          <a:srgbClr val="FF5050"/>
        </a:accent2>
        <a:accent3>
          <a:srgbClr val="FFFFFF"/>
        </a:accent3>
        <a:accent4>
          <a:srgbClr val="404040"/>
        </a:accent4>
        <a:accent5>
          <a:srgbClr val="B3AEC5"/>
        </a:accent5>
        <a:accent6>
          <a:srgbClr val="E74848"/>
        </a:accent6>
        <a:hlink>
          <a:srgbClr val="CC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304</TotalTime>
  <Words>485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</vt:lpstr>
      <vt:lpstr>Защита информации</vt:lpstr>
      <vt:lpstr>Информация</vt:lpstr>
      <vt:lpstr>правовое определение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Домашнее задание 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информации</dc:title>
  <dc:creator>Loner-XP</dc:creator>
  <cp:lastModifiedBy>svd</cp:lastModifiedBy>
  <cp:revision>41</cp:revision>
  <dcterms:created xsi:type="dcterms:W3CDTF">2011-04-11T06:57:41Z</dcterms:created>
  <dcterms:modified xsi:type="dcterms:W3CDTF">2012-01-11T10:35:59Z</dcterms:modified>
</cp:coreProperties>
</file>