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8" r:id="rId3"/>
    <p:sldId id="262" r:id="rId4"/>
    <p:sldId id="259" r:id="rId5"/>
    <p:sldId id="263" r:id="rId6"/>
    <p:sldId id="265" r:id="rId7"/>
    <p:sldId id="260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6BFD"/>
    <a:srgbClr val="8D7EEA"/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9AA9-29A1-4E2A-89B7-51586226B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21B7-C191-4276-985B-EDF9D6469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C553-11EF-4BDE-971E-979E5A622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5EDD-F59C-40F3-AA40-1C68635E4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5C5D-E593-4070-94B5-D49ADCD7E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A950-369A-41DC-9F54-B2BFF855A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7A26-51F4-469D-B1C3-5377D1131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3736-595E-4A4F-ABA0-C938EFE9A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75A4-FDAA-41F1-BE23-B19FA8408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635A-87B8-4F2A-8FD7-B8E7AD8C7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4A89-DC6E-477D-8EB5-2B3C14E2E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CA1114F-AD36-44FD-8785-DB50E1F20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4191000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ru-RU" sz="4900" dirty="0" smtClean="0">
                <a:solidFill>
                  <a:srgbClr val="C00000"/>
                </a:solidFill>
              </a:rPr>
              <a:t>интеллектуально-познавательная</a:t>
            </a:r>
            <a:r>
              <a:rPr lang="ru-RU" sz="4900" dirty="0" smtClean="0"/>
              <a:t> </a:t>
            </a:r>
            <a:r>
              <a:rPr lang="ru-RU" sz="4900" dirty="0" smtClean="0">
                <a:solidFill>
                  <a:srgbClr val="C00000"/>
                </a:solidFill>
              </a:rPr>
              <a:t>игра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sz="4000" dirty="0" smtClean="0">
                <a:solidFill>
                  <a:srgbClr val="C00000"/>
                </a:solidFill>
              </a:rPr>
              <a:t>Счастливый случай»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совместное сотрудничество детей и родителей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4419599"/>
            <a:ext cx="8763000" cy="2209801"/>
          </a:xfrm>
        </p:spPr>
        <p:txBody>
          <a:bodyPr/>
          <a:lstStyle/>
          <a:p>
            <a:pPr eaLnBrk="1" hangingPunct="1">
              <a:defRPr/>
            </a:pPr>
            <a:endParaRPr lang="ru-RU" sz="3600" dirty="0" smtClean="0">
              <a:latin typeface="+mj-lt"/>
            </a:endParaRPr>
          </a:p>
          <a:p>
            <a:pPr eaLnBrk="1" hangingPunct="1">
              <a:defRPr/>
            </a:pPr>
            <a:r>
              <a:rPr lang="ru-RU" sz="2400" dirty="0" smtClean="0">
                <a:latin typeface="+mj-lt"/>
              </a:rPr>
              <a:t>                  </a:t>
            </a:r>
            <a:r>
              <a:rPr lang="ru-RU" sz="3600" dirty="0" smtClean="0">
                <a:latin typeface="+mj-lt"/>
              </a:rPr>
              <a:t>             </a:t>
            </a:r>
            <a:r>
              <a:rPr lang="ru-RU" sz="3600" dirty="0" smtClean="0">
                <a:solidFill>
                  <a:srgbClr val="002060"/>
                </a:solidFill>
                <a:latin typeface="+mj-lt"/>
              </a:rPr>
              <a:t>Кожевникова</a:t>
            </a:r>
          </a:p>
          <a:p>
            <a:pPr eaLnBrk="1" hangingPunct="1">
              <a:defRPr/>
            </a:pPr>
            <a:r>
              <a:rPr lang="ru-RU" sz="3600" dirty="0" smtClean="0">
                <a:solidFill>
                  <a:srgbClr val="002060"/>
                </a:solidFill>
                <a:latin typeface="+mj-lt"/>
              </a:rPr>
              <a:t>                             </a:t>
            </a:r>
            <a:r>
              <a:rPr lang="ru-RU" sz="3600" dirty="0" err="1" smtClean="0">
                <a:solidFill>
                  <a:srgbClr val="002060"/>
                </a:solidFill>
                <a:latin typeface="+mj-lt"/>
              </a:rPr>
              <a:t>Эльмира</a:t>
            </a:r>
            <a:r>
              <a:rPr lang="ru-RU" sz="3600" dirty="0" smtClean="0">
                <a:solidFill>
                  <a:srgbClr val="002060"/>
                </a:solidFill>
                <a:latin typeface="+mj-lt"/>
              </a:rPr>
              <a:t> Рафаиловна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 anchor="t"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БЛАГОДАРИМ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/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ЗА РАБОТУ!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3505200" y="4114800"/>
            <a:ext cx="2340000" cy="2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114800" y="1371600"/>
            <a:ext cx="4800600" cy="4800600"/>
          </a:xfrm>
        </p:spPr>
        <p:txBody>
          <a:bodyPr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Все </a:t>
            </a:r>
            <a:r>
              <a:rPr lang="ru-RU" sz="4400" smtClean="0">
                <a:solidFill>
                  <a:srgbClr val="C00000"/>
                </a:solidFill>
              </a:rPr>
              <a:t>профессии важны,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Все профессии нужны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373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53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4102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600200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1 гейм</a:t>
            </a:r>
            <a:r>
              <a:rPr lang="ru-RU" sz="4400" dirty="0" smtClean="0">
                <a:solidFill>
                  <a:srgbClr val="FFFF00"/>
                </a:solidFill>
              </a:rPr>
              <a:t>        </a:t>
            </a:r>
            <a:r>
              <a:rPr lang="ru-RU" dirty="0" smtClean="0">
                <a:solidFill>
                  <a:srgbClr val="FFFF00"/>
                </a:solidFill>
              </a:rPr>
              <a:t>Разминка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058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b="1" dirty="0" smtClean="0">
                <a:latin typeface="+mj-lt"/>
              </a:rPr>
              <a:t>              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«Доскажи словечко»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5626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368000" cy="12403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3962400" y="2819400"/>
            <a:ext cx="3492000" cy="2679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447800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2 гейм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      </a:t>
            </a:r>
            <a:r>
              <a:rPr lang="ru-RU" dirty="0" smtClean="0">
                <a:solidFill>
                  <a:srgbClr val="FFFF00"/>
                </a:solidFill>
              </a:rPr>
              <a:t>Тёмная лошадка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286000" y="2133600"/>
            <a:ext cx="4876800" cy="1295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b="1" dirty="0" smtClean="0">
                <a:latin typeface="+mj-lt"/>
              </a:rPr>
              <a:t>        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«Загадки»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1000"/>
            <a:ext cx="1440000" cy="144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114800" y="3200400"/>
            <a:ext cx="25908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524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      Я тебе, ты мне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8001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«Закончи предложение»</a:t>
            </a:r>
            <a:endParaRPr lang="ru-RU" sz="48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799" y="381000"/>
            <a:ext cx="1224000" cy="12117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4876800" y="3124200"/>
            <a:ext cx="2419200" cy="30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6934200" cy="1143000"/>
          </a:xfrm>
        </p:spPr>
        <p:txBody>
          <a:bodyPr anchor="t"/>
          <a:lstStyle/>
          <a:p>
            <a:pPr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3 гейм</a:t>
            </a:r>
            <a:r>
              <a:rPr lang="ru-RU" dirty="0" smtClean="0">
                <a:solidFill>
                  <a:srgbClr val="FFFF00"/>
                </a:solidFill>
              </a:rPr>
              <a:t>      Отгадай-ка?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90600" y="2508251"/>
            <a:ext cx="7696200" cy="92075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«Отвечайте на вопросы…»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7315200" y="228599"/>
            <a:ext cx="1224000" cy="14585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477000" y="3352800"/>
            <a:ext cx="1987200" cy="16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429000" y="4876800"/>
            <a:ext cx="2046317" cy="16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14478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4 гейм</a:t>
            </a:r>
            <a:r>
              <a:rPr lang="ru-RU" sz="4000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Крылатые</a:t>
            </a:r>
            <a:r>
              <a:rPr lang="ru-RU" dirty="0" smtClean="0">
                <a:solidFill>
                  <a:srgbClr val="FFFF00"/>
                </a:solidFill>
                <a:effectLst/>
              </a:rPr>
              <a:t> слова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828801"/>
            <a:ext cx="8458200" cy="12954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«Кто быстрее закончит пословицу?»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4191000" y="3352800"/>
            <a:ext cx="3664277" cy="273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28600"/>
            <a:ext cx="1171200" cy="144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1336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5 гейм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Заморочки из бочки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00200" y="2508250"/>
            <a:ext cx="7086600" cy="99695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latin typeface="+mj-lt"/>
              </a:rPr>
              <a:t>           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«Конкурс эрудитов» 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600200" cy="1447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29200" y="3352800"/>
            <a:ext cx="2088000" cy="2895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066800"/>
          </a:xfrm>
        </p:spPr>
        <p:txBody>
          <a:bodyPr anchor="t"/>
          <a:lstStyle/>
          <a:p>
            <a:pPr>
              <a:defRPr/>
            </a:pPr>
            <a:r>
              <a:rPr lang="ru-RU" sz="4000" u="sng" dirty="0" smtClean="0">
                <a:solidFill>
                  <a:srgbClr val="FFFF00"/>
                </a:solidFill>
              </a:rPr>
              <a:t>6 гейм</a:t>
            </a:r>
            <a:r>
              <a:rPr lang="ru-RU" sz="4000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rgbClr val="FFFF00"/>
                </a:solidFill>
              </a:rPr>
              <a:t>Гонка за лидером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pPr>
              <a:defRPr/>
            </a:pPr>
            <a:endParaRPr lang="ru-RU" sz="4000" b="1" dirty="0" smtClean="0">
              <a:latin typeface="+mj-lt"/>
            </a:endParaRPr>
          </a:p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«Кем быть?»</a:t>
            </a:r>
          </a:p>
          <a:p>
            <a:pPr>
              <a:defRPr/>
            </a:pPr>
            <a:endParaRPr lang="ru-RU" sz="3200" b="1" dirty="0" smtClean="0">
              <a:latin typeface="+mj-lt"/>
            </a:endParaRPr>
          </a:p>
          <a:p>
            <a:pPr>
              <a:defRPr/>
            </a:pPr>
            <a:endParaRPr lang="ru-RU" sz="3200" b="1" dirty="0" smtClean="0">
              <a:latin typeface="+mj-lt"/>
            </a:endParaRPr>
          </a:p>
          <a:p>
            <a:pPr>
              <a:defRPr/>
            </a:pPr>
            <a:r>
              <a:rPr lang="ru-RU" sz="3200" b="1" dirty="0" smtClean="0">
                <a:latin typeface="+mj-lt"/>
              </a:rPr>
              <a:t>                    </a:t>
            </a:r>
          </a:p>
          <a:p>
            <a:pPr>
              <a:defRPr/>
            </a:pPr>
            <a:r>
              <a:rPr lang="ru-RU" sz="3200" b="1" dirty="0" smtClean="0">
                <a:latin typeface="+mj-lt"/>
              </a:rPr>
              <a:t>                      </a:t>
            </a:r>
          </a:p>
          <a:p>
            <a:pPr>
              <a:defRPr/>
            </a:pPr>
            <a:r>
              <a:rPr lang="ru-RU" sz="3200" b="1" dirty="0" smtClean="0">
                <a:latin typeface="+mj-lt"/>
              </a:rPr>
              <a:t>                         </a:t>
            </a:r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«Ребусы»</a:t>
            </a:r>
            <a:endParaRPr lang="ru-RU" sz="4000" b="1" dirty="0">
              <a:latin typeface="+mj-lt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810000" y="1752599"/>
            <a:ext cx="1981200" cy="2362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934198" y="4572000"/>
            <a:ext cx="1828802" cy="21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304800"/>
            <a:ext cx="1085850" cy="1371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412</TotalTime>
  <Words>76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интеллектуально-познавательная игра  «Счастливый случай»   совместное сотрудничество детей и родителей</vt:lpstr>
      <vt:lpstr>Все профессии важны, Все профессии нужны</vt:lpstr>
      <vt:lpstr>1 гейм        Разминка</vt:lpstr>
      <vt:lpstr>2 гейм                 Тёмная лошадка</vt:lpstr>
      <vt:lpstr>      Я тебе, ты мне</vt:lpstr>
      <vt:lpstr>3 гейм      Отгадай-ка?</vt:lpstr>
      <vt:lpstr>4 гейм  Крылатые слова</vt:lpstr>
      <vt:lpstr>5 гейм Заморочки из бочки</vt:lpstr>
      <vt:lpstr>6 гейм  Гонка за лидером</vt:lpstr>
      <vt:lpstr>  БЛАГОДАРИМ 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revaz</cp:lastModifiedBy>
  <cp:revision>45</cp:revision>
  <cp:lastPrinted>1601-01-01T00:00:00Z</cp:lastPrinted>
  <dcterms:created xsi:type="dcterms:W3CDTF">1601-01-01T00:00:00Z</dcterms:created>
  <dcterms:modified xsi:type="dcterms:W3CDTF">2012-05-08T21:40:43Z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