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Lst>
  <p:sldIdLst>
    <p:sldId id="263" r:id="rId2"/>
    <p:sldId id="264" r:id="rId3"/>
    <p:sldId id="265" r:id="rId4"/>
    <p:sldId id="266" r:id="rId5"/>
    <p:sldId id="256" r:id="rId6"/>
    <p:sldId id="257" r:id="rId7"/>
    <p:sldId id="267" r:id="rId8"/>
    <p:sldId id="294" r:id="rId9"/>
    <p:sldId id="259" r:id="rId10"/>
    <p:sldId id="290" r:id="rId11"/>
    <p:sldId id="276" r:id="rId12"/>
    <p:sldId id="268" r:id="rId13"/>
    <p:sldId id="282" r:id="rId14"/>
    <p:sldId id="283" r:id="rId15"/>
    <p:sldId id="284" r:id="rId16"/>
    <p:sldId id="261" r:id="rId17"/>
    <p:sldId id="280" r:id="rId18"/>
    <p:sldId id="281" r:id="rId19"/>
    <p:sldId id="262" r:id="rId20"/>
    <p:sldId id="278" r:id="rId21"/>
    <p:sldId id="279" r:id="rId22"/>
    <p:sldId id="269" r:id="rId23"/>
    <p:sldId id="287" r:id="rId24"/>
    <p:sldId id="286" r:id="rId25"/>
    <p:sldId id="270" r:id="rId26"/>
    <p:sldId id="288" r:id="rId27"/>
    <p:sldId id="292" r:id="rId28"/>
    <p:sldId id="291" r:id="rId29"/>
    <p:sldId id="293" r:id="rId30"/>
    <p:sldId id="295" r:id="rId31"/>
    <p:sldId id="296" r:id="rId3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0000"/>
    <a:srgbClr val="008000"/>
    <a:srgbClr val="003399"/>
    <a:srgbClr val="0000CC"/>
    <a:srgbClr val="FFFF66"/>
    <a:srgbClr val="FFFFFF"/>
    <a:srgbClr val="AC7300"/>
    <a:srgbClr val="9C98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97" autoAdjust="0"/>
    <p:restoredTop sz="94366" autoAdjust="0"/>
  </p:normalViewPr>
  <p:slideViewPr>
    <p:cSldViewPr>
      <p:cViewPr varScale="1">
        <p:scale>
          <a:sx n="70" d="100"/>
          <a:sy n="70" d="100"/>
        </p:scale>
        <p:origin x="-106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74434" name="Rectangle 2"/>
          <p:cNvSpPr>
            <a:spLocks noGrp="1" noRot="1" noChangeArrowheads="1"/>
          </p:cNvSpPr>
          <p:nvPr>
            <p:ph type="ctrTitle"/>
          </p:nvPr>
        </p:nvSpPr>
        <p:spPr>
          <a:xfrm>
            <a:off x="685800" y="1981200"/>
            <a:ext cx="7772400" cy="1600200"/>
          </a:xfrm>
        </p:spPr>
        <p:txBody>
          <a:bodyPr/>
          <a:lstStyle>
            <a:lvl1pPr>
              <a:defRPr/>
            </a:lvl1pPr>
          </a:lstStyle>
          <a:p>
            <a:r>
              <a:rPr lang="ru-RU"/>
              <a:t>Образец заголовка</a:t>
            </a:r>
          </a:p>
        </p:txBody>
      </p:sp>
      <p:sp>
        <p:nvSpPr>
          <p:cNvPr id="274435"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274436" name="Rectangle 4"/>
          <p:cNvSpPr>
            <a:spLocks noGrp="1" noChangeArrowheads="1"/>
          </p:cNvSpPr>
          <p:nvPr>
            <p:ph type="dt" sz="quarter" idx="2"/>
          </p:nvPr>
        </p:nvSpPr>
        <p:spPr/>
        <p:txBody>
          <a:bodyPr/>
          <a:lstStyle>
            <a:lvl1pPr>
              <a:defRPr/>
            </a:lvl1pPr>
          </a:lstStyle>
          <a:p>
            <a:endParaRPr lang="ru-RU"/>
          </a:p>
        </p:txBody>
      </p:sp>
      <p:sp>
        <p:nvSpPr>
          <p:cNvPr id="274437" name="Rectangle 5"/>
          <p:cNvSpPr>
            <a:spLocks noGrp="1" noChangeArrowheads="1"/>
          </p:cNvSpPr>
          <p:nvPr>
            <p:ph type="ftr" sz="quarter" idx="3"/>
          </p:nvPr>
        </p:nvSpPr>
        <p:spPr/>
        <p:txBody>
          <a:bodyPr/>
          <a:lstStyle>
            <a:lvl1pPr>
              <a:defRPr/>
            </a:lvl1pPr>
          </a:lstStyle>
          <a:p>
            <a:endParaRPr lang="ru-RU"/>
          </a:p>
        </p:txBody>
      </p:sp>
      <p:sp>
        <p:nvSpPr>
          <p:cNvPr id="274438" name="Rectangle 6"/>
          <p:cNvSpPr>
            <a:spLocks noGrp="1" noChangeArrowheads="1"/>
          </p:cNvSpPr>
          <p:nvPr>
            <p:ph type="sldNum" sz="quarter" idx="4"/>
          </p:nvPr>
        </p:nvSpPr>
        <p:spPr/>
        <p:txBody>
          <a:bodyPr/>
          <a:lstStyle>
            <a:lvl1pPr>
              <a:defRPr/>
            </a:lvl1pPr>
          </a:lstStyle>
          <a:p>
            <a:fld id="{ED14D01C-6F9E-4748-B141-A6CC495D2DB2}"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909DAED-0B6B-4CD0-ADFB-7BFB2CAACBA2}"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7188" y="228600"/>
            <a:ext cx="2135187" cy="58705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1625" y="228600"/>
            <a:ext cx="6253163" cy="58705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6306412-4153-493F-ADB9-A98F4130904B}" type="slidenum">
              <a:rPr lang="ru-RU"/>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228600"/>
            <a:ext cx="8510588" cy="1325563"/>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301625" y="1676400"/>
            <a:ext cx="4194175" cy="44227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76400"/>
            <a:ext cx="4194175" cy="44227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304800" y="6245225"/>
            <a:ext cx="2286000" cy="47625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5225"/>
            <a:ext cx="2286000" cy="476250"/>
          </a:xfrm>
        </p:spPr>
        <p:txBody>
          <a:bodyPr/>
          <a:lstStyle>
            <a:lvl1pPr>
              <a:defRPr/>
            </a:lvl1pPr>
          </a:lstStyle>
          <a:p>
            <a:fld id="{F49E90B9-6936-4A7B-BC8A-011B5C4B32CF}"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228600"/>
            <a:ext cx="8510588" cy="1325563"/>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301625" y="1676400"/>
            <a:ext cx="4194175" cy="44227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76400"/>
            <a:ext cx="4194175" cy="21351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63988"/>
            <a:ext cx="4194175" cy="2135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304800" y="6245225"/>
            <a:ext cx="2286000" cy="476250"/>
          </a:xfrm>
        </p:spPr>
        <p:txBody>
          <a:bodyPr/>
          <a:lstStyle>
            <a:lvl1pPr>
              <a:defRPr/>
            </a:lvl1pPr>
          </a:lstStyle>
          <a:p>
            <a:endParaRPr 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endParaRPr lang="ru-RU"/>
          </a:p>
        </p:txBody>
      </p:sp>
      <p:sp>
        <p:nvSpPr>
          <p:cNvPr id="8" name="Номер слайда 7"/>
          <p:cNvSpPr>
            <a:spLocks noGrp="1"/>
          </p:cNvSpPr>
          <p:nvPr>
            <p:ph type="sldNum" sz="quarter" idx="12"/>
          </p:nvPr>
        </p:nvSpPr>
        <p:spPr>
          <a:xfrm>
            <a:off x="6553200" y="6245225"/>
            <a:ext cx="2286000" cy="476250"/>
          </a:xfrm>
        </p:spPr>
        <p:txBody>
          <a:bodyPr/>
          <a:lstStyle>
            <a:lvl1pPr>
              <a:defRPr/>
            </a:lvl1pPr>
          </a:lstStyle>
          <a:p>
            <a:fld id="{EA006D18-9289-4B3D-9B02-D868918DC56C}" type="slidenum">
              <a:rPr lang="ru-RU"/>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228600"/>
            <a:ext cx="8510588" cy="1325563"/>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301625" y="1676400"/>
            <a:ext cx="4194175" cy="44227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76400"/>
            <a:ext cx="4194175" cy="21351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63988"/>
            <a:ext cx="4194175" cy="2135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304800" y="6245225"/>
            <a:ext cx="2286000" cy="476250"/>
          </a:xfrm>
        </p:spPr>
        <p:txBody>
          <a:bodyPr/>
          <a:lstStyle>
            <a:lvl1pPr>
              <a:defRPr/>
            </a:lvl1pPr>
          </a:lstStyle>
          <a:p>
            <a:endParaRPr 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endParaRPr lang="ru-RU"/>
          </a:p>
        </p:txBody>
      </p:sp>
      <p:sp>
        <p:nvSpPr>
          <p:cNvPr id="8" name="Номер слайда 7"/>
          <p:cNvSpPr>
            <a:spLocks noGrp="1"/>
          </p:cNvSpPr>
          <p:nvPr>
            <p:ph type="sldNum" sz="quarter" idx="12"/>
          </p:nvPr>
        </p:nvSpPr>
        <p:spPr>
          <a:xfrm>
            <a:off x="6553200" y="6245225"/>
            <a:ext cx="2286000" cy="476250"/>
          </a:xfrm>
        </p:spPr>
        <p:txBody>
          <a:bodyPr/>
          <a:lstStyle>
            <a:lvl1pPr>
              <a:defRPr/>
            </a:lvl1pPr>
          </a:lstStyle>
          <a:p>
            <a:fld id="{2C362AFA-0C3B-4D28-BEF5-E66185798F7B}"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3EC5BCD-1079-43C1-AC96-26650AA3945A}"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E7FE959-9BA9-4B88-AFD3-A091E3258389}"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52F7F7C9-06E5-4498-A3FD-7527BF0726C8}"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3E2F50CE-C6F8-4196-A74B-7146BAD48691}"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ED206EBC-7AFB-490E-881F-F7CF62036420}"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4515339A-934D-4EAF-A826-BBC8C33611D6}"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966A78A-1F3A-425C-91D8-195410347051}"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684920C8-8C51-4482-B5F2-2FEA73B4E360}"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73410"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73411"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73412"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FFFFFF"/>
                  </a:outerShdw>
                </a:effectLst>
              </a:defRPr>
            </a:lvl1pPr>
          </a:lstStyle>
          <a:p>
            <a:endParaRPr lang="ru-RU"/>
          </a:p>
        </p:txBody>
      </p:sp>
      <p:sp>
        <p:nvSpPr>
          <p:cNvPr id="2734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FFFFFF"/>
                  </a:outerShdw>
                </a:effectLst>
              </a:defRPr>
            </a:lvl1pPr>
          </a:lstStyle>
          <a:p>
            <a:endParaRPr lang="ru-RU"/>
          </a:p>
        </p:txBody>
      </p:sp>
      <p:sp>
        <p:nvSpPr>
          <p:cNvPr id="273414"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FFFFFF"/>
                  </a:outerShdw>
                </a:effectLst>
              </a:defRPr>
            </a:lvl1pPr>
          </a:lstStyle>
          <a:p>
            <a:fld id="{E48488F5-BD85-4214-AD5C-70FBA17EAA71}"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FFFFFF"/>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FFFFFF"/>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FFFFFF"/>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4.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4.xml"/><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1" name="Picture 5" descr="P8220312"/>
          <p:cNvPicPr>
            <a:picLocks noGrp="1" noChangeAspect="1" noChangeArrowheads="1"/>
          </p:cNvPicPr>
          <p:nvPr>
            <p:ph sz="half" idx="2"/>
          </p:nvPr>
        </p:nvPicPr>
        <p:blipFill>
          <a:blip r:embed="rId2" cstate="email">
            <a:lum contrast="-24000"/>
          </a:blip>
          <a:srcRect/>
          <a:stretch>
            <a:fillRect/>
          </a:stretch>
        </p:blipFill>
        <p:spPr>
          <a:xfrm>
            <a:off x="0" y="-80963"/>
            <a:ext cx="9144000" cy="6938963"/>
          </a:xfrm>
          <a:noFill/>
          <a:ln/>
        </p:spPr>
      </p:pic>
      <p:sp>
        <p:nvSpPr>
          <p:cNvPr id="116738" name="Rectangle 2"/>
          <p:cNvSpPr>
            <a:spLocks noGrp="1" noRot="1" noChangeArrowheads="1"/>
          </p:cNvSpPr>
          <p:nvPr>
            <p:ph type="title"/>
          </p:nvPr>
        </p:nvSpPr>
        <p:spPr/>
        <p:txBody>
          <a:bodyPr/>
          <a:lstStyle/>
          <a:p>
            <a:pPr algn="l"/>
            <a:r>
              <a:rPr lang="ru-RU"/>
              <a:t>Тема:</a:t>
            </a:r>
          </a:p>
        </p:txBody>
      </p:sp>
      <p:sp>
        <p:nvSpPr>
          <p:cNvPr id="116739" name="Rectangle 3"/>
          <p:cNvSpPr>
            <a:spLocks noGrp="1" noRot="1" noChangeArrowheads="1"/>
          </p:cNvSpPr>
          <p:nvPr>
            <p:ph type="body" sz="half" idx="1"/>
          </p:nvPr>
        </p:nvSpPr>
        <p:spPr>
          <a:xfrm>
            <a:off x="457200" y="1600200"/>
            <a:ext cx="8686800" cy="4533900"/>
          </a:xfrm>
        </p:spPr>
        <p:txBody>
          <a:bodyPr/>
          <a:lstStyle/>
          <a:p>
            <a:pPr marL="0" indent="0">
              <a:buFont typeface="Wingdings" pitchFamily="2" charset="2"/>
              <a:buNone/>
            </a:pPr>
            <a:r>
              <a:rPr lang="ru-RU" sz="2800">
                <a:solidFill>
                  <a:srgbClr val="FFFFFF"/>
                </a:solidFill>
                <a:effectLst>
                  <a:outerShdw blurRad="38100" dist="38100" dir="2700000" algn="tl">
                    <a:srgbClr val="000000"/>
                  </a:outerShdw>
                </a:effectLst>
              </a:rPr>
              <a:t>Цели урока: </a:t>
            </a:r>
          </a:p>
          <a:p>
            <a:pPr marL="0" indent="0">
              <a:buFont typeface="Wingdings" pitchFamily="2" charset="2"/>
              <a:buNone/>
            </a:pPr>
            <a:r>
              <a:rPr lang="ru-RU" sz="2800">
                <a:solidFill>
                  <a:srgbClr val="FFFFFF"/>
                </a:solidFill>
                <a:effectLst>
                  <a:outerShdw blurRad="38100" dist="38100" dir="2700000" algn="tl">
                    <a:srgbClr val="000000"/>
                  </a:outerShdw>
                </a:effectLst>
              </a:rPr>
              <a:t>1. Закрепить знания о классе Млекопитающие:</a:t>
            </a:r>
          </a:p>
          <a:p>
            <a:pPr marL="185738" lvl="1" indent="0">
              <a:buFont typeface="Wingdings" pitchFamily="2" charset="2"/>
              <a:buChar char="Ø"/>
            </a:pPr>
            <a:r>
              <a:rPr lang="ru-RU" sz="2400">
                <a:solidFill>
                  <a:srgbClr val="FFFFFF"/>
                </a:solidFill>
                <a:effectLst>
                  <a:outerShdw blurRad="38100" dist="38100" dir="2700000" algn="tl">
                    <a:srgbClr val="000000"/>
                  </a:outerShdw>
                </a:effectLst>
              </a:rPr>
              <a:t>об общей характеристике класса;</a:t>
            </a:r>
          </a:p>
          <a:p>
            <a:pPr marL="185738" lvl="1" indent="0">
              <a:buFont typeface="Wingdings" pitchFamily="2" charset="2"/>
              <a:buChar char="Ø"/>
            </a:pPr>
            <a:r>
              <a:rPr lang="ru-RU" sz="2400">
                <a:solidFill>
                  <a:srgbClr val="FFFFFF"/>
                </a:solidFill>
                <a:effectLst>
                  <a:outerShdw blurRad="38100" dist="38100" dir="2700000" algn="tl">
                    <a:srgbClr val="000000"/>
                  </a:outerShdw>
                </a:effectLst>
              </a:rPr>
              <a:t>о классификации класса;</a:t>
            </a:r>
          </a:p>
          <a:p>
            <a:pPr marL="185738" lvl="1" indent="0">
              <a:buFont typeface="Wingdings" pitchFamily="2" charset="2"/>
              <a:buChar char="Ø"/>
            </a:pPr>
            <a:r>
              <a:rPr lang="ru-RU" sz="2400">
                <a:solidFill>
                  <a:srgbClr val="FFFFFF"/>
                </a:solidFill>
                <a:effectLst>
                  <a:outerShdw blurRad="38100" dist="38100" dir="2700000" algn="tl">
                    <a:srgbClr val="000000"/>
                  </a:outerShdw>
                </a:effectLst>
              </a:rPr>
              <a:t>об особенностях строения животных;</a:t>
            </a:r>
          </a:p>
          <a:p>
            <a:pPr marL="185738" lvl="1" indent="0">
              <a:buFont typeface="Wingdings" pitchFamily="2" charset="2"/>
              <a:buChar char="Ø"/>
            </a:pPr>
            <a:r>
              <a:rPr lang="ru-RU" sz="2400">
                <a:solidFill>
                  <a:srgbClr val="FFFFFF"/>
                </a:solidFill>
                <a:effectLst>
                  <a:outerShdw blurRad="38100" dist="38100" dir="2700000" algn="tl">
                    <a:srgbClr val="000000"/>
                  </a:outerShdw>
                </a:effectLst>
              </a:rPr>
              <a:t>о многообразии отрядов класса.</a:t>
            </a:r>
          </a:p>
          <a:p>
            <a:pPr marL="185738" lvl="1" indent="0">
              <a:buFont typeface="Wingdings" pitchFamily="2" charset="2"/>
              <a:buNone/>
            </a:pPr>
            <a:endParaRPr lang="ru-RU" sz="2400">
              <a:solidFill>
                <a:srgbClr val="FFFFFF"/>
              </a:solidFill>
              <a:effectLst>
                <a:outerShdw blurRad="38100" dist="38100" dir="2700000" algn="tl">
                  <a:srgbClr val="000000"/>
                </a:outerShdw>
              </a:effectLst>
            </a:endParaRPr>
          </a:p>
          <a:p>
            <a:pPr marL="185738" lvl="1" indent="0">
              <a:buFont typeface="Wingdings" pitchFamily="2" charset="2"/>
              <a:buNone/>
            </a:pPr>
            <a:r>
              <a:rPr lang="ru-RU" sz="2400">
                <a:solidFill>
                  <a:srgbClr val="FFFFFF"/>
                </a:solidFill>
                <a:effectLst>
                  <a:outerShdw blurRad="38100" dist="38100" dir="2700000" algn="tl">
                    <a:srgbClr val="000000"/>
                  </a:outerShdw>
                </a:effectLst>
              </a:rPr>
              <a:t>2. Познакомиться с представителями класса, обитающими на полуострове Таймыр. </a:t>
            </a:r>
          </a:p>
          <a:p>
            <a:pPr marL="185738" lvl="1" indent="0">
              <a:buFont typeface="Wingdings" pitchFamily="2" charset="2"/>
              <a:buChar char="§"/>
            </a:pPr>
            <a:endParaRPr lang="ru-RU" sz="2400">
              <a:solidFill>
                <a:srgbClr val="FFFFFF"/>
              </a:solidFill>
              <a:effectLst>
                <a:outerShdw blurRad="38100" dist="38100" dir="2700000" algn="tl">
                  <a:srgbClr val="000000"/>
                </a:outerShdw>
              </a:effectLst>
            </a:endParaRPr>
          </a:p>
          <a:p>
            <a:pPr marL="185738" lvl="1" indent="0"/>
            <a:endParaRPr lang="ru-RU" sz="2400">
              <a:solidFill>
                <a:srgbClr val="FFFFFF"/>
              </a:solidFill>
              <a:effectLst>
                <a:outerShdw blurRad="38100" dist="38100" dir="2700000" algn="tl">
                  <a:srgbClr val="000000"/>
                </a:outerShdw>
              </a:effectLst>
            </a:endParaRPr>
          </a:p>
        </p:txBody>
      </p:sp>
      <p:sp>
        <p:nvSpPr>
          <p:cNvPr id="116740" name="WordArt 4"/>
          <p:cNvSpPr>
            <a:spLocks noChangeArrowheads="1" noChangeShapeType="1" noTextEdit="1"/>
          </p:cNvSpPr>
          <p:nvPr/>
        </p:nvSpPr>
        <p:spPr bwMode="auto">
          <a:xfrm>
            <a:off x="2195513" y="620713"/>
            <a:ext cx="6624637" cy="1282700"/>
          </a:xfrm>
          <a:prstGeom prst="rect">
            <a:avLst/>
          </a:prstGeom>
        </p:spPr>
        <p:txBody>
          <a:bodyPr wrap="none" fromWordArt="1">
            <a:prstTxWarp prst="textPlain">
              <a:avLst>
                <a:gd name="adj" fmla="val 50000"/>
              </a:avLst>
            </a:prstTxWarp>
          </a:bodyPr>
          <a:lstStyle/>
          <a:p>
            <a:pPr algn="ctr"/>
            <a:r>
              <a:rPr lang="ru-RU" sz="3600" b="1" kern="10">
                <a:ln w="9525">
                  <a:solidFill>
                    <a:srgbClr val="000000"/>
                  </a:solidFill>
                  <a:round/>
                  <a:headEnd/>
                  <a:tailEnd/>
                </a:ln>
                <a:solidFill>
                  <a:srgbClr val="FFFFFF"/>
                </a:solidFill>
                <a:latin typeface="Arial"/>
                <a:cs typeface="Arial"/>
              </a:rPr>
              <a:t>Млекопитающие полуострова </a:t>
            </a:r>
          </a:p>
          <a:p>
            <a:pPr algn="ctr"/>
            <a:r>
              <a:rPr lang="ru-RU" sz="3600" b="1" kern="10">
                <a:ln w="9525">
                  <a:solidFill>
                    <a:srgbClr val="000000"/>
                  </a:solidFill>
                  <a:round/>
                  <a:headEnd/>
                  <a:tailEnd/>
                </a:ln>
                <a:solidFill>
                  <a:srgbClr val="FFFFFF"/>
                </a:solidFill>
                <a:latin typeface="Arial"/>
                <a:cs typeface="Arial"/>
              </a:rPr>
              <a:t>Таймыр.</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6738"/>
                                        </p:tgtEl>
                                        <p:attrNameLst>
                                          <p:attrName>style.visibility</p:attrName>
                                        </p:attrNameLst>
                                      </p:cBhvr>
                                      <p:to>
                                        <p:strVal val="visible"/>
                                      </p:to>
                                    </p:set>
                                    <p:animEffect transition="in" filter="barn(inVertical)">
                                      <p:cBhvr>
                                        <p:cTn id="7" dur="2000"/>
                                        <p:tgtEl>
                                          <p:spTgt spid="116738"/>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116740"/>
                                        </p:tgtEl>
                                        <p:attrNameLst>
                                          <p:attrName>style.visibility</p:attrName>
                                        </p:attrNameLst>
                                      </p:cBhvr>
                                      <p:to>
                                        <p:strVal val="visible"/>
                                      </p:to>
                                    </p:set>
                                    <p:animEffect transition="in" filter="barn(inHorizontal)">
                                      <p:cBhvr>
                                        <p:cTn id="10" dur="2000"/>
                                        <p:tgtEl>
                                          <p:spTgt spid="116740"/>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116739">
                                            <p:txEl>
                                              <p:pRg st="0" end="0"/>
                                            </p:txEl>
                                          </p:spTgt>
                                        </p:tgtEl>
                                        <p:attrNameLst>
                                          <p:attrName>style.visibility</p:attrName>
                                        </p:attrNameLst>
                                      </p:cBhvr>
                                      <p:to>
                                        <p:strVal val="visible"/>
                                      </p:to>
                                    </p:set>
                                    <p:animEffect transition="in" filter="wipe(left)">
                                      <p:cBhvr>
                                        <p:cTn id="14" dur="500"/>
                                        <p:tgtEl>
                                          <p:spTgt spid="116739">
                                            <p:txEl>
                                              <p:pRg st="0" end="0"/>
                                            </p:txEl>
                                          </p:spTgt>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116739">
                                            <p:txEl>
                                              <p:pRg st="1" end="1"/>
                                            </p:txEl>
                                          </p:spTgt>
                                        </p:tgtEl>
                                        <p:attrNameLst>
                                          <p:attrName>style.visibility</p:attrName>
                                        </p:attrNameLst>
                                      </p:cBhvr>
                                      <p:to>
                                        <p:strVal val="visible"/>
                                      </p:to>
                                    </p:set>
                                    <p:animEffect transition="in" filter="wipe(left)">
                                      <p:cBhvr>
                                        <p:cTn id="18" dur="1000"/>
                                        <p:tgtEl>
                                          <p:spTgt spid="116739">
                                            <p:txEl>
                                              <p:pRg st="1" end="1"/>
                                            </p:txEl>
                                          </p:spTgt>
                                        </p:tgtEl>
                                      </p:cBhvr>
                                    </p:animEffect>
                                  </p:childTnLst>
                                </p:cTn>
                              </p:par>
                            </p:childTnLst>
                          </p:cTn>
                        </p:par>
                        <p:par>
                          <p:cTn id="19" fill="hold">
                            <p:stCondLst>
                              <p:cond delay="3500"/>
                            </p:stCondLst>
                            <p:childTnLst>
                              <p:par>
                                <p:cTn id="20" presetID="22" presetClass="entr" presetSubtype="8" fill="hold" nodeType="afterEffect">
                                  <p:stCondLst>
                                    <p:cond delay="0"/>
                                  </p:stCondLst>
                                  <p:childTnLst>
                                    <p:set>
                                      <p:cBhvr>
                                        <p:cTn id="21" dur="1" fill="hold">
                                          <p:stCondLst>
                                            <p:cond delay="0"/>
                                          </p:stCondLst>
                                        </p:cTn>
                                        <p:tgtEl>
                                          <p:spTgt spid="116739">
                                            <p:txEl>
                                              <p:pRg st="2" end="2"/>
                                            </p:txEl>
                                          </p:spTgt>
                                        </p:tgtEl>
                                        <p:attrNameLst>
                                          <p:attrName>style.visibility</p:attrName>
                                        </p:attrNameLst>
                                      </p:cBhvr>
                                      <p:to>
                                        <p:strVal val="visible"/>
                                      </p:to>
                                    </p:set>
                                    <p:animEffect transition="in" filter="wipe(left)">
                                      <p:cBhvr>
                                        <p:cTn id="22" dur="1000"/>
                                        <p:tgtEl>
                                          <p:spTgt spid="116739">
                                            <p:txEl>
                                              <p:pRg st="2" end="2"/>
                                            </p:txEl>
                                          </p:spTgt>
                                        </p:tgtEl>
                                      </p:cBhvr>
                                    </p:animEffect>
                                  </p:childTnLst>
                                </p:cTn>
                              </p:par>
                            </p:childTnLst>
                          </p:cTn>
                        </p:par>
                        <p:par>
                          <p:cTn id="23" fill="hold">
                            <p:stCondLst>
                              <p:cond delay="4500"/>
                            </p:stCondLst>
                            <p:childTnLst>
                              <p:par>
                                <p:cTn id="24" presetID="22" presetClass="entr" presetSubtype="8" fill="hold" nodeType="afterEffect">
                                  <p:stCondLst>
                                    <p:cond delay="0"/>
                                  </p:stCondLst>
                                  <p:childTnLst>
                                    <p:set>
                                      <p:cBhvr>
                                        <p:cTn id="25" dur="1" fill="hold">
                                          <p:stCondLst>
                                            <p:cond delay="0"/>
                                          </p:stCondLst>
                                        </p:cTn>
                                        <p:tgtEl>
                                          <p:spTgt spid="116739">
                                            <p:txEl>
                                              <p:pRg st="3" end="3"/>
                                            </p:txEl>
                                          </p:spTgt>
                                        </p:tgtEl>
                                        <p:attrNameLst>
                                          <p:attrName>style.visibility</p:attrName>
                                        </p:attrNameLst>
                                      </p:cBhvr>
                                      <p:to>
                                        <p:strVal val="visible"/>
                                      </p:to>
                                    </p:set>
                                    <p:animEffect transition="in" filter="wipe(left)">
                                      <p:cBhvr>
                                        <p:cTn id="26" dur="1000"/>
                                        <p:tgtEl>
                                          <p:spTgt spid="116739">
                                            <p:txEl>
                                              <p:pRg st="3" end="3"/>
                                            </p:txEl>
                                          </p:spTgt>
                                        </p:tgtEl>
                                      </p:cBhvr>
                                    </p:animEffect>
                                  </p:childTnLst>
                                </p:cTn>
                              </p:par>
                            </p:childTnLst>
                          </p:cTn>
                        </p:par>
                        <p:par>
                          <p:cTn id="27" fill="hold">
                            <p:stCondLst>
                              <p:cond delay="5500"/>
                            </p:stCondLst>
                            <p:childTnLst>
                              <p:par>
                                <p:cTn id="28" presetID="22" presetClass="entr" presetSubtype="8" fill="hold" nodeType="afterEffect">
                                  <p:stCondLst>
                                    <p:cond delay="0"/>
                                  </p:stCondLst>
                                  <p:childTnLst>
                                    <p:set>
                                      <p:cBhvr>
                                        <p:cTn id="29" dur="1" fill="hold">
                                          <p:stCondLst>
                                            <p:cond delay="0"/>
                                          </p:stCondLst>
                                        </p:cTn>
                                        <p:tgtEl>
                                          <p:spTgt spid="116739">
                                            <p:txEl>
                                              <p:pRg st="4" end="4"/>
                                            </p:txEl>
                                          </p:spTgt>
                                        </p:tgtEl>
                                        <p:attrNameLst>
                                          <p:attrName>style.visibility</p:attrName>
                                        </p:attrNameLst>
                                      </p:cBhvr>
                                      <p:to>
                                        <p:strVal val="visible"/>
                                      </p:to>
                                    </p:set>
                                    <p:animEffect transition="in" filter="wipe(left)">
                                      <p:cBhvr>
                                        <p:cTn id="30" dur="1000"/>
                                        <p:tgtEl>
                                          <p:spTgt spid="116739">
                                            <p:txEl>
                                              <p:pRg st="4" end="4"/>
                                            </p:txEl>
                                          </p:spTgt>
                                        </p:tgtEl>
                                      </p:cBhvr>
                                    </p:animEffect>
                                  </p:childTnLst>
                                </p:cTn>
                              </p:par>
                            </p:childTnLst>
                          </p:cTn>
                        </p:par>
                        <p:par>
                          <p:cTn id="31" fill="hold">
                            <p:stCondLst>
                              <p:cond delay="6500"/>
                            </p:stCondLst>
                            <p:childTnLst>
                              <p:par>
                                <p:cTn id="32" presetID="22" presetClass="entr" presetSubtype="8" fill="hold" nodeType="afterEffect">
                                  <p:stCondLst>
                                    <p:cond delay="0"/>
                                  </p:stCondLst>
                                  <p:childTnLst>
                                    <p:set>
                                      <p:cBhvr>
                                        <p:cTn id="33" dur="1" fill="hold">
                                          <p:stCondLst>
                                            <p:cond delay="0"/>
                                          </p:stCondLst>
                                        </p:cTn>
                                        <p:tgtEl>
                                          <p:spTgt spid="116739">
                                            <p:txEl>
                                              <p:pRg st="5" end="5"/>
                                            </p:txEl>
                                          </p:spTgt>
                                        </p:tgtEl>
                                        <p:attrNameLst>
                                          <p:attrName>style.visibility</p:attrName>
                                        </p:attrNameLst>
                                      </p:cBhvr>
                                      <p:to>
                                        <p:strVal val="visible"/>
                                      </p:to>
                                    </p:set>
                                    <p:animEffect transition="in" filter="wipe(left)">
                                      <p:cBhvr>
                                        <p:cTn id="34" dur="1000"/>
                                        <p:tgtEl>
                                          <p:spTgt spid="116739">
                                            <p:txEl>
                                              <p:pRg st="5" end="5"/>
                                            </p:txEl>
                                          </p:spTgt>
                                        </p:tgtEl>
                                      </p:cBhvr>
                                    </p:animEffect>
                                  </p:childTnLst>
                                </p:cTn>
                              </p:par>
                            </p:childTnLst>
                          </p:cTn>
                        </p:par>
                        <p:par>
                          <p:cTn id="35" fill="hold">
                            <p:stCondLst>
                              <p:cond delay="7500"/>
                            </p:stCondLst>
                            <p:childTnLst>
                              <p:par>
                                <p:cTn id="36" presetID="22" presetClass="entr" presetSubtype="8" fill="hold" nodeType="afterEffect">
                                  <p:stCondLst>
                                    <p:cond delay="0"/>
                                  </p:stCondLst>
                                  <p:childTnLst>
                                    <p:set>
                                      <p:cBhvr>
                                        <p:cTn id="37" dur="1" fill="hold">
                                          <p:stCondLst>
                                            <p:cond delay="0"/>
                                          </p:stCondLst>
                                        </p:cTn>
                                        <p:tgtEl>
                                          <p:spTgt spid="116739">
                                            <p:txEl>
                                              <p:pRg st="7" end="7"/>
                                            </p:txEl>
                                          </p:spTgt>
                                        </p:tgtEl>
                                        <p:attrNameLst>
                                          <p:attrName>style.visibility</p:attrName>
                                        </p:attrNameLst>
                                      </p:cBhvr>
                                      <p:to>
                                        <p:strVal val="visible"/>
                                      </p:to>
                                    </p:set>
                                    <p:animEffect transition="in" filter="wipe(left)">
                                      <p:cBhvr>
                                        <p:cTn id="38" dur="1000"/>
                                        <p:tgtEl>
                                          <p:spTgt spid="1167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p:bldP spid="11674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7" name="Picture 7" descr="P8220312"/>
          <p:cNvPicPr>
            <a:picLocks noGrp="1" noChangeAspect="1" noChangeArrowheads="1"/>
          </p:cNvPicPr>
          <p:nvPr>
            <p:ph sz="half" idx="2"/>
          </p:nvPr>
        </p:nvPicPr>
        <p:blipFill>
          <a:blip r:embed="rId2" cstate="email">
            <a:lum contrast="-24000"/>
          </a:blip>
          <a:srcRect/>
          <a:stretch>
            <a:fillRect/>
          </a:stretch>
        </p:blipFill>
        <p:spPr>
          <a:xfrm>
            <a:off x="0" y="-1466850"/>
            <a:ext cx="10117138" cy="8324850"/>
          </a:xfrm>
          <a:noFill/>
          <a:ln/>
        </p:spPr>
      </p:pic>
      <p:sp>
        <p:nvSpPr>
          <p:cNvPr id="174085" name="Rectangle 5"/>
          <p:cNvSpPr>
            <a:spLocks noGrp="1" noRot="1" noChangeArrowheads="1"/>
          </p:cNvSpPr>
          <p:nvPr>
            <p:ph type="title"/>
          </p:nvPr>
        </p:nvSpPr>
        <p:spPr>
          <a:xfrm>
            <a:off x="323850" y="1125538"/>
            <a:ext cx="9001125" cy="1143000"/>
          </a:xfrm>
        </p:spPr>
        <p:txBody>
          <a:bodyPr/>
          <a:lstStyle/>
          <a:p>
            <a:r>
              <a:rPr lang="ru-RU" sz="2400">
                <a:solidFill>
                  <a:srgbClr val="FFFFFF"/>
                </a:solidFill>
                <a:effectLst/>
              </a:rPr>
              <a:t>Питается овцебык мхом, лишайником, разнотравьем. Самка приносит 1 теленка раз в два года. Живут стадами, на человека не нападают, единственный враг —</a:t>
            </a:r>
            <a:r>
              <a:rPr lang="ru-RU" sz="2400" b="1">
                <a:solidFill>
                  <a:srgbClr val="FFFFFF"/>
                </a:solidFill>
                <a:effectLst/>
              </a:rPr>
              <a:t> </a:t>
            </a:r>
            <a:r>
              <a:rPr lang="ru-RU" sz="2400">
                <a:solidFill>
                  <a:srgbClr val="FFFFFF"/>
                </a:solidFill>
                <a:effectLst/>
              </a:rPr>
              <a:t>волк.</a:t>
            </a:r>
            <a:br>
              <a:rPr lang="ru-RU" sz="2400">
                <a:solidFill>
                  <a:srgbClr val="FFFFFF"/>
                </a:solidFill>
                <a:effectLst/>
              </a:rPr>
            </a:br>
            <a:endParaRPr lang="ru-RU" sz="2400">
              <a:solidFill>
                <a:srgbClr val="FFFFFF"/>
              </a:solidFill>
            </a:endParaRPr>
          </a:p>
        </p:txBody>
      </p:sp>
      <p:pic>
        <p:nvPicPr>
          <p:cNvPr id="174084" name="Picture 4"/>
          <p:cNvPicPr>
            <a:picLocks noGrp="1" noChangeAspect="1" noChangeArrowheads="1"/>
          </p:cNvPicPr>
          <p:nvPr>
            <p:ph sz="half" idx="1"/>
          </p:nvPr>
        </p:nvPicPr>
        <p:blipFill>
          <a:blip r:embed="rId3" cstate="email"/>
          <a:srcRect/>
          <a:stretch>
            <a:fillRect/>
          </a:stretch>
        </p:blipFill>
        <p:spPr>
          <a:xfrm>
            <a:off x="684213" y="2924175"/>
            <a:ext cx="7489825" cy="3686175"/>
          </a:xfr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74084"/>
                                        </p:tgtEl>
                                        <p:attrNameLst>
                                          <p:attrName>style.visibility</p:attrName>
                                        </p:attrNameLst>
                                      </p:cBhvr>
                                      <p:to>
                                        <p:strVal val="visible"/>
                                      </p:to>
                                    </p:set>
                                    <p:animEffect transition="in" filter="wedge">
                                      <p:cBhvr>
                                        <p:cTn id="7" dur="2000"/>
                                        <p:tgtEl>
                                          <p:spTgt spid="174084"/>
                                        </p:tgtEl>
                                      </p:cBhvr>
                                    </p:animEffect>
                                  </p:childTnLst>
                                </p:cTn>
                              </p:par>
                            </p:childTnLst>
                          </p:cTn>
                        </p:par>
                        <p:par>
                          <p:cTn id="8" fill="hold">
                            <p:stCondLst>
                              <p:cond delay="2000"/>
                            </p:stCondLst>
                            <p:childTnLst>
                              <p:par>
                                <p:cTn id="9" presetID="7" presetClass="entr" presetSubtype="2" fill="hold" grpId="0" nodeType="afterEffect">
                                  <p:stCondLst>
                                    <p:cond delay="0"/>
                                  </p:stCondLst>
                                  <p:childTnLst>
                                    <p:set>
                                      <p:cBhvr>
                                        <p:cTn id="10" dur="1" fill="hold">
                                          <p:stCondLst>
                                            <p:cond delay="0"/>
                                          </p:stCondLst>
                                        </p:cTn>
                                        <p:tgtEl>
                                          <p:spTgt spid="174085"/>
                                        </p:tgtEl>
                                        <p:attrNameLst>
                                          <p:attrName>style.visibility</p:attrName>
                                        </p:attrNameLst>
                                      </p:cBhvr>
                                      <p:to>
                                        <p:strVal val="visible"/>
                                      </p:to>
                                    </p:set>
                                    <p:anim calcmode="lin" valueType="num">
                                      <p:cBhvr additive="base">
                                        <p:cTn id="11" dur="1000" fill="hold"/>
                                        <p:tgtEl>
                                          <p:spTgt spid="174085"/>
                                        </p:tgtEl>
                                        <p:attrNameLst>
                                          <p:attrName>ppt_x</p:attrName>
                                        </p:attrNameLst>
                                      </p:cBhvr>
                                      <p:tavLst>
                                        <p:tav tm="0">
                                          <p:val>
                                            <p:strVal val="1+#ppt_w/2"/>
                                          </p:val>
                                        </p:tav>
                                        <p:tav tm="100000">
                                          <p:val>
                                            <p:strVal val="#ppt_x"/>
                                          </p:val>
                                        </p:tav>
                                      </p:tavLst>
                                    </p:anim>
                                    <p:anim calcmode="lin" valueType="num">
                                      <p:cBhvr additive="base">
                                        <p:cTn id="12" dur="1000" fill="hold"/>
                                        <p:tgtEl>
                                          <p:spTgt spid="1740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9" name="Picture 5" descr="P8220312"/>
          <p:cNvPicPr>
            <a:picLocks noGrp="1" noChangeAspect="1" noChangeArrowheads="1"/>
          </p:cNvPicPr>
          <p:nvPr>
            <p:ph sz="half" idx="2"/>
          </p:nvPr>
        </p:nvPicPr>
        <p:blipFill>
          <a:blip r:embed="rId2" cstate="email">
            <a:lum contrast="-24000"/>
          </a:blip>
          <a:srcRect/>
          <a:stretch>
            <a:fillRect/>
          </a:stretch>
        </p:blipFill>
        <p:spPr>
          <a:xfrm>
            <a:off x="0" y="-1179513"/>
            <a:ext cx="9144000" cy="8037513"/>
          </a:xfrm>
          <a:noFill/>
          <a:ln/>
        </p:spPr>
      </p:pic>
      <p:pic>
        <p:nvPicPr>
          <p:cNvPr id="149508" name="Picture 4" descr="овцебычок"/>
          <p:cNvPicPr>
            <a:picLocks noGrp="1" noChangeAspect="1" noChangeArrowheads="1"/>
          </p:cNvPicPr>
          <p:nvPr>
            <p:ph type="title"/>
          </p:nvPr>
        </p:nvPicPr>
        <p:blipFill>
          <a:blip r:embed="rId3" cstate="email"/>
          <a:srcRect/>
          <a:stretch>
            <a:fillRect/>
          </a:stretch>
        </p:blipFill>
        <p:spPr>
          <a:xfrm>
            <a:off x="4914900" y="2708275"/>
            <a:ext cx="4229100" cy="3573463"/>
          </a:xfrm>
          <a:noFill/>
          <a:ln/>
        </p:spPr>
      </p:pic>
      <p:sp>
        <p:nvSpPr>
          <p:cNvPr id="149507" name="Rectangle 3"/>
          <p:cNvSpPr>
            <a:spLocks noGrp="1" noRot="1" noChangeArrowheads="1"/>
          </p:cNvSpPr>
          <p:nvPr>
            <p:ph type="body" sz="half" idx="1"/>
          </p:nvPr>
        </p:nvSpPr>
        <p:spPr>
          <a:xfrm>
            <a:off x="0" y="0"/>
            <a:ext cx="9144000" cy="2287588"/>
          </a:xfrm>
        </p:spPr>
        <p:txBody>
          <a:bodyPr/>
          <a:lstStyle/>
          <a:p>
            <a:pPr>
              <a:buClrTx/>
              <a:buFont typeface="Arial" charset="0"/>
              <a:buNone/>
            </a:pPr>
            <a:r>
              <a:rPr lang="ru-RU" sz="2000"/>
              <a:t>        </a:t>
            </a:r>
            <a:r>
              <a:rPr lang="ru-RU" sz="2400" b="1">
                <a:solidFill>
                  <a:srgbClr val="FFFFFF"/>
                </a:solidFill>
                <a:effectLst>
                  <a:outerShdw blurRad="38100" dist="38100" dir="2700000" algn="tl">
                    <a:srgbClr val="000000"/>
                  </a:outerShdw>
                </a:effectLst>
              </a:rPr>
              <a:t>История овцебыков богата событиями. Когда-то они обитали в Старом Свете. Изменением климата оставалось все меньше земель, пригодных для пастбищ овцебыков. Исчезновению животных активно способствовал и человек. К началу 70-х годов двадцатого столетия в мире было всего около 25 тысяч овцебыков. 1974 году на Таймыр</a:t>
            </a:r>
          </a:p>
          <a:p>
            <a:pPr>
              <a:buClrTx/>
              <a:buFont typeface="Arial" charset="0"/>
              <a:buNone/>
            </a:pPr>
            <a:r>
              <a:rPr lang="ru-RU" sz="2400" b="1">
                <a:solidFill>
                  <a:srgbClr val="FFFFFF"/>
                </a:solidFill>
                <a:effectLst>
                  <a:outerShdw blurRad="38100" dist="38100" dir="2700000" algn="tl">
                    <a:srgbClr val="000000"/>
                  </a:outerShdw>
                </a:effectLst>
              </a:rPr>
              <a:t>    в район речки Бикада были </a:t>
            </a:r>
          </a:p>
          <a:p>
            <a:pPr>
              <a:buClrTx/>
              <a:buFont typeface="Arial" charset="0"/>
              <a:buNone/>
            </a:pPr>
            <a:r>
              <a:rPr lang="ru-RU" sz="2400" b="1">
                <a:solidFill>
                  <a:srgbClr val="FFFFFF"/>
                </a:solidFill>
                <a:effectLst>
                  <a:outerShdw blurRad="38100" dist="38100" dir="2700000" algn="tl">
                    <a:srgbClr val="000000"/>
                  </a:outerShdw>
                </a:effectLst>
              </a:rPr>
              <a:t>    завезены 10 канадских и 20</a:t>
            </a:r>
          </a:p>
          <a:p>
            <a:pPr>
              <a:buClrTx/>
              <a:buFont typeface="Arial" charset="0"/>
              <a:buNone/>
            </a:pPr>
            <a:r>
              <a:rPr lang="ru-RU" sz="2400" b="1">
                <a:solidFill>
                  <a:srgbClr val="FFFFFF"/>
                </a:solidFill>
                <a:effectLst>
                  <a:outerShdw blurRad="38100" dist="38100" dir="2700000" algn="tl">
                    <a:srgbClr val="000000"/>
                  </a:outerShdw>
                </a:effectLst>
              </a:rPr>
              <a:t>    американских овцебыков. </a:t>
            </a:r>
          </a:p>
          <a:p>
            <a:pPr>
              <a:buClrTx/>
              <a:buFont typeface="Arial" charset="0"/>
              <a:buNone/>
            </a:pPr>
            <a:r>
              <a:rPr lang="ru-RU" sz="2400" b="1">
                <a:solidFill>
                  <a:srgbClr val="FFFFFF"/>
                </a:solidFill>
                <a:effectLst>
                  <a:outerShdw blurRad="38100" dist="38100" dir="2700000" algn="tl">
                    <a:srgbClr val="000000"/>
                  </a:outerShdw>
                </a:effectLst>
              </a:rPr>
              <a:t>    Животные прижились и по </a:t>
            </a:r>
          </a:p>
          <a:p>
            <a:pPr>
              <a:buClrTx/>
              <a:buFont typeface="Arial" charset="0"/>
              <a:buNone/>
            </a:pPr>
            <a:r>
              <a:rPr lang="ru-RU" sz="2400" b="1">
                <a:solidFill>
                  <a:srgbClr val="FFFFFF"/>
                </a:solidFill>
                <a:effectLst>
                  <a:outerShdw blurRad="38100" dist="38100" dir="2700000" algn="tl">
                    <a:srgbClr val="000000"/>
                  </a:outerShdw>
                </a:effectLst>
              </a:rPr>
              <a:t>    приблизительной оценке </a:t>
            </a:r>
          </a:p>
          <a:p>
            <a:pPr>
              <a:buClrTx/>
              <a:buFont typeface="Arial" charset="0"/>
              <a:buNone/>
            </a:pPr>
            <a:r>
              <a:rPr lang="ru-RU" sz="2400" b="1">
                <a:solidFill>
                  <a:srgbClr val="FFFFFF"/>
                </a:solidFill>
                <a:effectLst>
                  <a:outerShdw blurRad="38100" dist="38100" dir="2700000" algn="tl">
                    <a:srgbClr val="000000"/>
                  </a:outerShdw>
                </a:effectLst>
              </a:rPr>
              <a:t>    численность на Таймыре </a:t>
            </a:r>
          </a:p>
          <a:p>
            <a:pPr>
              <a:buClrTx/>
              <a:buFont typeface="Arial" charset="0"/>
              <a:buNone/>
            </a:pPr>
            <a:r>
              <a:rPr lang="ru-RU" sz="2400" b="1">
                <a:solidFill>
                  <a:srgbClr val="FFFFFF"/>
                </a:solidFill>
                <a:effectLst>
                  <a:outerShdw blurRad="38100" dist="38100" dir="2700000" algn="tl">
                    <a:srgbClr val="000000"/>
                  </a:outerShdw>
                </a:effectLst>
              </a:rPr>
              <a:t>    превышает 100 голов.</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49508"/>
                                        </p:tgtEl>
                                        <p:attrNameLst>
                                          <p:attrName>style.visibility</p:attrName>
                                        </p:attrNameLst>
                                      </p:cBhvr>
                                      <p:to>
                                        <p:strVal val="visible"/>
                                      </p:to>
                                    </p:set>
                                    <p:anim calcmode="lin" valueType="num">
                                      <p:cBhvr>
                                        <p:cTn id="7" dur="2000" fill="hold"/>
                                        <p:tgtEl>
                                          <p:spTgt spid="149508"/>
                                        </p:tgtEl>
                                        <p:attrNameLst>
                                          <p:attrName>ppt_w</p:attrName>
                                        </p:attrNameLst>
                                      </p:cBhvr>
                                      <p:tavLst>
                                        <p:tav tm="0">
                                          <p:val>
                                            <p:fltVal val="0"/>
                                          </p:val>
                                        </p:tav>
                                        <p:tav tm="100000">
                                          <p:val>
                                            <p:strVal val="#ppt_w"/>
                                          </p:val>
                                        </p:tav>
                                      </p:tavLst>
                                    </p:anim>
                                    <p:anim calcmode="lin" valueType="num">
                                      <p:cBhvr>
                                        <p:cTn id="8" dur="2000" fill="hold"/>
                                        <p:tgtEl>
                                          <p:spTgt spid="149508"/>
                                        </p:tgtEl>
                                        <p:attrNameLst>
                                          <p:attrName>ppt_h</p:attrName>
                                        </p:attrNameLst>
                                      </p:cBhvr>
                                      <p:tavLst>
                                        <p:tav tm="0">
                                          <p:val>
                                            <p:fltVal val="0"/>
                                          </p:val>
                                        </p:tav>
                                        <p:tav tm="100000">
                                          <p:val>
                                            <p:strVal val="#ppt_h"/>
                                          </p:val>
                                        </p:tav>
                                      </p:tavLst>
                                    </p:anim>
                                    <p:anim calcmode="lin" valueType="num">
                                      <p:cBhvr>
                                        <p:cTn id="9" dur="2000" fill="hold"/>
                                        <p:tgtEl>
                                          <p:spTgt spid="149508"/>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4950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39" presetClass="entr" presetSubtype="0" accel="100000" fill="hold" nodeType="afterEffect">
                                  <p:stCondLst>
                                    <p:cond delay="0"/>
                                  </p:stCondLst>
                                  <p:childTnLst>
                                    <p:set>
                                      <p:cBhvr>
                                        <p:cTn id="13" dur="1" fill="hold">
                                          <p:stCondLst>
                                            <p:cond delay="0"/>
                                          </p:stCondLst>
                                        </p:cTn>
                                        <p:tgtEl>
                                          <p:spTgt spid="149507">
                                            <p:txEl>
                                              <p:pRg st="0" end="0"/>
                                            </p:txEl>
                                          </p:spTgt>
                                        </p:tgtEl>
                                        <p:attrNameLst>
                                          <p:attrName>style.visibility</p:attrName>
                                        </p:attrNameLst>
                                      </p:cBhvr>
                                      <p:to>
                                        <p:strVal val="visible"/>
                                      </p:to>
                                    </p:set>
                                    <p:anim calcmode="lin" valueType="num">
                                      <p:cBhvr>
                                        <p:cTn id="14" dur="1000" fill="hold"/>
                                        <p:tgtEl>
                                          <p:spTgt spid="14950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1000" fill="hold"/>
                                        <p:tgtEl>
                                          <p:spTgt spid="14950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1000" fill="hold"/>
                                        <p:tgtEl>
                                          <p:spTgt spid="14950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1000" fill="hold"/>
                                        <p:tgtEl>
                                          <p:spTgt spid="149507">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39" presetClass="entr" presetSubtype="0" accel="100000" fill="hold" nodeType="afterEffect">
                                  <p:stCondLst>
                                    <p:cond delay="0"/>
                                  </p:stCondLst>
                                  <p:childTnLst>
                                    <p:set>
                                      <p:cBhvr>
                                        <p:cTn id="20" dur="1" fill="hold">
                                          <p:stCondLst>
                                            <p:cond delay="0"/>
                                          </p:stCondLst>
                                        </p:cTn>
                                        <p:tgtEl>
                                          <p:spTgt spid="149507">
                                            <p:txEl>
                                              <p:pRg st="1" end="1"/>
                                            </p:txEl>
                                          </p:spTgt>
                                        </p:tgtEl>
                                        <p:attrNameLst>
                                          <p:attrName>style.visibility</p:attrName>
                                        </p:attrNameLst>
                                      </p:cBhvr>
                                      <p:to>
                                        <p:strVal val="visible"/>
                                      </p:to>
                                    </p:set>
                                    <p:anim calcmode="lin" valueType="num">
                                      <p:cBhvr>
                                        <p:cTn id="21" dur="1000" fill="hold"/>
                                        <p:tgtEl>
                                          <p:spTgt spid="14950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1000" fill="hold"/>
                                        <p:tgtEl>
                                          <p:spTgt spid="14950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1000" fill="hold"/>
                                        <p:tgtEl>
                                          <p:spTgt spid="14950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1000" fill="hold"/>
                                        <p:tgtEl>
                                          <p:spTgt spid="149507">
                                            <p:txEl>
                                              <p:pRg st="1" end="1"/>
                                            </p:txEl>
                                          </p:spTgt>
                                        </p:tgtEl>
                                        <p:attrNameLst>
                                          <p:attrName>ppt_y</p:attrName>
                                        </p:attrNameLst>
                                      </p:cBhvr>
                                      <p:tavLst>
                                        <p:tav tm="0">
                                          <p:val>
                                            <p:strVal val="#ppt_y"/>
                                          </p:val>
                                        </p:tav>
                                        <p:tav tm="100000">
                                          <p:val>
                                            <p:strVal val="#ppt_y"/>
                                          </p:val>
                                        </p:tav>
                                      </p:tavLst>
                                    </p:anim>
                                  </p:childTnLst>
                                </p:cTn>
                              </p:par>
                            </p:childTnLst>
                          </p:cTn>
                        </p:par>
                        <p:par>
                          <p:cTn id="25" fill="hold">
                            <p:stCondLst>
                              <p:cond delay="4000"/>
                            </p:stCondLst>
                            <p:childTnLst>
                              <p:par>
                                <p:cTn id="26" presetID="39" presetClass="entr" presetSubtype="0" accel="100000" fill="hold" nodeType="afterEffect">
                                  <p:stCondLst>
                                    <p:cond delay="0"/>
                                  </p:stCondLst>
                                  <p:childTnLst>
                                    <p:set>
                                      <p:cBhvr>
                                        <p:cTn id="27" dur="1" fill="hold">
                                          <p:stCondLst>
                                            <p:cond delay="0"/>
                                          </p:stCondLst>
                                        </p:cTn>
                                        <p:tgtEl>
                                          <p:spTgt spid="149507">
                                            <p:txEl>
                                              <p:pRg st="2" end="2"/>
                                            </p:txEl>
                                          </p:spTgt>
                                        </p:tgtEl>
                                        <p:attrNameLst>
                                          <p:attrName>style.visibility</p:attrName>
                                        </p:attrNameLst>
                                      </p:cBhvr>
                                      <p:to>
                                        <p:strVal val="visible"/>
                                      </p:to>
                                    </p:set>
                                    <p:anim calcmode="lin" valueType="num">
                                      <p:cBhvr>
                                        <p:cTn id="28" dur="1000" fill="hold"/>
                                        <p:tgtEl>
                                          <p:spTgt spid="14950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1000" fill="hold"/>
                                        <p:tgtEl>
                                          <p:spTgt spid="14950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1000" fill="hold"/>
                                        <p:tgtEl>
                                          <p:spTgt spid="14950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1000" fill="hold"/>
                                        <p:tgtEl>
                                          <p:spTgt spid="149507">
                                            <p:txEl>
                                              <p:pRg st="2" end="2"/>
                                            </p:txEl>
                                          </p:spTgt>
                                        </p:tgtEl>
                                        <p:attrNameLst>
                                          <p:attrName>ppt_y</p:attrName>
                                        </p:attrNameLst>
                                      </p:cBhvr>
                                      <p:tavLst>
                                        <p:tav tm="0">
                                          <p:val>
                                            <p:strVal val="#ppt_y"/>
                                          </p:val>
                                        </p:tav>
                                        <p:tav tm="100000">
                                          <p:val>
                                            <p:strVal val="#ppt_y"/>
                                          </p:val>
                                        </p:tav>
                                      </p:tavLst>
                                    </p:anim>
                                  </p:childTnLst>
                                </p:cTn>
                              </p:par>
                            </p:childTnLst>
                          </p:cTn>
                        </p:par>
                        <p:par>
                          <p:cTn id="32" fill="hold">
                            <p:stCondLst>
                              <p:cond delay="5000"/>
                            </p:stCondLst>
                            <p:childTnLst>
                              <p:par>
                                <p:cTn id="33" presetID="39" presetClass="entr" presetSubtype="0" accel="100000" fill="hold" nodeType="afterEffect">
                                  <p:stCondLst>
                                    <p:cond delay="0"/>
                                  </p:stCondLst>
                                  <p:childTnLst>
                                    <p:set>
                                      <p:cBhvr>
                                        <p:cTn id="34" dur="1" fill="hold">
                                          <p:stCondLst>
                                            <p:cond delay="0"/>
                                          </p:stCondLst>
                                        </p:cTn>
                                        <p:tgtEl>
                                          <p:spTgt spid="149507">
                                            <p:txEl>
                                              <p:pRg st="3" end="3"/>
                                            </p:txEl>
                                          </p:spTgt>
                                        </p:tgtEl>
                                        <p:attrNameLst>
                                          <p:attrName>style.visibility</p:attrName>
                                        </p:attrNameLst>
                                      </p:cBhvr>
                                      <p:to>
                                        <p:strVal val="visible"/>
                                      </p:to>
                                    </p:set>
                                    <p:anim calcmode="lin" valueType="num">
                                      <p:cBhvr>
                                        <p:cTn id="35" dur="1000" fill="hold"/>
                                        <p:tgtEl>
                                          <p:spTgt spid="149507">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1000" fill="hold"/>
                                        <p:tgtEl>
                                          <p:spTgt spid="149507">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1000" fill="hold"/>
                                        <p:tgtEl>
                                          <p:spTgt spid="149507">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1000" fill="hold"/>
                                        <p:tgtEl>
                                          <p:spTgt spid="149507">
                                            <p:txEl>
                                              <p:pRg st="3" end="3"/>
                                            </p:txEl>
                                          </p:spTgt>
                                        </p:tgtEl>
                                        <p:attrNameLst>
                                          <p:attrName>ppt_y</p:attrName>
                                        </p:attrNameLst>
                                      </p:cBhvr>
                                      <p:tavLst>
                                        <p:tav tm="0">
                                          <p:val>
                                            <p:strVal val="#ppt_y"/>
                                          </p:val>
                                        </p:tav>
                                        <p:tav tm="100000">
                                          <p:val>
                                            <p:strVal val="#ppt_y"/>
                                          </p:val>
                                        </p:tav>
                                      </p:tavLst>
                                    </p:anim>
                                  </p:childTnLst>
                                </p:cTn>
                              </p:par>
                            </p:childTnLst>
                          </p:cTn>
                        </p:par>
                        <p:par>
                          <p:cTn id="39" fill="hold">
                            <p:stCondLst>
                              <p:cond delay="6000"/>
                            </p:stCondLst>
                            <p:childTnLst>
                              <p:par>
                                <p:cTn id="40" presetID="39" presetClass="entr" presetSubtype="0" accel="100000" fill="hold" nodeType="afterEffect">
                                  <p:stCondLst>
                                    <p:cond delay="0"/>
                                  </p:stCondLst>
                                  <p:childTnLst>
                                    <p:set>
                                      <p:cBhvr>
                                        <p:cTn id="41" dur="1" fill="hold">
                                          <p:stCondLst>
                                            <p:cond delay="0"/>
                                          </p:stCondLst>
                                        </p:cTn>
                                        <p:tgtEl>
                                          <p:spTgt spid="149507">
                                            <p:txEl>
                                              <p:pRg st="4" end="4"/>
                                            </p:txEl>
                                          </p:spTgt>
                                        </p:tgtEl>
                                        <p:attrNameLst>
                                          <p:attrName>style.visibility</p:attrName>
                                        </p:attrNameLst>
                                      </p:cBhvr>
                                      <p:to>
                                        <p:strVal val="visible"/>
                                      </p:to>
                                    </p:set>
                                    <p:anim calcmode="lin" valueType="num">
                                      <p:cBhvr>
                                        <p:cTn id="42" dur="1000" fill="hold"/>
                                        <p:tgtEl>
                                          <p:spTgt spid="149507">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3" dur="1000" fill="hold"/>
                                        <p:tgtEl>
                                          <p:spTgt spid="149507">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4" dur="1000" fill="hold"/>
                                        <p:tgtEl>
                                          <p:spTgt spid="149507">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5" dur="1000" fill="hold"/>
                                        <p:tgtEl>
                                          <p:spTgt spid="149507">
                                            <p:txEl>
                                              <p:pRg st="4" end="4"/>
                                            </p:txEl>
                                          </p:spTgt>
                                        </p:tgtEl>
                                        <p:attrNameLst>
                                          <p:attrName>ppt_y</p:attrName>
                                        </p:attrNameLst>
                                      </p:cBhvr>
                                      <p:tavLst>
                                        <p:tav tm="0">
                                          <p:val>
                                            <p:strVal val="#ppt_y"/>
                                          </p:val>
                                        </p:tav>
                                        <p:tav tm="100000">
                                          <p:val>
                                            <p:strVal val="#ppt_y"/>
                                          </p:val>
                                        </p:tav>
                                      </p:tavLst>
                                    </p:anim>
                                  </p:childTnLst>
                                </p:cTn>
                              </p:par>
                            </p:childTnLst>
                          </p:cTn>
                        </p:par>
                        <p:par>
                          <p:cTn id="46" fill="hold">
                            <p:stCondLst>
                              <p:cond delay="7000"/>
                            </p:stCondLst>
                            <p:childTnLst>
                              <p:par>
                                <p:cTn id="47" presetID="39" presetClass="entr" presetSubtype="0" accel="100000" fill="hold" nodeType="afterEffect">
                                  <p:stCondLst>
                                    <p:cond delay="0"/>
                                  </p:stCondLst>
                                  <p:childTnLst>
                                    <p:set>
                                      <p:cBhvr>
                                        <p:cTn id="48" dur="1" fill="hold">
                                          <p:stCondLst>
                                            <p:cond delay="0"/>
                                          </p:stCondLst>
                                        </p:cTn>
                                        <p:tgtEl>
                                          <p:spTgt spid="149507">
                                            <p:txEl>
                                              <p:pRg st="5" end="5"/>
                                            </p:txEl>
                                          </p:spTgt>
                                        </p:tgtEl>
                                        <p:attrNameLst>
                                          <p:attrName>style.visibility</p:attrName>
                                        </p:attrNameLst>
                                      </p:cBhvr>
                                      <p:to>
                                        <p:strVal val="visible"/>
                                      </p:to>
                                    </p:set>
                                    <p:anim calcmode="lin" valueType="num">
                                      <p:cBhvr>
                                        <p:cTn id="49" dur="1000" fill="hold"/>
                                        <p:tgtEl>
                                          <p:spTgt spid="149507">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0" dur="1000" fill="hold"/>
                                        <p:tgtEl>
                                          <p:spTgt spid="149507">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1" dur="1000" fill="hold"/>
                                        <p:tgtEl>
                                          <p:spTgt spid="149507">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2" dur="1000" fill="hold"/>
                                        <p:tgtEl>
                                          <p:spTgt spid="149507">
                                            <p:txEl>
                                              <p:pRg st="5" end="5"/>
                                            </p:txEl>
                                          </p:spTgt>
                                        </p:tgtEl>
                                        <p:attrNameLst>
                                          <p:attrName>ppt_y</p:attrName>
                                        </p:attrNameLst>
                                      </p:cBhvr>
                                      <p:tavLst>
                                        <p:tav tm="0">
                                          <p:val>
                                            <p:strVal val="#ppt_y"/>
                                          </p:val>
                                        </p:tav>
                                        <p:tav tm="100000">
                                          <p:val>
                                            <p:strVal val="#ppt_y"/>
                                          </p:val>
                                        </p:tav>
                                      </p:tavLst>
                                    </p:anim>
                                  </p:childTnLst>
                                </p:cTn>
                              </p:par>
                            </p:childTnLst>
                          </p:cTn>
                        </p:par>
                        <p:par>
                          <p:cTn id="53" fill="hold">
                            <p:stCondLst>
                              <p:cond delay="8000"/>
                            </p:stCondLst>
                            <p:childTnLst>
                              <p:par>
                                <p:cTn id="54" presetID="39" presetClass="entr" presetSubtype="0" accel="100000" fill="hold" nodeType="afterEffect">
                                  <p:stCondLst>
                                    <p:cond delay="0"/>
                                  </p:stCondLst>
                                  <p:childTnLst>
                                    <p:set>
                                      <p:cBhvr>
                                        <p:cTn id="55" dur="1" fill="hold">
                                          <p:stCondLst>
                                            <p:cond delay="0"/>
                                          </p:stCondLst>
                                        </p:cTn>
                                        <p:tgtEl>
                                          <p:spTgt spid="149507">
                                            <p:txEl>
                                              <p:pRg st="6" end="6"/>
                                            </p:txEl>
                                          </p:spTgt>
                                        </p:tgtEl>
                                        <p:attrNameLst>
                                          <p:attrName>style.visibility</p:attrName>
                                        </p:attrNameLst>
                                      </p:cBhvr>
                                      <p:to>
                                        <p:strVal val="visible"/>
                                      </p:to>
                                    </p:set>
                                    <p:anim calcmode="lin" valueType="num">
                                      <p:cBhvr>
                                        <p:cTn id="56" dur="1000" fill="hold"/>
                                        <p:tgtEl>
                                          <p:spTgt spid="149507">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7" dur="1000" fill="hold"/>
                                        <p:tgtEl>
                                          <p:spTgt spid="149507">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8" dur="1000" fill="hold"/>
                                        <p:tgtEl>
                                          <p:spTgt spid="149507">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9" dur="1000" fill="hold"/>
                                        <p:tgtEl>
                                          <p:spTgt spid="149507">
                                            <p:txEl>
                                              <p:pRg st="6" end="6"/>
                                            </p:txEl>
                                          </p:spTgt>
                                        </p:tgtEl>
                                        <p:attrNameLst>
                                          <p:attrName>ppt_y</p:attrName>
                                        </p:attrNameLst>
                                      </p:cBhvr>
                                      <p:tavLst>
                                        <p:tav tm="0">
                                          <p:val>
                                            <p:strVal val="#ppt_y"/>
                                          </p:val>
                                        </p:tav>
                                        <p:tav tm="100000">
                                          <p:val>
                                            <p:strVal val="#ppt_y"/>
                                          </p:val>
                                        </p:tav>
                                      </p:tavLst>
                                    </p:anim>
                                  </p:childTnLst>
                                </p:cTn>
                              </p:par>
                            </p:childTnLst>
                          </p:cTn>
                        </p:par>
                        <p:par>
                          <p:cTn id="60" fill="hold">
                            <p:stCondLst>
                              <p:cond delay="9000"/>
                            </p:stCondLst>
                            <p:childTnLst>
                              <p:par>
                                <p:cTn id="61" presetID="39" presetClass="entr" presetSubtype="0" accel="100000" fill="hold" nodeType="afterEffect">
                                  <p:stCondLst>
                                    <p:cond delay="0"/>
                                  </p:stCondLst>
                                  <p:childTnLst>
                                    <p:set>
                                      <p:cBhvr>
                                        <p:cTn id="62" dur="1" fill="hold">
                                          <p:stCondLst>
                                            <p:cond delay="0"/>
                                          </p:stCondLst>
                                        </p:cTn>
                                        <p:tgtEl>
                                          <p:spTgt spid="149507">
                                            <p:txEl>
                                              <p:pRg st="7" end="7"/>
                                            </p:txEl>
                                          </p:spTgt>
                                        </p:tgtEl>
                                        <p:attrNameLst>
                                          <p:attrName>style.visibility</p:attrName>
                                        </p:attrNameLst>
                                      </p:cBhvr>
                                      <p:to>
                                        <p:strVal val="visible"/>
                                      </p:to>
                                    </p:set>
                                    <p:anim calcmode="lin" valueType="num">
                                      <p:cBhvr>
                                        <p:cTn id="63" dur="1000" fill="hold"/>
                                        <p:tgtEl>
                                          <p:spTgt spid="149507">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4" dur="1000" fill="hold"/>
                                        <p:tgtEl>
                                          <p:spTgt spid="149507">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5" dur="1000" fill="hold"/>
                                        <p:tgtEl>
                                          <p:spTgt spid="149507">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66" dur="1000" fill="hold"/>
                                        <p:tgtEl>
                                          <p:spTgt spid="14950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93" name="Picture 17" descr="P8290317"/>
          <p:cNvPicPr>
            <a:picLocks noGrp="1" noChangeAspect="1" noChangeArrowheads="1"/>
          </p:cNvPicPr>
          <p:nvPr>
            <p:ph sz="half" idx="2"/>
          </p:nvPr>
        </p:nvPicPr>
        <p:blipFill>
          <a:blip r:embed="rId2" cstate="email"/>
          <a:srcRect/>
          <a:stretch>
            <a:fillRect/>
          </a:stretch>
        </p:blipFill>
        <p:spPr>
          <a:xfrm>
            <a:off x="0" y="-603250"/>
            <a:ext cx="9396413" cy="8135938"/>
          </a:xfrm>
          <a:noFill/>
          <a:ln/>
        </p:spPr>
      </p:pic>
      <p:sp>
        <p:nvSpPr>
          <p:cNvPr id="126978" name="Rectangle 2"/>
          <p:cNvSpPr>
            <a:spLocks noGrp="1" noRot="1" noChangeArrowheads="1"/>
          </p:cNvSpPr>
          <p:nvPr>
            <p:ph type="title"/>
          </p:nvPr>
        </p:nvSpPr>
        <p:spPr/>
        <p:txBody>
          <a:bodyPr/>
          <a:lstStyle/>
          <a:p>
            <a:r>
              <a:rPr lang="ru-RU">
                <a:solidFill>
                  <a:srgbClr val="FFFFFF"/>
                </a:solidFill>
              </a:rPr>
              <a:t>Олень (</a:t>
            </a:r>
            <a:r>
              <a:rPr lang="en-US">
                <a:solidFill>
                  <a:srgbClr val="FFFFFF"/>
                </a:solidFill>
              </a:rPr>
              <a:t>Rangifer tarandus L</a:t>
            </a:r>
            <a:r>
              <a:rPr lang="ru-RU">
                <a:solidFill>
                  <a:srgbClr val="FFFFFF"/>
                </a:solidFill>
              </a:rPr>
              <a:t>.)</a:t>
            </a:r>
          </a:p>
        </p:txBody>
      </p:sp>
      <p:sp>
        <p:nvSpPr>
          <p:cNvPr id="126992" name="Rectangle 16"/>
          <p:cNvSpPr>
            <a:spLocks noGrp="1" noRot="1" noChangeArrowheads="1"/>
          </p:cNvSpPr>
          <p:nvPr>
            <p:ph sz="half" idx="1"/>
          </p:nvPr>
        </p:nvSpPr>
        <p:spPr>
          <a:xfrm>
            <a:off x="395288" y="1412875"/>
            <a:ext cx="8748712" cy="4530725"/>
          </a:xfrm>
        </p:spPr>
        <p:txBody>
          <a:bodyPr/>
          <a:lstStyle/>
          <a:p>
            <a:pPr>
              <a:buFont typeface="Wingdings" pitchFamily="2" charset="2"/>
              <a:buNone/>
            </a:pPr>
            <a:r>
              <a:rPr lang="ru-RU" sz="3200" b="1">
                <a:solidFill>
                  <a:srgbClr val="FFFFFF"/>
                </a:solidFill>
                <a:effectLst>
                  <a:outerShdw blurRad="38100" dist="38100" dir="2700000" algn="tl">
                    <a:srgbClr val="000000"/>
                  </a:outerShdw>
                </a:effectLst>
              </a:rPr>
              <a:t>На Таймыре самая крупная в России популяция дикого оленя. Олени находятся в постоянном движении, иначе им не прокормиться. В летний период спасаясь от гнуса, уходят далеко на север, </a:t>
            </a:r>
          </a:p>
          <a:p>
            <a:pPr>
              <a:buFont typeface="Wingdings" pitchFamily="2" charset="2"/>
              <a:buNone/>
            </a:pPr>
            <a:r>
              <a:rPr lang="ru-RU" sz="3200" b="1">
                <a:solidFill>
                  <a:srgbClr val="FFFFFF"/>
                </a:solidFill>
                <a:effectLst>
                  <a:outerShdw blurRad="38100" dist="38100" dir="2700000" algn="tl">
                    <a:srgbClr val="000000"/>
                  </a:outerShdw>
                </a:effectLst>
              </a:rPr>
              <a:t>а зимой переходят</a:t>
            </a:r>
          </a:p>
          <a:p>
            <a:pPr>
              <a:buFont typeface="Wingdings" pitchFamily="2" charset="2"/>
              <a:buNone/>
            </a:pPr>
            <a:r>
              <a:rPr lang="ru-RU" sz="3200" b="1">
                <a:solidFill>
                  <a:srgbClr val="FFFFFF"/>
                </a:solidFill>
                <a:effectLst>
                  <a:outerShdw blurRad="38100" dist="38100" dir="2700000" algn="tl">
                    <a:srgbClr val="000000"/>
                  </a:outerShdw>
                </a:effectLst>
              </a:rPr>
              <a:t> в лесотундру. </a:t>
            </a:r>
          </a:p>
        </p:txBody>
      </p:sp>
      <p:pic>
        <p:nvPicPr>
          <p:cNvPr id="126988" name="Picture 12" descr="север олень"/>
          <p:cNvPicPr>
            <a:picLocks noChangeAspect="1" noChangeArrowheads="1"/>
          </p:cNvPicPr>
          <p:nvPr/>
        </p:nvPicPr>
        <p:blipFill>
          <a:blip r:embed="rId3" cstate="email"/>
          <a:srcRect/>
          <a:stretch>
            <a:fillRect/>
          </a:stretch>
        </p:blipFill>
        <p:spPr bwMode="auto">
          <a:xfrm>
            <a:off x="5254625" y="4168775"/>
            <a:ext cx="3889375" cy="26892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26978"/>
                                        </p:tgtEl>
                                        <p:attrNameLst>
                                          <p:attrName>style.visibility</p:attrName>
                                        </p:attrNameLst>
                                      </p:cBhvr>
                                      <p:to>
                                        <p:strVal val="visible"/>
                                      </p:to>
                                    </p:set>
                                    <p:animEffect transition="in" filter="fade">
                                      <p:cBhvr>
                                        <p:cTn id="7" dur="1000"/>
                                        <p:tgtEl>
                                          <p:spTgt spid="126978"/>
                                        </p:tgtEl>
                                      </p:cBhvr>
                                    </p:animEffect>
                                    <p:anim calcmode="lin" valueType="num">
                                      <p:cBhvr>
                                        <p:cTn id="8" dur="1000" fill="hold"/>
                                        <p:tgtEl>
                                          <p:spTgt spid="126978"/>
                                        </p:tgtEl>
                                        <p:attrNameLst>
                                          <p:attrName>ppt_x</p:attrName>
                                        </p:attrNameLst>
                                      </p:cBhvr>
                                      <p:tavLst>
                                        <p:tav tm="0">
                                          <p:val>
                                            <p:strVal val="#ppt_x-.1"/>
                                          </p:val>
                                        </p:tav>
                                        <p:tav tm="100000">
                                          <p:val>
                                            <p:strVal val="#ppt_x"/>
                                          </p:val>
                                        </p:tav>
                                      </p:tavLst>
                                    </p:anim>
                                    <p:anim calcmode="lin" valueType="num">
                                      <p:cBhvr>
                                        <p:cTn id="9" dur="1000" fill="hold"/>
                                        <p:tgtEl>
                                          <p:spTgt spid="126978"/>
                                        </p:tgtEl>
                                        <p:attrNameLst>
                                          <p:attrName>ppt_y</p:attrName>
                                        </p:attrNameLst>
                                      </p:cBhvr>
                                      <p:tavLst>
                                        <p:tav tm="0">
                                          <p:val>
                                            <p:strVal val="#ppt_y"/>
                                          </p:val>
                                        </p:tav>
                                        <p:tav tm="100000">
                                          <p:val>
                                            <p:strVal val="#ppt_y"/>
                                          </p:val>
                                        </p:tav>
                                      </p:tavLst>
                                    </p:anim>
                                  </p:childTnLst>
                                </p:cTn>
                              </p:par>
                            </p:childTnLst>
                          </p:cTn>
                        </p:par>
                        <p:par>
                          <p:cTn id="10" fill="hold">
                            <p:stCondLst>
                              <p:cond delay="3400"/>
                            </p:stCondLst>
                            <p:childTnLst>
                              <p:par>
                                <p:cTn id="11" presetID="20" presetClass="entr" presetSubtype="0" fill="hold" nodeType="afterEffect">
                                  <p:stCondLst>
                                    <p:cond delay="0"/>
                                  </p:stCondLst>
                                  <p:childTnLst>
                                    <p:set>
                                      <p:cBhvr>
                                        <p:cTn id="12" dur="1" fill="hold">
                                          <p:stCondLst>
                                            <p:cond delay="0"/>
                                          </p:stCondLst>
                                        </p:cTn>
                                        <p:tgtEl>
                                          <p:spTgt spid="126988"/>
                                        </p:tgtEl>
                                        <p:attrNameLst>
                                          <p:attrName>style.visibility</p:attrName>
                                        </p:attrNameLst>
                                      </p:cBhvr>
                                      <p:to>
                                        <p:strVal val="visible"/>
                                      </p:to>
                                    </p:set>
                                    <p:animEffect transition="in" filter="wedge">
                                      <p:cBhvr>
                                        <p:cTn id="13" dur="2000"/>
                                        <p:tgtEl>
                                          <p:spTgt spid="126988"/>
                                        </p:tgtEl>
                                      </p:cBhvr>
                                    </p:animEffect>
                                  </p:childTnLst>
                                </p:cTn>
                              </p:par>
                            </p:childTnLst>
                          </p:cTn>
                        </p:par>
                        <p:par>
                          <p:cTn id="14" fill="hold">
                            <p:stCondLst>
                              <p:cond delay="5400"/>
                            </p:stCondLst>
                            <p:childTnLst>
                              <p:par>
                                <p:cTn id="15" presetID="55" presetClass="entr" presetSubtype="0" fill="hold" nodeType="afterEffect">
                                  <p:stCondLst>
                                    <p:cond delay="0"/>
                                  </p:stCondLst>
                                  <p:childTnLst>
                                    <p:set>
                                      <p:cBhvr>
                                        <p:cTn id="16" dur="1" fill="hold">
                                          <p:stCondLst>
                                            <p:cond delay="0"/>
                                          </p:stCondLst>
                                        </p:cTn>
                                        <p:tgtEl>
                                          <p:spTgt spid="126992">
                                            <p:txEl>
                                              <p:pRg st="0" end="0"/>
                                            </p:txEl>
                                          </p:spTgt>
                                        </p:tgtEl>
                                        <p:attrNameLst>
                                          <p:attrName>style.visibility</p:attrName>
                                        </p:attrNameLst>
                                      </p:cBhvr>
                                      <p:to>
                                        <p:strVal val="visible"/>
                                      </p:to>
                                    </p:set>
                                    <p:anim calcmode="lin" valueType="num">
                                      <p:cBhvr>
                                        <p:cTn id="17" dur="1000" fill="hold"/>
                                        <p:tgtEl>
                                          <p:spTgt spid="126992">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126992">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126992">
                                            <p:txEl>
                                              <p:pRg st="0" end="0"/>
                                            </p:txEl>
                                          </p:spTgt>
                                        </p:tgtEl>
                                      </p:cBhvr>
                                    </p:animEffect>
                                  </p:childTnLst>
                                </p:cTn>
                              </p:par>
                            </p:childTnLst>
                          </p:cTn>
                        </p:par>
                        <p:par>
                          <p:cTn id="20" fill="hold">
                            <p:stCondLst>
                              <p:cond delay="6400"/>
                            </p:stCondLst>
                            <p:childTnLst>
                              <p:par>
                                <p:cTn id="21" presetID="55" presetClass="entr" presetSubtype="0" fill="hold" nodeType="afterEffect">
                                  <p:stCondLst>
                                    <p:cond delay="0"/>
                                  </p:stCondLst>
                                  <p:childTnLst>
                                    <p:set>
                                      <p:cBhvr>
                                        <p:cTn id="22" dur="1" fill="hold">
                                          <p:stCondLst>
                                            <p:cond delay="0"/>
                                          </p:stCondLst>
                                        </p:cTn>
                                        <p:tgtEl>
                                          <p:spTgt spid="126992">
                                            <p:txEl>
                                              <p:pRg st="1" end="1"/>
                                            </p:txEl>
                                          </p:spTgt>
                                        </p:tgtEl>
                                        <p:attrNameLst>
                                          <p:attrName>style.visibility</p:attrName>
                                        </p:attrNameLst>
                                      </p:cBhvr>
                                      <p:to>
                                        <p:strVal val="visible"/>
                                      </p:to>
                                    </p:set>
                                    <p:anim calcmode="lin" valueType="num">
                                      <p:cBhvr>
                                        <p:cTn id="23" dur="1000" fill="hold"/>
                                        <p:tgtEl>
                                          <p:spTgt spid="126992">
                                            <p:txEl>
                                              <p:pRg st="1" end="1"/>
                                            </p:txEl>
                                          </p:spTgt>
                                        </p:tgtEl>
                                        <p:attrNameLst>
                                          <p:attrName>ppt_w</p:attrName>
                                        </p:attrNameLst>
                                      </p:cBhvr>
                                      <p:tavLst>
                                        <p:tav tm="0">
                                          <p:val>
                                            <p:strVal val="#ppt_w*0.70"/>
                                          </p:val>
                                        </p:tav>
                                        <p:tav tm="100000">
                                          <p:val>
                                            <p:strVal val="#ppt_w"/>
                                          </p:val>
                                        </p:tav>
                                      </p:tavLst>
                                    </p:anim>
                                    <p:anim calcmode="lin" valueType="num">
                                      <p:cBhvr>
                                        <p:cTn id="24" dur="1000" fill="hold"/>
                                        <p:tgtEl>
                                          <p:spTgt spid="126992">
                                            <p:txEl>
                                              <p:pRg st="1" end="1"/>
                                            </p:txEl>
                                          </p:spTgt>
                                        </p:tgtEl>
                                        <p:attrNameLst>
                                          <p:attrName>ppt_h</p:attrName>
                                        </p:attrNameLst>
                                      </p:cBhvr>
                                      <p:tavLst>
                                        <p:tav tm="0">
                                          <p:val>
                                            <p:strVal val="#ppt_h"/>
                                          </p:val>
                                        </p:tav>
                                        <p:tav tm="100000">
                                          <p:val>
                                            <p:strVal val="#ppt_h"/>
                                          </p:val>
                                        </p:tav>
                                      </p:tavLst>
                                    </p:anim>
                                    <p:animEffect transition="in" filter="fade">
                                      <p:cBhvr>
                                        <p:cTn id="25" dur="1000"/>
                                        <p:tgtEl>
                                          <p:spTgt spid="126992">
                                            <p:txEl>
                                              <p:pRg st="1" end="1"/>
                                            </p:txEl>
                                          </p:spTgt>
                                        </p:tgtEl>
                                      </p:cBhvr>
                                    </p:animEffect>
                                  </p:childTnLst>
                                </p:cTn>
                              </p:par>
                            </p:childTnLst>
                          </p:cTn>
                        </p:par>
                        <p:par>
                          <p:cTn id="26" fill="hold">
                            <p:stCondLst>
                              <p:cond delay="7400"/>
                            </p:stCondLst>
                            <p:childTnLst>
                              <p:par>
                                <p:cTn id="27" presetID="55" presetClass="entr" presetSubtype="0" fill="hold" nodeType="afterEffect">
                                  <p:stCondLst>
                                    <p:cond delay="0"/>
                                  </p:stCondLst>
                                  <p:childTnLst>
                                    <p:set>
                                      <p:cBhvr>
                                        <p:cTn id="28" dur="1" fill="hold">
                                          <p:stCondLst>
                                            <p:cond delay="0"/>
                                          </p:stCondLst>
                                        </p:cTn>
                                        <p:tgtEl>
                                          <p:spTgt spid="126992">
                                            <p:txEl>
                                              <p:pRg st="2" end="2"/>
                                            </p:txEl>
                                          </p:spTgt>
                                        </p:tgtEl>
                                        <p:attrNameLst>
                                          <p:attrName>style.visibility</p:attrName>
                                        </p:attrNameLst>
                                      </p:cBhvr>
                                      <p:to>
                                        <p:strVal val="visible"/>
                                      </p:to>
                                    </p:set>
                                    <p:anim calcmode="lin" valueType="num">
                                      <p:cBhvr>
                                        <p:cTn id="29" dur="1000" fill="hold"/>
                                        <p:tgtEl>
                                          <p:spTgt spid="126992">
                                            <p:txEl>
                                              <p:pRg st="2" end="2"/>
                                            </p:txEl>
                                          </p:spTgt>
                                        </p:tgtEl>
                                        <p:attrNameLst>
                                          <p:attrName>ppt_w</p:attrName>
                                        </p:attrNameLst>
                                      </p:cBhvr>
                                      <p:tavLst>
                                        <p:tav tm="0">
                                          <p:val>
                                            <p:strVal val="#ppt_w*0.70"/>
                                          </p:val>
                                        </p:tav>
                                        <p:tav tm="100000">
                                          <p:val>
                                            <p:strVal val="#ppt_w"/>
                                          </p:val>
                                        </p:tav>
                                      </p:tavLst>
                                    </p:anim>
                                    <p:anim calcmode="lin" valueType="num">
                                      <p:cBhvr>
                                        <p:cTn id="30" dur="1000" fill="hold"/>
                                        <p:tgtEl>
                                          <p:spTgt spid="126992">
                                            <p:txEl>
                                              <p:pRg st="2" end="2"/>
                                            </p:txEl>
                                          </p:spTgt>
                                        </p:tgtEl>
                                        <p:attrNameLst>
                                          <p:attrName>ppt_h</p:attrName>
                                        </p:attrNameLst>
                                      </p:cBhvr>
                                      <p:tavLst>
                                        <p:tav tm="0">
                                          <p:val>
                                            <p:strVal val="#ppt_h"/>
                                          </p:val>
                                        </p:tav>
                                        <p:tav tm="100000">
                                          <p:val>
                                            <p:strVal val="#ppt_h"/>
                                          </p:val>
                                        </p:tav>
                                      </p:tavLst>
                                    </p:anim>
                                    <p:animEffect transition="in" filter="fade">
                                      <p:cBhvr>
                                        <p:cTn id="31" dur="1000"/>
                                        <p:tgtEl>
                                          <p:spTgt spid="12699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5" name="Picture 7" descr="P8290317"/>
          <p:cNvPicPr>
            <a:picLocks noGrp="1" noChangeAspect="1" noChangeArrowheads="1"/>
          </p:cNvPicPr>
          <p:nvPr>
            <p:ph sz="half" idx="2"/>
          </p:nvPr>
        </p:nvPicPr>
        <p:blipFill>
          <a:blip r:embed="rId2" cstate="email"/>
          <a:srcRect/>
          <a:stretch>
            <a:fillRect/>
          </a:stretch>
        </p:blipFill>
        <p:spPr>
          <a:xfrm>
            <a:off x="0" y="-819150"/>
            <a:ext cx="9144000" cy="7677150"/>
          </a:xfrm>
          <a:noFill/>
          <a:ln/>
        </p:spPr>
      </p:pic>
      <p:sp>
        <p:nvSpPr>
          <p:cNvPr id="160773" name="Rectangle 5"/>
          <p:cNvSpPr>
            <a:spLocks noGrp="1" noRot="1" noChangeArrowheads="1"/>
          </p:cNvSpPr>
          <p:nvPr>
            <p:ph type="title"/>
          </p:nvPr>
        </p:nvSpPr>
        <p:spPr>
          <a:xfrm>
            <a:off x="250825" y="2349500"/>
            <a:ext cx="8229600" cy="1143000"/>
          </a:xfrm>
        </p:spPr>
        <p:txBody>
          <a:bodyPr/>
          <a:lstStyle/>
          <a:p>
            <a:pPr algn="l"/>
            <a:r>
              <a:rPr lang="ru-RU" sz="2800" b="1">
                <a:solidFill>
                  <a:srgbClr val="FFFFFF"/>
                </a:solidFill>
              </a:rPr>
              <a:t>Северный олень прекрасно приспособлен к суровым условиям Заполярья. Мех у них с полыми внутри волосками, зимой кончики волосков как бы разбухают, утолщаются, и мех стан монолитной броней, которую не может пробить холодный ветер. Все внутренние органы покрыты слоем еще одной теплоизоляции — жиром, который нужен для того, чтобы не мерз изнутри, когда олень поедает </a:t>
            </a:r>
            <a:br>
              <a:rPr lang="ru-RU" sz="2800" b="1">
                <a:solidFill>
                  <a:srgbClr val="FFFFFF"/>
                </a:solidFill>
              </a:rPr>
            </a:br>
            <a:r>
              <a:rPr lang="ru-RU" sz="2800" b="1">
                <a:solidFill>
                  <a:srgbClr val="FFFFFF"/>
                </a:solidFill>
              </a:rPr>
              <a:t>свою основную пищу — </a:t>
            </a:r>
            <a:br>
              <a:rPr lang="ru-RU" sz="2800" b="1">
                <a:solidFill>
                  <a:srgbClr val="FFFFFF"/>
                </a:solidFill>
              </a:rPr>
            </a:br>
            <a:r>
              <a:rPr lang="ru-RU" sz="2800" b="1">
                <a:solidFill>
                  <a:srgbClr val="FFFFFF"/>
                </a:solidFill>
              </a:rPr>
              <a:t>мерзлый ягель.</a:t>
            </a:r>
            <a:br>
              <a:rPr lang="ru-RU" sz="2800" b="1">
                <a:solidFill>
                  <a:srgbClr val="FFFFFF"/>
                </a:solidFill>
              </a:rPr>
            </a:br>
            <a:endParaRPr lang="ru-RU" sz="2800" b="1">
              <a:solidFill>
                <a:srgbClr val="FFFFFF"/>
              </a:solidFill>
            </a:endParaRPr>
          </a:p>
        </p:txBody>
      </p:sp>
      <p:pic>
        <p:nvPicPr>
          <p:cNvPr id="160772" name="Picture 4" descr="Рисунок1"/>
          <p:cNvPicPr>
            <a:picLocks noGrp="1" noChangeAspect="1" noChangeArrowheads="1"/>
          </p:cNvPicPr>
          <p:nvPr>
            <p:ph sz="half" idx="1"/>
          </p:nvPr>
        </p:nvPicPr>
        <p:blipFill>
          <a:blip r:embed="rId3" cstate="email"/>
          <a:srcRect/>
          <a:stretch>
            <a:fillRect/>
          </a:stretch>
        </p:blipFill>
        <p:spPr>
          <a:xfrm>
            <a:off x="4859338" y="4076700"/>
            <a:ext cx="4284662" cy="2781300"/>
          </a:xfr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60772"/>
                                        </p:tgtEl>
                                        <p:attrNameLst>
                                          <p:attrName>style.visibility</p:attrName>
                                        </p:attrNameLst>
                                      </p:cBhvr>
                                      <p:to>
                                        <p:strVal val="visible"/>
                                      </p:to>
                                    </p:set>
                                    <p:anim calcmode="lin" valueType="num">
                                      <p:cBhvr>
                                        <p:cTn id="7" dur="1000" fill="hold"/>
                                        <p:tgtEl>
                                          <p:spTgt spid="160772"/>
                                        </p:tgtEl>
                                        <p:attrNameLst>
                                          <p:attrName>ppt_w</p:attrName>
                                        </p:attrNameLst>
                                      </p:cBhvr>
                                      <p:tavLst>
                                        <p:tav tm="0">
                                          <p:val>
                                            <p:fltVal val="0"/>
                                          </p:val>
                                        </p:tav>
                                        <p:tav tm="100000">
                                          <p:val>
                                            <p:strVal val="#ppt_w"/>
                                          </p:val>
                                        </p:tav>
                                      </p:tavLst>
                                    </p:anim>
                                    <p:anim calcmode="lin" valueType="num">
                                      <p:cBhvr>
                                        <p:cTn id="8" dur="1000" fill="hold"/>
                                        <p:tgtEl>
                                          <p:spTgt spid="160772"/>
                                        </p:tgtEl>
                                        <p:attrNameLst>
                                          <p:attrName>ppt_h</p:attrName>
                                        </p:attrNameLst>
                                      </p:cBhvr>
                                      <p:tavLst>
                                        <p:tav tm="0">
                                          <p:val>
                                            <p:fltVal val="0"/>
                                          </p:val>
                                        </p:tav>
                                        <p:tav tm="100000">
                                          <p:val>
                                            <p:strVal val="#ppt_h"/>
                                          </p:val>
                                        </p:tav>
                                      </p:tavLst>
                                    </p:anim>
                                    <p:anim calcmode="lin" valueType="num">
                                      <p:cBhvr>
                                        <p:cTn id="9" dur="1000" fill="hold"/>
                                        <p:tgtEl>
                                          <p:spTgt spid="16077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077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7" presetClass="entr" presetSubtype="4" fill="hold" grpId="0" nodeType="afterEffect">
                                  <p:stCondLst>
                                    <p:cond delay="0"/>
                                  </p:stCondLst>
                                  <p:childTnLst>
                                    <p:set>
                                      <p:cBhvr>
                                        <p:cTn id="13" dur="1" fill="hold">
                                          <p:stCondLst>
                                            <p:cond delay="0"/>
                                          </p:stCondLst>
                                        </p:cTn>
                                        <p:tgtEl>
                                          <p:spTgt spid="160773"/>
                                        </p:tgtEl>
                                        <p:attrNameLst>
                                          <p:attrName>style.visibility</p:attrName>
                                        </p:attrNameLst>
                                      </p:cBhvr>
                                      <p:to>
                                        <p:strVal val="visible"/>
                                      </p:to>
                                    </p:set>
                                    <p:anim calcmode="lin" valueType="num">
                                      <p:cBhvr additive="base">
                                        <p:cTn id="14" dur="1000" fill="hold"/>
                                        <p:tgtEl>
                                          <p:spTgt spid="160773"/>
                                        </p:tgtEl>
                                        <p:attrNameLst>
                                          <p:attrName>ppt_x</p:attrName>
                                        </p:attrNameLst>
                                      </p:cBhvr>
                                      <p:tavLst>
                                        <p:tav tm="0">
                                          <p:val>
                                            <p:strVal val="#ppt_x"/>
                                          </p:val>
                                        </p:tav>
                                        <p:tav tm="100000">
                                          <p:val>
                                            <p:strVal val="#ppt_x"/>
                                          </p:val>
                                        </p:tav>
                                      </p:tavLst>
                                    </p:anim>
                                    <p:anim calcmode="lin" valueType="num">
                                      <p:cBhvr additive="base">
                                        <p:cTn id="15" dur="1000" fill="hold"/>
                                        <p:tgtEl>
                                          <p:spTgt spid="1607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802" name="Picture 10" descr="P8290317"/>
          <p:cNvPicPr>
            <a:picLocks noGrp="1" noChangeAspect="1" noChangeArrowheads="1"/>
          </p:cNvPicPr>
          <p:nvPr>
            <p:ph sz="quarter" idx="3"/>
          </p:nvPr>
        </p:nvPicPr>
        <p:blipFill>
          <a:blip r:embed="rId2" cstate="email"/>
          <a:srcRect/>
          <a:stretch>
            <a:fillRect/>
          </a:stretch>
        </p:blipFill>
        <p:spPr>
          <a:xfrm>
            <a:off x="0" y="-674688"/>
            <a:ext cx="9144000" cy="7829551"/>
          </a:xfrm>
          <a:noFill/>
          <a:ln/>
        </p:spPr>
      </p:pic>
      <p:sp>
        <p:nvSpPr>
          <p:cNvPr id="161800" name="Rectangle 8"/>
          <p:cNvSpPr>
            <a:spLocks noGrp="1" noRot="1" noChangeArrowheads="1"/>
          </p:cNvSpPr>
          <p:nvPr>
            <p:ph type="title"/>
          </p:nvPr>
        </p:nvSpPr>
        <p:spPr>
          <a:xfrm>
            <a:off x="539750" y="1268413"/>
            <a:ext cx="7940675" cy="1143000"/>
          </a:xfrm>
        </p:spPr>
        <p:txBody>
          <a:bodyPr/>
          <a:lstStyle/>
          <a:p>
            <a:r>
              <a:rPr lang="ru-RU" sz="3200" b="1">
                <a:solidFill>
                  <a:srgbClr val="FFFFFF"/>
                </a:solidFill>
              </a:rPr>
              <a:t>Организм оленя необыкновенно устойчив к недостатку соли и голоду. Когда приходится жить впроголодь, организм оленя расходует резервы, вплоть до того, что «съедает» пятую часть их мышц по весу.</a:t>
            </a:r>
            <a:br>
              <a:rPr lang="ru-RU" sz="3200" b="1">
                <a:solidFill>
                  <a:srgbClr val="FFFFFF"/>
                </a:solidFill>
              </a:rPr>
            </a:br>
            <a:endParaRPr lang="ru-RU" sz="3200" b="1">
              <a:solidFill>
                <a:srgbClr val="FFFFFF"/>
              </a:solidFill>
            </a:endParaRPr>
          </a:p>
        </p:txBody>
      </p:sp>
      <p:pic>
        <p:nvPicPr>
          <p:cNvPr id="161796" name="Picture 4" descr="белый олень"/>
          <p:cNvPicPr>
            <a:picLocks noGrp="1" noChangeAspect="1" noChangeArrowheads="1"/>
          </p:cNvPicPr>
          <p:nvPr>
            <p:ph sz="half" idx="1"/>
          </p:nvPr>
        </p:nvPicPr>
        <p:blipFill>
          <a:blip r:embed="rId3" cstate="email"/>
          <a:srcRect/>
          <a:stretch>
            <a:fillRect/>
          </a:stretch>
        </p:blipFill>
        <p:spPr>
          <a:xfrm>
            <a:off x="6084888" y="4492625"/>
            <a:ext cx="2735262" cy="2006600"/>
          </a:xfrm>
          <a:noFill/>
          <a:ln/>
        </p:spPr>
      </p:pic>
      <p:pic>
        <p:nvPicPr>
          <p:cNvPr id="161799" name="Picture 7" descr="Рисунок2"/>
          <p:cNvPicPr>
            <a:picLocks noGrp="1" noChangeAspect="1" noChangeArrowheads="1"/>
          </p:cNvPicPr>
          <p:nvPr>
            <p:ph sz="quarter" idx="2"/>
          </p:nvPr>
        </p:nvPicPr>
        <p:blipFill>
          <a:blip r:embed="rId4" cstate="email"/>
          <a:srcRect/>
          <a:stretch>
            <a:fillRect/>
          </a:stretch>
        </p:blipFill>
        <p:spPr>
          <a:xfrm>
            <a:off x="468313" y="3557588"/>
            <a:ext cx="4699000" cy="3300412"/>
          </a:xfr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161796"/>
                                        </p:tgtEl>
                                        <p:attrNameLst>
                                          <p:attrName>style.visibility</p:attrName>
                                        </p:attrNameLst>
                                      </p:cBhvr>
                                      <p:to>
                                        <p:strVal val="visible"/>
                                      </p:to>
                                    </p:set>
                                    <p:animEffect transition="in" filter="fade">
                                      <p:cBhvr>
                                        <p:cTn id="7" dur="1155" decel="100000"/>
                                        <p:tgtEl>
                                          <p:spTgt spid="161796"/>
                                        </p:tgtEl>
                                      </p:cBhvr>
                                    </p:animEffect>
                                    <p:animScale>
                                      <p:cBhvr>
                                        <p:cTn id="8" dur="1155" decel="100000"/>
                                        <p:tgtEl>
                                          <p:spTgt spid="161796"/>
                                        </p:tgtEl>
                                      </p:cBhvr>
                                      <p:from x="10000" y="10000"/>
                                      <p:to x="200000" y="450000"/>
                                    </p:animScale>
                                    <p:animScale>
                                      <p:cBhvr>
                                        <p:cTn id="9" dur="1845" accel="100000" fill="hold">
                                          <p:stCondLst>
                                            <p:cond delay="1155"/>
                                          </p:stCondLst>
                                        </p:cTn>
                                        <p:tgtEl>
                                          <p:spTgt spid="161796"/>
                                        </p:tgtEl>
                                      </p:cBhvr>
                                      <p:from x="200000" y="450000"/>
                                      <p:to x="100000" y="100000"/>
                                    </p:animScale>
                                    <p:set>
                                      <p:cBhvr>
                                        <p:cTn id="10" dur="1155" fill="hold"/>
                                        <p:tgtEl>
                                          <p:spTgt spid="161796"/>
                                        </p:tgtEl>
                                        <p:attrNameLst>
                                          <p:attrName>ppt_x</p:attrName>
                                        </p:attrNameLst>
                                      </p:cBhvr>
                                      <p:to>
                                        <p:strVal val="(0.5)"/>
                                      </p:to>
                                    </p:set>
                                    <p:anim from="(0.5)" to="(#ppt_x)" calcmode="lin" valueType="num">
                                      <p:cBhvr>
                                        <p:cTn id="11" dur="1845" accel="100000" fill="hold">
                                          <p:stCondLst>
                                            <p:cond delay="1155"/>
                                          </p:stCondLst>
                                        </p:cTn>
                                        <p:tgtEl>
                                          <p:spTgt spid="161796"/>
                                        </p:tgtEl>
                                        <p:attrNameLst>
                                          <p:attrName>ppt_x</p:attrName>
                                        </p:attrNameLst>
                                      </p:cBhvr>
                                    </p:anim>
                                    <p:set>
                                      <p:cBhvr>
                                        <p:cTn id="12" dur="1155" fill="hold"/>
                                        <p:tgtEl>
                                          <p:spTgt spid="161796"/>
                                        </p:tgtEl>
                                        <p:attrNameLst>
                                          <p:attrName>ppt_y</p:attrName>
                                        </p:attrNameLst>
                                      </p:cBhvr>
                                      <p:to>
                                        <p:strVal val="(#ppt_y+0.4)"/>
                                      </p:to>
                                    </p:set>
                                    <p:anim from="(#ppt_y+0.4)" to="(#ppt_y)" calcmode="lin" valueType="num">
                                      <p:cBhvr>
                                        <p:cTn id="13" dur="1845" accel="100000" fill="hold">
                                          <p:stCondLst>
                                            <p:cond delay="1155"/>
                                          </p:stCondLst>
                                        </p:cTn>
                                        <p:tgtEl>
                                          <p:spTgt spid="161796"/>
                                        </p:tgtEl>
                                        <p:attrNameLst>
                                          <p:attrName>ppt_y</p:attrName>
                                        </p:attrNameLst>
                                      </p:cBhvr>
                                    </p:anim>
                                  </p:childTnLst>
                                </p:cTn>
                              </p:par>
                            </p:childTnLst>
                          </p:cTn>
                        </p:par>
                        <p:par>
                          <p:cTn id="14" fill="hold">
                            <p:stCondLst>
                              <p:cond delay="3000"/>
                            </p:stCondLst>
                            <p:childTnLst>
                              <p:par>
                                <p:cTn id="15" presetID="6" presetClass="entr" presetSubtype="32" fill="hold" nodeType="afterEffect">
                                  <p:stCondLst>
                                    <p:cond delay="0"/>
                                  </p:stCondLst>
                                  <p:childTnLst>
                                    <p:set>
                                      <p:cBhvr>
                                        <p:cTn id="16" dur="1" fill="hold">
                                          <p:stCondLst>
                                            <p:cond delay="0"/>
                                          </p:stCondLst>
                                        </p:cTn>
                                        <p:tgtEl>
                                          <p:spTgt spid="161799"/>
                                        </p:tgtEl>
                                        <p:attrNameLst>
                                          <p:attrName>style.visibility</p:attrName>
                                        </p:attrNameLst>
                                      </p:cBhvr>
                                      <p:to>
                                        <p:strVal val="visible"/>
                                      </p:to>
                                    </p:set>
                                    <p:animEffect transition="in" filter="circle(out)">
                                      <p:cBhvr>
                                        <p:cTn id="17" dur="2000"/>
                                        <p:tgtEl>
                                          <p:spTgt spid="161799"/>
                                        </p:tgtEl>
                                      </p:cBhvr>
                                    </p:animEffect>
                                  </p:childTnLst>
                                </p:cTn>
                              </p:par>
                            </p:childTnLst>
                          </p:cTn>
                        </p:par>
                        <p:par>
                          <p:cTn id="18" fill="hold">
                            <p:stCondLst>
                              <p:cond delay="5000"/>
                            </p:stCondLst>
                            <p:childTnLst>
                              <p:par>
                                <p:cTn id="19" presetID="40" presetClass="entr" presetSubtype="0" fill="hold" grpId="0" nodeType="afterEffect">
                                  <p:stCondLst>
                                    <p:cond delay="0"/>
                                  </p:stCondLst>
                                  <p:iterate type="lt">
                                    <p:tmPct val="10000"/>
                                  </p:iterate>
                                  <p:childTnLst>
                                    <p:set>
                                      <p:cBhvr>
                                        <p:cTn id="20" dur="1" fill="hold">
                                          <p:stCondLst>
                                            <p:cond delay="0"/>
                                          </p:stCondLst>
                                        </p:cTn>
                                        <p:tgtEl>
                                          <p:spTgt spid="161800"/>
                                        </p:tgtEl>
                                        <p:attrNameLst>
                                          <p:attrName>style.visibility</p:attrName>
                                        </p:attrNameLst>
                                      </p:cBhvr>
                                      <p:to>
                                        <p:strVal val="visible"/>
                                      </p:to>
                                    </p:set>
                                    <p:animEffect transition="in" filter="fade">
                                      <p:cBhvr>
                                        <p:cTn id="21" dur="1000"/>
                                        <p:tgtEl>
                                          <p:spTgt spid="161800"/>
                                        </p:tgtEl>
                                      </p:cBhvr>
                                    </p:animEffect>
                                    <p:anim calcmode="lin" valueType="num">
                                      <p:cBhvr>
                                        <p:cTn id="22" dur="1000" fill="hold"/>
                                        <p:tgtEl>
                                          <p:spTgt spid="161800"/>
                                        </p:tgtEl>
                                        <p:attrNameLst>
                                          <p:attrName>ppt_x</p:attrName>
                                        </p:attrNameLst>
                                      </p:cBhvr>
                                      <p:tavLst>
                                        <p:tav tm="0">
                                          <p:val>
                                            <p:strVal val="#ppt_x-.1"/>
                                          </p:val>
                                        </p:tav>
                                        <p:tav tm="100000">
                                          <p:val>
                                            <p:strVal val="#ppt_x"/>
                                          </p:val>
                                        </p:tav>
                                      </p:tavLst>
                                    </p:anim>
                                    <p:anim calcmode="lin" valueType="num">
                                      <p:cBhvr>
                                        <p:cTn id="23" dur="1000" fill="hold"/>
                                        <p:tgtEl>
                                          <p:spTgt spid="1618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23" name="Picture 7" descr="P8290317"/>
          <p:cNvPicPr>
            <a:picLocks noGrp="1" noChangeAspect="1" noChangeArrowheads="1"/>
          </p:cNvPicPr>
          <p:nvPr>
            <p:ph sz="half" idx="2"/>
          </p:nvPr>
        </p:nvPicPr>
        <p:blipFill>
          <a:blip r:embed="rId2" cstate="email"/>
          <a:srcRect/>
          <a:stretch>
            <a:fillRect/>
          </a:stretch>
        </p:blipFill>
        <p:spPr>
          <a:xfrm>
            <a:off x="0" y="-892175"/>
            <a:ext cx="9144000" cy="7993063"/>
          </a:xfrm>
          <a:noFill/>
          <a:ln/>
        </p:spPr>
      </p:pic>
      <p:sp>
        <p:nvSpPr>
          <p:cNvPr id="162821" name="Rectangle 5"/>
          <p:cNvSpPr>
            <a:spLocks noGrp="1" noRot="1" noChangeArrowheads="1"/>
          </p:cNvSpPr>
          <p:nvPr>
            <p:ph type="title"/>
          </p:nvPr>
        </p:nvSpPr>
        <p:spPr>
          <a:xfrm>
            <a:off x="323850" y="1125538"/>
            <a:ext cx="8229600" cy="1143000"/>
          </a:xfrm>
        </p:spPr>
        <p:txBody>
          <a:bodyPr/>
          <a:lstStyle/>
          <a:p>
            <a:r>
              <a:rPr lang="ru-RU" sz="2800" b="1">
                <a:solidFill>
                  <a:srgbClr val="FFFFFF"/>
                </a:solidFill>
              </a:rPr>
              <a:t>За каждым крупным стадом оленей следует своеобразная «свита». Ближе всех держатся волки. Их иногда называют «пастухами оленей». Практически их жертвой может стать не больной и слабый олень, но и просто отбившийся от стада.</a:t>
            </a:r>
          </a:p>
        </p:txBody>
      </p:sp>
      <p:pic>
        <p:nvPicPr>
          <p:cNvPr id="162820" name="Picture 4" descr="олень"/>
          <p:cNvPicPr>
            <a:picLocks noGrp="1" noChangeAspect="1" noChangeArrowheads="1"/>
          </p:cNvPicPr>
          <p:nvPr>
            <p:ph sz="half" idx="1"/>
          </p:nvPr>
        </p:nvPicPr>
        <p:blipFill>
          <a:blip r:embed="rId3" cstate="email"/>
          <a:srcRect/>
          <a:stretch>
            <a:fillRect/>
          </a:stretch>
        </p:blipFill>
        <p:spPr>
          <a:xfrm>
            <a:off x="2124075" y="2986088"/>
            <a:ext cx="5327650" cy="3871912"/>
          </a:xfr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62820"/>
                                        </p:tgtEl>
                                        <p:attrNameLst>
                                          <p:attrName>style.visibility</p:attrName>
                                        </p:attrNameLst>
                                      </p:cBhvr>
                                      <p:to>
                                        <p:strVal val="visible"/>
                                      </p:to>
                                    </p:set>
                                    <p:anim calcmode="lin" valueType="num">
                                      <p:cBhvr>
                                        <p:cTn id="7" dur="1000" fill="hold"/>
                                        <p:tgtEl>
                                          <p:spTgt spid="162820"/>
                                        </p:tgtEl>
                                        <p:attrNameLst>
                                          <p:attrName>ppt_w</p:attrName>
                                        </p:attrNameLst>
                                      </p:cBhvr>
                                      <p:tavLst>
                                        <p:tav tm="0">
                                          <p:val>
                                            <p:fltVal val="0"/>
                                          </p:val>
                                        </p:tav>
                                        <p:tav tm="100000">
                                          <p:val>
                                            <p:strVal val="#ppt_w"/>
                                          </p:val>
                                        </p:tav>
                                      </p:tavLst>
                                    </p:anim>
                                    <p:anim calcmode="lin" valueType="num">
                                      <p:cBhvr>
                                        <p:cTn id="8" dur="1000" fill="hold"/>
                                        <p:tgtEl>
                                          <p:spTgt spid="162820"/>
                                        </p:tgtEl>
                                        <p:attrNameLst>
                                          <p:attrName>ppt_h</p:attrName>
                                        </p:attrNameLst>
                                      </p:cBhvr>
                                      <p:tavLst>
                                        <p:tav tm="0">
                                          <p:val>
                                            <p:fltVal val="0"/>
                                          </p:val>
                                        </p:tav>
                                        <p:tav tm="100000">
                                          <p:val>
                                            <p:strVal val="#ppt_h"/>
                                          </p:val>
                                        </p:tav>
                                      </p:tavLst>
                                    </p:anim>
                                    <p:anim calcmode="lin" valueType="num">
                                      <p:cBhvr>
                                        <p:cTn id="9" dur="1000" fill="hold"/>
                                        <p:tgtEl>
                                          <p:spTgt spid="162820"/>
                                        </p:tgtEl>
                                        <p:attrNameLst>
                                          <p:attrName>style.rotation</p:attrName>
                                        </p:attrNameLst>
                                      </p:cBhvr>
                                      <p:tavLst>
                                        <p:tav tm="0">
                                          <p:val>
                                            <p:fltVal val="90"/>
                                          </p:val>
                                        </p:tav>
                                        <p:tav tm="100000">
                                          <p:val>
                                            <p:fltVal val="0"/>
                                          </p:val>
                                        </p:tav>
                                      </p:tavLst>
                                    </p:anim>
                                    <p:animEffect transition="in" filter="fade">
                                      <p:cBhvr>
                                        <p:cTn id="10" dur="1000"/>
                                        <p:tgtEl>
                                          <p:spTgt spid="162820"/>
                                        </p:tgtEl>
                                      </p:cBhvr>
                                    </p:animEffect>
                                  </p:childTnLst>
                                </p:cTn>
                              </p:par>
                            </p:childTnLst>
                          </p:cTn>
                        </p:par>
                        <p:par>
                          <p:cTn id="11" fill="hold">
                            <p:stCondLst>
                              <p:cond delay="1000"/>
                            </p:stCondLst>
                            <p:childTnLst>
                              <p:par>
                                <p:cTn id="12" presetID="40" presetClass="entr" presetSubtype="0" fill="hold" grpId="0" nodeType="afterEffect">
                                  <p:stCondLst>
                                    <p:cond delay="0"/>
                                  </p:stCondLst>
                                  <p:iterate type="lt">
                                    <p:tmPct val="10000"/>
                                  </p:iterate>
                                  <p:childTnLst>
                                    <p:set>
                                      <p:cBhvr>
                                        <p:cTn id="13" dur="1" fill="hold">
                                          <p:stCondLst>
                                            <p:cond delay="0"/>
                                          </p:stCondLst>
                                        </p:cTn>
                                        <p:tgtEl>
                                          <p:spTgt spid="162821"/>
                                        </p:tgtEl>
                                        <p:attrNameLst>
                                          <p:attrName>style.visibility</p:attrName>
                                        </p:attrNameLst>
                                      </p:cBhvr>
                                      <p:to>
                                        <p:strVal val="visible"/>
                                      </p:to>
                                    </p:set>
                                    <p:animEffect transition="in" filter="fade">
                                      <p:cBhvr>
                                        <p:cTn id="14" dur="500"/>
                                        <p:tgtEl>
                                          <p:spTgt spid="162821"/>
                                        </p:tgtEl>
                                      </p:cBhvr>
                                    </p:animEffect>
                                    <p:anim calcmode="lin" valueType="num">
                                      <p:cBhvr>
                                        <p:cTn id="15" dur="500" fill="hold"/>
                                        <p:tgtEl>
                                          <p:spTgt spid="162821"/>
                                        </p:tgtEl>
                                        <p:attrNameLst>
                                          <p:attrName>ppt_x</p:attrName>
                                        </p:attrNameLst>
                                      </p:cBhvr>
                                      <p:tavLst>
                                        <p:tav tm="0">
                                          <p:val>
                                            <p:strVal val="#ppt_x-.1"/>
                                          </p:val>
                                        </p:tav>
                                        <p:tav tm="100000">
                                          <p:val>
                                            <p:strVal val="#ppt_x"/>
                                          </p:val>
                                        </p:tav>
                                      </p:tavLst>
                                    </p:anim>
                                    <p:anim calcmode="lin" valueType="num">
                                      <p:cBhvr>
                                        <p:cTn id="16" dur="500" fill="hold"/>
                                        <p:tgtEl>
                                          <p:spTgt spid="1628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4" name="Picture 16" descr="P8290319"/>
          <p:cNvPicPr>
            <a:picLocks noGrp="1" noChangeAspect="1" noChangeArrowheads="1"/>
          </p:cNvPicPr>
          <p:nvPr>
            <p:ph sz="half" idx="2"/>
          </p:nvPr>
        </p:nvPicPr>
        <p:blipFill>
          <a:blip r:embed="rId2" cstate="email"/>
          <a:srcRect/>
          <a:stretch>
            <a:fillRect/>
          </a:stretch>
        </p:blipFill>
        <p:spPr>
          <a:xfrm>
            <a:off x="0" y="-23813"/>
            <a:ext cx="9540875" cy="6967538"/>
          </a:xfrm>
          <a:noFill/>
          <a:ln/>
        </p:spPr>
      </p:pic>
      <p:sp>
        <p:nvSpPr>
          <p:cNvPr id="7173" name="Rectangle 5"/>
          <p:cNvSpPr>
            <a:spLocks noGrp="1" noRot="1" noChangeArrowheads="1"/>
          </p:cNvSpPr>
          <p:nvPr>
            <p:ph type="title"/>
          </p:nvPr>
        </p:nvSpPr>
        <p:spPr/>
        <p:txBody>
          <a:bodyPr/>
          <a:lstStyle/>
          <a:p>
            <a:r>
              <a:rPr lang="ru-RU">
                <a:solidFill>
                  <a:srgbClr val="FFFFFF"/>
                </a:solidFill>
              </a:rPr>
              <a:t>Росомаха (</a:t>
            </a:r>
            <a:r>
              <a:rPr lang="en-US">
                <a:solidFill>
                  <a:srgbClr val="FFFFFF"/>
                </a:solidFill>
              </a:rPr>
              <a:t>Gulo gulo L</a:t>
            </a:r>
            <a:r>
              <a:rPr lang="ru-RU">
                <a:solidFill>
                  <a:srgbClr val="FFFFFF"/>
                </a:solidFill>
              </a:rPr>
              <a:t>.)</a:t>
            </a:r>
          </a:p>
        </p:txBody>
      </p:sp>
      <p:pic>
        <p:nvPicPr>
          <p:cNvPr id="7176" name="Picture 8" descr="росомаха"/>
          <p:cNvPicPr>
            <a:picLocks noGrp="1" noChangeAspect="1" noChangeArrowheads="1"/>
          </p:cNvPicPr>
          <p:nvPr>
            <p:ph sz="half" idx="1"/>
          </p:nvPr>
        </p:nvPicPr>
        <p:blipFill>
          <a:blip r:embed="rId3" cstate="email"/>
          <a:srcRect/>
          <a:stretch>
            <a:fillRect/>
          </a:stretch>
        </p:blipFill>
        <p:spPr>
          <a:xfrm>
            <a:off x="3348038" y="4149725"/>
            <a:ext cx="3810000" cy="2501900"/>
          </a:xfrm>
          <a:noFill/>
          <a:ln/>
        </p:spPr>
      </p:pic>
      <p:sp>
        <p:nvSpPr>
          <p:cNvPr id="7182" name="Rectangle 14"/>
          <p:cNvSpPr>
            <a:spLocks noChangeArrowheads="1"/>
          </p:cNvSpPr>
          <p:nvPr/>
        </p:nvSpPr>
        <p:spPr bwMode="auto">
          <a:xfrm>
            <a:off x="574675" y="1412875"/>
            <a:ext cx="8569325" cy="3081338"/>
          </a:xfrm>
          <a:prstGeom prst="rect">
            <a:avLst/>
          </a:prstGeom>
          <a:noFill/>
          <a:ln w="9525">
            <a:noFill/>
            <a:miter lim="800000"/>
            <a:headEnd/>
            <a:tailEnd/>
          </a:ln>
          <a:effectLst/>
        </p:spPr>
        <p:txBody>
          <a:bodyPr anchor="ctr">
            <a:spAutoFit/>
          </a:bodyPr>
          <a:lstStyle/>
          <a:p>
            <a:pPr algn="just"/>
            <a:r>
              <a:rPr lang="ru-RU" sz="2800" b="1">
                <a:solidFill>
                  <a:srgbClr val="FFFFFF"/>
                </a:solidFill>
                <a:latin typeface="Times New Roman" pitchFamily="18" charset="0"/>
              </a:rPr>
              <a:t>Росомаха — один из самых хитрых и осторожных хищников. Она может ограбить продуктовый лабаз, охотничью избушку. Оставаясь невредимой, может вытащить приманку из ловушки или капкана. В погоне за добычей она неутомима. Благодаря своим широким лапам, росомаха не проваливается в рыхлом снегу.</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7173"/>
                                        </p:tgtEl>
                                        <p:attrNameLst>
                                          <p:attrName>style.visibility</p:attrName>
                                        </p:attrNameLst>
                                      </p:cBhvr>
                                      <p:to>
                                        <p:strVal val="visible"/>
                                      </p:to>
                                    </p:set>
                                    <p:animEffect transition="in" filter="fade">
                                      <p:cBhvr>
                                        <p:cTn id="7" dur="1000"/>
                                        <p:tgtEl>
                                          <p:spTgt spid="7173"/>
                                        </p:tgtEl>
                                      </p:cBhvr>
                                    </p:animEffect>
                                    <p:anim calcmode="lin" valueType="num">
                                      <p:cBhvr>
                                        <p:cTn id="8" dur="1000" fill="hold"/>
                                        <p:tgtEl>
                                          <p:spTgt spid="7173"/>
                                        </p:tgtEl>
                                        <p:attrNameLst>
                                          <p:attrName>ppt_x</p:attrName>
                                        </p:attrNameLst>
                                      </p:cBhvr>
                                      <p:tavLst>
                                        <p:tav tm="0">
                                          <p:val>
                                            <p:strVal val="#ppt_x-.1"/>
                                          </p:val>
                                        </p:tav>
                                        <p:tav tm="100000">
                                          <p:val>
                                            <p:strVal val="#ppt_x"/>
                                          </p:val>
                                        </p:tav>
                                      </p:tavLst>
                                    </p:anim>
                                    <p:anim calcmode="lin" valueType="num">
                                      <p:cBhvr>
                                        <p:cTn id="9" dur="1000" fill="hold"/>
                                        <p:tgtEl>
                                          <p:spTgt spid="7173"/>
                                        </p:tgtEl>
                                        <p:attrNameLst>
                                          <p:attrName>ppt_y</p:attrName>
                                        </p:attrNameLst>
                                      </p:cBhvr>
                                      <p:tavLst>
                                        <p:tav tm="0">
                                          <p:val>
                                            <p:strVal val="#ppt_y"/>
                                          </p:val>
                                        </p:tav>
                                        <p:tav tm="100000">
                                          <p:val>
                                            <p:strVal val="#ppt_y"/>
                                          </p:val>
                                        </p:tav>
                                      </p:tavLst>
                                    </p:anim>
                                  </p:childTnLst>
                                </p:cTn>
                              </p:par>
                            </p:childTnLst>
                          </p:cTn>
                        </p:par>
                        <p:par>
                          <p:cTn id="10" fill="hold">
                            <p:stCondLst>
                              <p:cond delay="2900"/>
                            </p:stCondLst>
                            <p:childTnLst>
                              <p:par>
                                <p:cTn id="11" presetID="19" presetClass="entr" presetSubtype="10" fill="hold" nodeType="afterEffect">
                                  <p:stCondLst>
                                    <p:cond delay="0"/>
                                  </p:stCondLst>
                                  <p:childTnLst>
                                    <p:set>
                                      <p:cBhvr>
                                        <p:cTn id="12" dur="1" fill="hold">
                                          <p:stCondLst>
                                            <p:cond delay="0"/>
                                          </p:stCondLst>
                                        </p:cTn>
                                        <p:tgtEl>
                                          <p:spTgt spid="7176"/>
                                        </p:tgtEl>
                                        <p:attrNameLst>
                                          <p:attrName>style.visibility</p:attrName>
                                        </p:attrNameLst>
                                      </p:cBhvr>
                                      <p:to>
                                        <p:strVal val="visible"/>
                                      </p:to>
                                    </p:set>
                                    <p:anim calcmode="lin" valueType="num">
                                      <p:cBhvr>
                                        <p:cTn id="13" dur="2000" fill="hold"/>
                                        <p:tgtEl>
                                          <p:spTgt spid="7176"/>
                                        </p:tgtEl>
                                        <p:attrNameLst>
                                          <p:attrName>ppt_w</p:attrName>
                                        </p:attrNameLst>
                                      </p:cBhvr>
                                      <p:tavLst>
                                        <p:tav tm="0" fmla="#ppt_w*sin(2.5*pi*$)">
                                          <p:val>
                                            <p:fltVal val="0"/>
                                          </p:val>
                                        </p:tav>
                                        <p:tav tm="100000">
                                          <p:val>
                                            <p:fltVal val="1"/>
                                          </p:val>
                                        </p:tav>
                                      </p:tavLst>
                                    </p:anim>
                                    <p:anim calcmode="lin" valueType="num">
                                      <p:cBhvr>
                                        <p:cTn id="14" dur="2000" fill="hold"/>
                                        <p:tgtEl>
                                          <p:spTgt spid="7176"/>
                                        </p:tgtEl>
                                        <p:attrNameLst>
                                          <p:attrName>ppt_h</p:attrName>
                                        </p:attrNameLst>
                                      </p:cBhvr>
                                      <p:tavLst>
                                        <p:tav tm="0">
                                          <p:val>
                                            <p:strVal val="#ppt_h"/>
                                          </p:val>
                                        </p:tav>
                                        <p:tav tm="100000">
                                          <p:val>
                                            <p:strVal val="#ppt_h"/>
                                          </p:val>
                                        </p:tav>
                                      </p:tavLst>
                                    </p:anim>
                                  </p:childTnLst>
                                </p:cTn>
                              </p:par>
                            </p:childTnLst>
                          </p:cTn>
                        </p:par>
                        <p:par>
                          <p:cTn id="15" fill="hold">
                            <p:stCondLst>
                              <p:cond delay="4900"/>
                            </p:stCondLst>
                            <p:childTnLst>
                              <p:par>
                                <p:cTn id="16" presetID="40" presetClass="entr" presetSubtype="0" fill="hold" nodeType="afterEffect">
                                  <p:stCondLst>
                                    <p:cond delay="0"/>
                                  </p:stCondLst>
                                  <p:iterate type="lt">
                                    <p:tmPct val="10000"/>
                                  </p:iterate>
                                  <p:childTnLst>
                                    <p:set>
                                      <p:cBhvr>
                                        <p:cTn id="17" dur="1" fill="hold">
                                          <p:stCondLst>
                                            <p:cond delay="0"/>
                                          </p:stCondLst>
                                        </p:cTn>
                                        <p:tgtEl>
                                          <p:spTgt spid="7182">
                                            <p:txEl>
                                              <p:pRg st="0" end="0"/>
                                            </p:txEl>
                                          </p:spTgt>
                                        </p:tgtEl>
                                        <p:attrNameLst>
                                          <p:attrName>style.visibility</p:attrName>
                                        </p:attrNameLst>
                                      </p:cBhvr>
                                      <p:to>
                                        <p:strVal val="visible"/>
                                      </p:to>
                                    </p:set>
                                    <p:animEffect transition="in" filter="fade">
                                      <p:cBhvr>
                                        <p:cTn id="18" dur="500"/>
                                        <p:tgtEl>
                                          <p:spTgt spid="7182">
                                            <p:txEl>
                                              <p:pRg st="0" end="0"/>
                                            </p:txEl>
                                          </p:spTgt>
                                        </p:tgtEl>
                                      </p:cBhvr>
                                    </p:animEffect>
                                    <p:anim calcmode="lin" valueType="num">
                                      <p:cBhvr>
                                        <p:cTn id="19" dur="500" fill="hold"/>
                                        <p:tgtEl>
                                          <p:spTgt spid="7182">
                                            <p:txEl>
                                              <p:pRg st="0" end="0"/>
                                            </p:txEl>
                                          </p:spTgt>
                                        </p:tgtEl>
                                        <p:attrNameLst>
                                          <p:attrName>ppt_x</p:attrName>
                                        </p:attrNameLst>
                                      </p:cBhvr>
                                      <p:tavLst>
                                        <p:tav tm="0">
                                          <p:val>
                                            <p:strVal val="#ppt_x-.1"/>
                                          </p:val>
                                        </p:tav>
                                        <p:tav tm="100000">
                                          <p:val>
                                            <p:strVal val="#ppt_x"/>
                                          </p:val>
                                        </p:tav>
                                      </p:tavLst>
                                    </p:anim>
                                    <p:anim calcmode="lin" valueType="num">
                                      <p:cBhvr>
                                        <p:cTn id="20" dur="500" fill="hold"/>
                                        <p:tgtEl>
                                          <p:spTgt spid="718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04" name="Picture 8" descr="P8290319"/>
          <p:cNvPicPr>
            <a:picLocks noGrp="1" noChangeAspect="1" noChangeArrowheads="1"/>
          </p:cNvPicPr>
          <p:nvPr>
            <p:ph sz="half" idx="2"/>
          </p:nvPr>
        </p:nvPicPr>
        <p:blipFill>
          <a:blip r:embed="rId2" cstate="email"/>
          <a:srcRect/>
          <a:stretch>
            <a:fillRect/>
          </a:stretch>
        </p:blipFill>
        <p:spPr>
          <a:xfrm>
            <a:off x="0" y="-1323975"/>
            <a:ext cx="9144000" cy="8181975"/>
          </a:xfrm>
          <a:noFill/>
          <a:ln/>
        </p:spPr>
      </p:pic>
      <p:sp>
        <p:nvSpPr>
          <p:cNvPr id="157705" name="Rectangle 9"/>
          <p:cNvSpPr>
            <a:spLocks noGrp="1" noRot="1" noChangeArrowheads="1"/>
          </p:cNvSpPr>
          <p:nvPr>
            <p:ph type="title"/>
          </p:nvPr>
        </p:nvSpPr>
        <p:spPr/>
        <p:txBody>
          <a:bodyPr/>
          <a:lstStyle/>
          <a:p>
            <a:endParaRPr lang="ru-RU"/>
          </a:p>
        </p:txBody>
      </p:sp>
      <p:pic>
        <p:nvPicPr>
          <p:cNvPr id="157700" name="Picture 4" descr="d39f152ed74a[1]"/>
          <p:cNvPicPr>
            <a:picLocks noGrp="1" noChangeAspect="1" noChangeArrowheads="1"/>
          </p:cNvPicPr>
          <p:nvPr>
            <p:ph sz="half" idx="1"/>
          </p:nvPr>
        </p:nvPicPr>
        <p:blipFill>
          <a:blip r:embed="rId3" cstate="email"/>
          <a:srcRect/>
          <a:stretch>
            <a:fillRect/>
          </a:stretch>
        </p:blipFill>
        <p:spPr>
          <a:xfrm>
            <a:off x="5105400" y="4100513"/>
            <a:ext cx="4038600" cy="2757487"/>
          </a:xfrm>
          <a:noFill/>
          <a:ln/>
        </p:spPr>
      </p:pic>
      <p:sp>
        <p:nvSpPr>
          <p:cNvPr id="157703" name="Rectangle 7"/>
          <p:cNvSpPr>
            <a:spLocks noChangeArrowheads="1"/>
          </p:cNvSpPr>
          <p:nvPr/>
        </p:nvSpPr>
        <p:spPr bwMode="auto">
          <a:xfrm>
            <a:off x="0" y="504825"/>
            <a:ext cx="4859338" cy="5643563"/>
          </a:xfrm>
          <a:prstGeom prst="rect">
            <a:avLst/>
          </a:prstGeom>
          <a:noFill/>
          <a:ln w="9525">
            <a:noFill/>
            <a:miter lim="800000"/>
            <a:headEnd/>
            <a:tailEnd/>
          </a:ln>
          <a:effectLst/>
        </p:spPr>
        <p:txBody>
          <a:bodyPr anchor="ctr">
            <a:spAutoFit/>
          </a:bodyPr>
          <a:lstStyle/>
          <a:p>
            <a:pPr algn="just"/>
            <a:r>
              <a:rPr lang="ru-RU" sz="2800">
                <a:solidFill>
                  <a:srgbClr val="FFFFFF"/>
                </a:solidFill>
                <a:latin typeface="Times New Roman" pitchFamily="18" charset="0"/>
              </a:rPr>
              <a:t>Мех длинный и грубый. Длина тела 70—105 см, вес 10—19 кг. Двигается скачками, несколько боком. В зимнем мехе лапы сильно опушены. Следы яйцевидной формы, величиной с ладонь взрослого человека с хорошо заметными следами когтей. Хорошо лазает на деревья и по скалам, иногда спускается вниз головой, но никогда не прыгает с дерева на дерево! </a:t>
            </a:r>
            <a:endParaRPr lang="ru-RU" sz="2800" b="1">
              <a:solidFill>
                <a:srgbClr val="FFFFFF"/>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57700"/>
                                        </p:tgtEl>
                                        <p:attrNameLst>
                                          <p:attrName>style.visibility</p:attrName>
                                        </p:attrNameLst>
                                      </p:cBhvr>
                                      <p:to>
                                        <p:strVal val="visible"/>
                                      </p:to>
                                    </p:set>
                                    <p:animEffect transition="in" filter="wedge">
                                      <p:cBhvr>
                                        <p:cTn id="7" dur="2000"/>
                                        <p:tgtEl>
                                          <p:spTgt spid="157700"/>
                                        </p:tgtEl>
                                      </p:cBhvr>
                                    </p:animEffect>
                                  </p:childTnLst>
                                </p:cTn>
                              </p:par>
                            </p:childTnLst>
                          </p:cTn>
                        </p:par>
                        <p:par>
                          <p:cTn id="8" fill="hold">
                            <p:stCondLst>
                              <p:cond delay="2000"/>
                            </p:stCondLst>
                            <p:childTnLst>
                              <p:par>
                                <p:cTn id="9" presetID="7" presetClass="entr" presetSubtype="4" fill="hold" nodeType="afterEffect">
                                  <p:stCondLst>
                                    <p:cond delay="0"/>
                                  </p:stCondLst>
                                  <p:childTnLst>
                                    <p:set>
                                      <p:cBhvr>
                                        <p:cTn id="10" dur="1" fill="hold">
                                          <p:stCondLst>
                                            <p:cond delay="0"/>
                                          </p:stCondLst>
                                        </p:cTn>
                                        <p:tgtEl>
                                          <p:spTgt spid="157703">
                                            <p:txEl>
                                              <p:pRg st="0" end="0"/>
                                            </p:txEl>
                                          </p:spTgt>
                                        </p:tgtEl>
                                        <p:attrNameLst>
                                          <p:attrName>style.visibility</p:attrName>
                                        </p:attrNameLst>
                                      </p:cBhvr>
                                      <p:to>
                                        <p:strVal val="visible"/>
                                      </p:to>
                                    </p:set>
                                    <p:anim calcmode="lin" valueType="num">
                                      <p:cBhvr additive="base">
                                        <p:cTn id="11" dur="1000" fill="hold"/>
                                        <p:tgtEl>
                                          <p:spTgt spid="157703">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5770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50" name="Picture 6" descr="P8290319"/>
          <p:cNvPicPr>
            <a:picLocks noGrp="1" noChangeAspect="1" noChangeArrowheads="1"/>
          </p:cNvPicPr>
          <p:nvPr>
            <p:ph sz="half" idx="2"/>
          </p:nvPr>
        </p:nvPicPr>
        <p:blipFill>
          <a:blip r:embed="rId2" cstate="email"/>
          <a:srcRect/>
          <a:stretch>
            <a:fillRect/>
          </a:stretch>
        </p:blipFill>
        <p:spPr>
          <a:xfrm>
            <a:off x="0" y="-1539875"/>
            <a:ext cx="12996863" cy="10406063"/>
          </a:xfrm>
          <a:noFill/>
          <a:ln/>
        </p:spPr>
      </p:pic>
      <p:sp>
        <p:nvSpPr>
          <p:cNvPr id="159746" name="Rectangle 2"/>
          <p:cNvSpPr>
            <a:spLocks noGrp="1" noRot="1" noChangeArrowheads="1"/>
          </p:cNvSpPr>
          <p:nvPr>
            <p:ph type="title"/>
          </p:nvPr>
        </p:nvSpPr>
        <p:spPr>
          <a:xfrm>
            <a:off x="250825" y="2060575"/>
            <a:ext cx="8229600" cy="1143000"/>
          </a:xfrm>
        </p:spPr>
        <p:txBody>
          <a:bodyPr/>
          <a:lstStyle/>
          <a:p>
            <a:pPr algn="l"/>
            <a:r>
              <a:rPr lang="ru-RU" sz="3200" b="1">
                <a:solidFill>
                  <a:srgbClr val="FFFFFF"/>
                </a:solidFill>
                <a:effectLst/>
              </a:rPr>
              <a:t>Очень подвижна. </a:t>
            </a:r>
            <a:br>
              <a:rPr lang="ru-RU" sz="3200" b="1">
                <a:solidFill>
                  <a:srgbClr val="FFFFFF"/>
                </a:solidFill>
                <a:effectLst/>
              </a:rPr>
            </a:br>
            <a:r>
              <a:rPr lang="ru-RU" sz="3200" b="1">
                <a:solidFill>
                  <a:srgbClr val="FFFFFF"/>
                </a:solidFill>
                <a:effectLst/>
              </a:rPr>
              <a:t>За сутки зимой проходит от 8 до 45 км. Может без отдыха пройти до 70 км. Живет она в одиночку, строго соблюдает разграничение владений и, благодаря своим 38 острым, как клинки, </a:t>
            </a:r>
            <a:br>
              <a:rPr lang="ru-RU" sz="3200" b="1">
                <a:solidFill>
                  <a:srgbClr val="FFFFFF"/>
                </a:solidFill>
                <a:effectLst/>
              </a:rPr>
            </a:br>
            <a:r>
              <a:rPr lang="ru-RU" sz="3200" b="1">
                <a:solidFill>
                  <a:srgbClr val="FFFFFF"/>
                </a:solidFill>
                <a:effectLst/>
              </a:rPr>
              <a:t>зубам, никого не боится.</a:t>
            </a:r>
            <a:r>
              <a:rPr lang="ru-RU" sz="3200" b="1">
                <a:solidFill>
                  <a:srgbClr val="FFFFFF"/>
                </a:solidFill>
              </a:rPr>
              <a:t/>
            </a:r>
            <a:br>
              <a:rPr lang="ru-RU" sz="3200" b="1">
                <a:solidFill>
                  <a:srgbClr val="FFFFFF"/>
                </a:solidFill>
              </a:rPr>
            </a:br>
            <a:endParaRPr lang="ru-RU" sz="3200" b="1">
              <a:solidFill>
                <a:srgbClr val="FFFFFF"/>
              </a:solidFill>
            </a:endParaRPr>
          </a:p>
        </p:txBody>
      </p:sp>
      <p:pic>
        <p:nvPicPr>
          <p:cNvPr id="159748" name="Picture 4"/>
          <p:cNvPicPr>
            <a:picLocks noGrp="1" noChangeAspect="1" noChangeArrowheads="1"/>
          </p:cNvPicPr>
          <p:nvPr>
            <p:ph sz="half" idx="1"/>
          </p:nvPr>
        </p:nvPicPr>
        <p:blipFill>
          <a:blip r:embed="rId3" cstate="email"/>
          <a:srcRect/>
          <a:stretch>
            <a:fillRect/>
          </a:stretch>
        </p:blipFill>
        <p:spPr>
          <a:xfrm>
            <a:off x="4787900" y="3500438"/>
            <a:ext cx="3676650" cy="3127375"/>
          </a:xfr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59746"/>
                                        </p:tgtEl>
                                        <p:attrNameLst>
                                          <p:attrName>style.visibility</p:attrName>
                                        </p:attrNameLst>
                                      </p:cBhvr>
                                      <p:to>
                                        <p:strVal val="visible"/>
                                      </p:to>
                                    </p:set>
                                    <p:anim calcmode="lin" valueType="num">
                                      <p:cBhvr>
                                        <p:cTn id="7" dur="2000" fill="hold"/>
                                        <p:tgtEl>
                                          <p:spTgt spid="159746"/>
                                        </p:tgtEl>
                                        <p:attrNameLst>
                                          <p:attrName>ppt_w</p:attrName>
                                        </p:attrNameLst>
                                      </p:cBhvr>
                                      <p:tavLst>
                                        <p:tav tm="0">
                                          <p:val>
                                            <p:fltVal val="0"/>
                                          </p:val>
                                        </p:tav>
                                        <p:tav tm="100000">
                                          <p:val>
                                            <p:strVal val="#ppt_w"/>
                                          </p:val>
                                        </p:tav>
                                      </p:tavLst>
                                    </p:anim>
                                    <p:anim calcmode="lin" valueType="num">
                                      <p:cBhvr>
                                        <p:cTn id="8" dur="2000" fill="hold"/>
                                        <p:tgtEl>
                                          <p:spTgt spid="159746"/>
                                        </p:tgtEl>
                                        <p:attrNameLst>
                                          <p:attrName>ppt_h</p:attrName>
                                        </p:attrNameLst>
                                      </p:cBhvr>
                                      <p:tavLst>
                                        <p:tav tm="0">
                                          <p:val>
                                            <p:fltVal val="0"/>
                                          </p:val>
                                        </p:tav>
                                        <p:tav tm="100000">
                                          <p:val>
                                            <p:strVal val="#ppt_h"/>
                                          </p:val>
                                        </p:tav>
                                      </p:tavLst>
                                    </p:anim>
                                    <p:anim calcmode="lin" valueType="num">
                                      <p:cBhvr>
                                        <p:cTn id="9" dur="2000" fill="hold"/>
                                        <p:tgtEl>
                                          <p:spTgt spid="159746"/>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59746"/>
                                        </p:tgtEl>
                                        <p:attrNameLst>
                                          <p:attrName>ppt_y</p:attrName>
                                        </p:attrNameLst>
                                      </p:cBhvr>
                                      <p:tavLst>
                                        <p:tav tm="0" fmla="#ppt_y+(sin(-2*pi*(1-$))*-#ppt_x+cos(-2*pi*(1-$))*(1-#ppt_y))*(1-$)">
                                          <p:val>
                                            <p:fltVal val="0"/>
                                          </p:val>
                                        </p:tav>
                                        <p:tav tm="100000">
                                          <p:val>
                                            <p:fltVal val="1"/>
                                          </p:val>
                                        </p:tav>
                                      </p:tavLst>
                                    </p:anim>
                                  </p:childTnLst>
                                </p:cTn>
                              </p:par>
                              <p:par>
                                <p:cTn id="11" presetID="35" presetClass="entr" presetSubtype="0" fill="hold" nodeType="withEffect">
                                  <p:stCondLst>
                                    <p:cond delay="0"/>
                                  </p:stCondLst>
                                  <p:childTnLst>
                                    <p:set>
                                      <p:cBhvr>
                                        <p:cTn id="12" dur="1" fill="hold">
                                          <p:stCondLst>
                                            <p:cond delay="0"/>
                                          </p:stCondLst>
                                        </p:cTn>
                                        <p:tgtEl>
                                          <p:spTgt spid="159748"/>
                                        </p:tgtEl>
                                        <p:attrNameLst>
                                          <p:attrName>style.visibility</p:attrName>
                                        </p:attrNameLst>
                                      </p:cBhvr>
                                      <p:to>
                                        <p:strVal val="visible"/>
                                      </p:to>
                                    </p:set>
                                    <p:animEffect transition="in" filter="fade">
                                      <p:cBhvr>
                                        <p:cTn id="13" dur="2000"/>
                                        <p:tgtEl>
                                          <p:spTgt spid="159748"/>
                                        </p:tgtEl>
                                      </p:cBhvr>
                                    </p:animEffect>
                                    <p:anim calcmode="lin" valueType="num">
                                      <p:cBhvr>
                                        <p:cTn id="14" dur="2000" fill="hold"/>
                                        <p:tgtEl>
                                          <p:spTgt spid="159748"/>
                                        </p:tgtEl>
                                        <p:attrNameLst>
                                          <p:attrName>style.rotation</p:attrName>
                                        </p:attrNameLst>
                                      </p:cBhvr>
                                      <p:tavLst>
                                        <p:tav tm="0">
                                          <p:val>
                                            <p:fltVal val="720"/>
                                          </p:val>
                                        </p:tav>
                                        <p:tav tm="100000">
                                          <p:val>
                                            <p:fltVal val="0"/>
                                          </p:val>
                                        </p:tav>
                                      </p:tavLst>
                                    </p:anim>
                                    <p:anim calcmode="lin" valueType="num">
                                      <p:cBhvr>
                                        <p:cTn id="15" dur="2000" fill="hold"/>
                                        <p:tgtEl>
                                          <p:spTgt spid="159748"/>
                                        </p:tgtEl>
                                        <p:attrNameLst>
                                          <p:attrName>ppt_h</p:attrName>
                                        </p:attrNameLst>
                                      </p:cBhvr>
                                      <p:tavLst>
                                        <p:tav tm="0">
                                          <p:val>
                                            <p:fltVal val="0"/>
                                          </p:val>
                                        </p:tav>
                                        <p:tav tm="100000">
                                          <p:val>
                                            <p:strVal val="#ppt_h"/>
                                          </p:val>
                                        </p:tav>
                                      </p:tavLst>
                                    </p:anim>
                                    <p:anim calcmode="lin" valueType="num">
                                      <p:cBhvr>
                                        <p:cTn id="16" dur="2000" fill="hold"/>
                                        <p:tgtEl>
                                          <p:spTgt spid="15974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2" name="Picture 20" descr="Изображение 090"/>
          <p:cNvPicPr>
            <a:picLocks noGrp="1" noChangeAspect="1" noChangeArrowheads="1"/>
          </p:cNvPicPr>
          <p:nvPr>
            <p:ph sz="quarter" idx="3"/>
          </p:nvPr>
        </p:nvPicPr>
        <p:blipFill>
          <a:blip r:embed="rId2" cstate="email"/>
          <a:srcRect/>
          <a:stretch>
            <a:fillRect/>
          </a:stretch>
        </p:blipFill>
        <p:spPr>
          <a:xfrm>
            <a:off x="0" y="-747713"/>
            <a:ext cx="9144000" cy="7605713"/>
          </a:xfrm>
        </p:spPr>
      </p:pic>
      <p:sp>
        <p:nvSpPr>
          <p:cNvPr id="8200" name="Rectangle 8"/>
          <p:cNvSpPr>
            <a:spLocks noGrp="1" noRot="1" noChangeArrowheads="1"/>
          </p:cNvSpPr>
          <p:nvPr>
            <p:ph type="title"/>
          </p:nvPr>
        </p:nvSpPr>
        <p:spPr/>
        <p:txBody>
          <a:bodyPr/>
          <a:lstStyle/>
          <a:p>
            <a:r>
              <a:rPr lang="ru-RU">
                <a:solidFill>
                  <a:srgbClr val="FFFFFF"/>
                </a:solidFill>
              </a:rPr>
              <a:t>Песец (</a:t>
            </a:r>
            <a:r>
              <a:rPr lang="en-US">
                <a:solidFill>
                  <a:srgbClr val="FFFFFF"/>
                </a:solidFill>
              </a:rPr>
              <a:t>Alopex lagopus L</a:t>
            </a:r>
            <a:r>
              <a:rPr lang="ru-RU">
                <a:solidFill>
                  <a:srgbClr val="FFFFFF"/>
                </a:solidFill>
              </a:rPr>
              <a:t>.)</a:t>
            </a:r>
            <a:r>
              <a:rPr lang="ru-RU"/>
              <a:t> </a:t>
            </a:r>
          </a:p>
        </p:txBody>
      </p:sp>
      <p:sp>
        <p:nvSpPr>
          <p:cNvPr id="8206" name="Rectangle 14"/>
          <p:cNvSpPr>
            <a:spLocks noGrp="1" noRot="1" noChangeArrowheads="1"/>
          </p:cNvSpPr>
          <p:nvPr>
            <p:ph type="body" sz="half" idx="1"/>
          </p:nvPr>
        </p:nvSpPr>
        <p:spPr>
          <a:xfrm>
            <a:off x="301625" y="1676400"/>
            <a:ext cx="4191000" cy="4422775"/>
          </a:xfrm>
        </p:spPr>
        <p:txBody>
          <a:bodyPr/>
          <a:lstStyle/>
          <a:p>
            <a:pPr>
              <a:buFont typeface="Wingdings" pitchFamily="2" charset="2"/>
              <a:buNone/>
            </a:pPr>
            <a:r>
              <a:rPr lang="ru-RU" sz="2400">
                <a:solidFill>
                  <a:srgbClr val="FFFFFF"/>
                </a:solidFill>
                <a:effectLst>
                  <a:outerShdw blurRad="38100" dist="38100" dir="2700000" algn="tl">
                    <a:srgbClr val="000000"/>
                  </a:outerShdw>
                </a:effectLst>
              </a:rPr>
              <a:t>Песец — главный пушной зверь на Таймыре. Среднее количество зверьков составляет 30-50 тысяч, в сезоны пиковой численности оно достигает 400 тысяч. </a:t>
            </a:r>
          </a:p>
          <a:p>
            <a:pPr>
              <a:buFont typeface="Wingdings" pitchFamily="2" charset="2"/>
              <a:buNone/>
            </a:pPr>
            <a:r>
              <a:rPr lang="ru-RU" sz="2400">
                <a:solidFill>
                  <a:srgbClr val="FFFFFF"/>
                </a:solidFill>
                <a:effectLst>
                  <a:outerShdw blurRad="38100" dist="38100" dir="2700000" algn="tl">
                    <a:srgbClr val="000000"/>
                  </a:outerShdw>
                </a:effectLst>
              </a:rPr>
              <a:t>Его тело покрыто густым шелковистым мехом вплоть до коготков и кончика носа. </a:t>
            </a:r>
          </a:p>
        </p:txBody>
      </p:sp>
      <p:pic>
        <p:nvPicPr>
          <p:cNvPr id="8208" name="Picture 16"/>
          <p:cNvPicPr>
            <a:picLocks noGrp="1" noChangeAspect="1" noChangeArrowheads="1"/>
          </p:cNvPicPr>
          <p:nvPr>
            <p:ph sz="quarter" idx="2"/>
          </p:nvPr>
        </p:nvPicPr>
        <p:blipFill>
          <a:blip r:embed="rId3" cstate="email"/>
          <a:srcRect/>
          <a:stretch>
            <a:fillRect/>
          </a:stretch>
        </p:blipFill>
        <p:spPr>
          <a:xfrm>
            <a:off x="4721225" y="1987550"/>
            <a:ext cx="3033713" cy="3890963"/>
          </a:xfr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wedge">
                                      <p:cBhvr>
                                        <p:cTn id="7" dur="1000"/>
                                        <p:tgtEl>
                                          <p:spTgt spid="8200"/>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8206">
                                            <p:txEl>
                                              <p:pRg st="0" end="0"/>
                                            </p:txEl>
                                          </p:spTgt>
                                        </p:tgtEl>
                                        <p:attrNameLst>
                                          <p:attrName>style.visibility</p:attrName>
                                        </p:attrNameLst>
                                      </p:cBhvr>
                                      <p:to>
                                        <p:strVal val="visible"/>
                                      </p:to>
                                    </p:set>
                                    <p:anim calcmode="lin" valueType="num">
                                      <p:cBhvr>
                                        <p:cTn id="11" dur="2000" fill="hold"/>
                                        <p:tgtEl>
                                          <p:spTgt spid="8206">
                                            <p:txEl>
                                              <p:pRg st="0" end="0"/>
                                            </p:txEl>
                                          </p:spTgt>
                                        </p:tgtEl>
                                        <p:attrNameLst>
                                          <p:attrName>ppt_w</p:attrName>
                                        </p:attrNameLst>
                                      </p:cBhvr>
                                      <p:tavLst>
                                        <p:tav tm="0">
                                          <p:val>
                                            <p:fltVal val="0"/>
                                          </p:val>
                                        </p:tav>
                                        <p:tav tm="100000">
                                          <p:val>
                                            <p:strVal val="#ppt_w"/>
                                          </p:val>
                                        </p:tav>
                                      </p:tavLst>
                                    </p:anim>
                                    <p:anim calcmode="lin" valueType="num">
                                      <p:cBhvr>
                                        <p:cTn id="12" dur="2000" fill="hold"/>
                                        <p:tgtEl>
                                          <p:spTgt spid="8206">
                                            <p:txEl>
                                              <p:pRg st="0" end="0"/>
                                            </p:txEl>
                                          </p:spTgt>
                                        </p:tgtEl>
                                        <p:attrNameLst>
                                          <p:attrName>ppt_h</p:attrName>
                                        </p:attrNameLst>
                                      </p:cBhvr>
                                      <p:tavLst>
                                        <p:tav tm="0">
                                          <p:val>
                                            <p:fltVal val="0"/>
                                          </p:val>
                                        </p:tav>
                                        <p:tav tm="100000">
                                          <p:val>
                                            <p:strVal val="#ppt_h"/>
                                          </p:val>
                                        </p:tav>
                                      </p:tavLst>
                                    </p:anim>
                                    <p:anim calcmode="lin" valueType="num">
                                      <p:cBhvr>
                                        <p:cTn id="13" dur="2000" fill="hold"/>
                                        <p:tgtEl>
                                          <p:spTgt spid="820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4" dur="2000" fill="hold"/>
                                        <p:tgtEl>
                                          <p:spTgt spid="820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3000"/>
                            </p:stCondLst>
                            <p:childTnLst>
                              <p:par>
                                <p:cTn id="16" presetID="15" presetClass="entr" presetSubtype="0" fill="hold" nodeType="afterEffect">
                                  <p:stCondLst>
                                    <p:cond delay="0"/>
                                  </p:stCondLst>
                                  <p:childTnLst>
                                    <p:set>
                                      <p:cBhvr>
                                        <p:cTn id="17" dur="1" fill="hold">
                                          <p:stCondLst>
                                            <p:cond delay="0"/>
                                          </p:stCondLst>
                                        </p:cTn>
                                        <p:tgtEl>
                                          <p:spTgt spid="8206">
                                            <p:txEl>
                                              <p:pRg st="1" end="1"/>
                                            </p:txEl>
                                          </p:spTgt>
                                        </p:tgtEl>
                                        <p:attrNameLst>
                                          <p:attrName>style.visibility</p:attrName>
                                        </p:attrNameLst>
                                      </p:cBhvr>
                                      <p:to>
                                        <p:strVal val="visible"/>
                                      </p:to>
                                    </p:set>
                                    <p:anim calcmode="lin" valueType="num">
                                      <p:cBhvr>
                                        <p:cTn id="18" dur="2000" fill="hold"/>
                                        <p:tgtEl>
                                          <p:spTgt spid="8206">
                                            <p:txEl>
                                              <p:pRg st="1" end="1"/>
                                            </p:txEl>
                                          </p:spTgt>
                                        </p:tgtEl>
                                        <p:attrNameLst>
                                          <p:attrName>ppt_w</p:attrName>
                                        </p:attrNameLst>
                                      </p:cBhvr>
                                      <p:tavLst>
                                        <p:tav tm="0">
                                          <p:val>
                                            <p:fltVal val="0"/>
                                          </p:val>
                                        </p:tav>
                                        <p:tav tm="100000">
                                          <p:val>
                                            <p:strVal val="#ppt_w"/>
                                          </p:val>
                                        </p:tav>
                                      </p:tavLst>
                                    </p:anim>
                                    <p:anim calcmode="lin" valueType="num">
                                      <p:cBhvr>
                                        <p:cTn id="19" dur="2000" fill="hold"/>
                                        <p:tgtEl>
                                          <p:spTgt spid="8206">
                                            <p:txEl>
                                              <p:pRg st="1" end="1"/>
                                            </p:txEl>
                                          </p:spTgt>
                                        </p:tgtEl>
                                        <p:attrNameLst>
                                          <p:attrName>ppt_h</p:attrName>
                                        </p:attrNameLst>
                                      </p:cBhvr>
                                      <p:tavLst>
                                        <p:tav tm="0">
                                          <p:val>
                                            <p:fltVal val="0"/>
                                          </p:val>
                                        </p:tav>
                                        <p:tav tm="100000">
                                          <p:val>
                                            <p:strVal val="#ppt_h"/>
                                          </p:val>
                                        </p:tav>
                                      </p:tavLst>
                                    </p:anim>
                                    <p:anim calcmode="lin" valueType="num">
                                      <p:cBhvr>
                                        <p:cTn id="20" dur="2000" fill="hold"/>
                                        <p:tgtEl>
                                          <p:spTgt spid="820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1" dur="2000" fill="hold"/>
                                        <p:tgtEl>
                                          <p:spTgt spid="8206">
                                            <p:txEl>
                                              <p:pRg st="1" end="1"/>
                                            </p:txEl>
                                          </p:spTgt>
                                        </p:tgtEl>
                                        <p:attrNameLst>
                                          <p:attrName>ppt_y</p:attrName>
                                        </p:attrNameLst>
                                      </p:cBhvr>
                                      <p:tavLst>
                                        <p:tav tm="0" fmla="#ppt_y+(sin(-2*pi*(1-$))*-#ppt_x+cos(-2*pi*(1-$))*(1-#ppt_y))*(1-$)">
                                          <p:val>
                                            <p:fltVal val="0"/>
                                          </p:val>
                                        </p:tav>
                                        <p:tav tm="100000">
                                          <p:val>
                                            <p:fltVal val="1"/>
                                          </p:val>
                                        </p:tav>
                                      </p:tavLst>
                                    </p:anim>
                                  </p:childTnLst>
                                </p:cTn>
                              </p:par>
                              <p:par>
                                <p:cTn id="22" presetID="20" presetClass="entr" presetSubtype="0" fill="hold" nodeType="withEffect">
                                  <p:stCondLst>
                                    <p:cond delay="0"/>
                                  </p:stCondLst>
                                  <p:childTnLst>
                                    <p:set>
                                      <p:cBhvr>
                                        <p:cTn id="23" dur="1" fill="hold">
                                          <p:stCondLst>
                                            <p:cond delay="0"/>
                                          </p:stCondLst>
                                        </p:cTn>
                                        <p:tgtEl>
                                          <p:spTgt spid="8208"/>
                                        </p:tgtEl>
                                        <p:attrNameLst>
                                          <p:attrName>style.visibility</p:attrName>
                                        </p:attrNameLst>
                                      </p:cBhvr>
                                      <p:to>
                                        <p:strVal val="visible"/>
                                      </p:to>
                                    </p:set>
                                    <p:animEffect transition="in" filter="wedge">
                                      <p:cBhvr>
                                        <p:cTn id="24" dur="2000"/>
                                        <p:tgtEl>
                                          <p:spTgt spid="8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8" name="Picture 8" descr="ambarkas"/>
          <p:cNvPicPr>
            <a:picLocks noGrp="1" noChangeAspect="1" noChangeArrowheads="1"/>
          </p:cNvPicPr>
          <p:nvPr>
            <p:ph idx="1"/>
          </p:nvPr>
        </p:nvPicPr>
        <p:blipFill>
          <a:blip r:embed="rId2" cstate="email"/>
          <a:srcRect/>
          <a:stretch>
            <a:fillRect/>
          </a:stretch>
        </p:blipFill>
        <p:spPr>
          <a:xfrm>
            <a:off x="0" y="0"/>
            <a:ext cx="9972675" cy="6858000"/>
          </a:xfrm>
          <a:noFill/>
          <a:ln/>
        </p:spPr>
      </p:pic>
      <p:sp>
        <p:nvSpPr>
          <p:cNvPr id="117769" name="Rectangle 9"/>
          <p:cNvSpPr>
            <a:spLocks noGrp="1" noRot="1" noChangeArrowheads="1"/>
          </p:cNvSpPr>
          <p:nvPr>
            <p:ph type="title"/>
          </p:nvPr>
        </p:nvSpPr>
        <p:spPr/>
        <p:txBody>
          <a:bodyPr/>
          <a:lstStyle/>
          <a:p>
            <a:endParaRPr lang="ru-RU"/>
          </a:p>
        </p:txBody>
      </p:sp>
      <p:sp>
        <p:nvSpPr>
          <p:cNvPr id="117764" name="WordArt 4"/>
          <p:cNvSpPr>
            <a:spLocks noChangeArrowheads="1" noChangeShapeType="1" noTextEdit="1"/>
          </p:cNvSpPr>
          <p:nvPr/>
        </p:nvSpPr>
        <p:spPr bwMode="auto">
          <a:xfrm>
            <a:off x="971550" y="404813"/>
            <a:ext cx="7029450" cy="1066800"/>
          </a:xfrm>
          <a:prstGeom prst="rect">
            <a:avLst/>
          </a:prstGeom>
        </p:spPr>
        <p:txBody>
          <a:bodyPr wrap="none" fromWordArt="1">
            <a:prstTxWarp prst="textPlain">
              <a:avLst>
                <a:gd name="adj" fmla="val 50000"/>
              </a:avLst>
            </a:prstTxWarp>
          </a:bodyPr>
          <a:lstStyle/>
          <a:p>
            <a:pPr algn="ctr"/>
            <a:r>
              <a:rPr lang="ru-RU" sz="3600" b="1" kern="10">
                <a:ln w="9525">
                  <a:solidFill>
                    <a:srgbClr val="000000"/>
                  </a:solidFill>
                  <a:round/>
                  <a:headEnd/>
                  <a:tailEnd/>
                </a:ln>
                <a:solidFill>
                  <a:srgbClr val="FFFFFF"/>
                </a:solidFill>
                <a:latin typeface="Arial"/>
                <a:cs typeface="Arial"/>
              </a:rPr>
              <a:t>Общая характеристика класса </a:t>
            </a:r>
          </a:p>
          <a:p>
            <a:pPr algn="ctr"/>
            <a:r>
              <a:rPr lang="ru-RU" sz="3600" b="1" kern="10">
                <a:ln w="9525">
                  <a:solidFill>
                    <a:srgbClr val="000000"/>
                  </a:solidFill>
                  <a:round/>
                  <a:headEnd/>
                  <a:tailEnd/>
                </a:ln>
                <a:solidFill>
                  <a:srgbClr val="FFFFFF"/>
                </a:solidFill>
                <a:latin typeface="Arial"/>
                <a:cs typeface="Arial"/>
              </a:rPr>
              <a:t>Млекопитающих:</a:t>
            </a:r>
          </a:p>
        </p:txBody>
      </p:sp>
      <p:sp>
        <p:nvSpPr>
          <p:cNvPr id="117765" name="Rectangle 5"/>
          <p:cNvSpPr>
            <a:spLocks noChangeArrowheads="1"/>
          </p:cNvSpPr>
          <p:nvPr/>
        </p:nvSpPr>
        <p:spPr bwMode="auto">
          <a:xfrm>
            <a:off x="684213" y="1671638"/>
            <a:ext cx="7705725" cy="5214937"/>
          </a:xfrm>
          <a:prstGeom prst="rect">
            <a:avLst/>
          </a:prstGeom>
          <a:noFill/>
          <a:ln w="9525">
            <a:noFill/>
            <a:miter lim="800000"/>
            <a:headEnd/>
            <a:tailEnd/>
          </a:ln>
          <a:effectLst/>
        </p:spPr>
        <p:txBody>
          <a:bodyPr anchor="ctr">
            <a:spAutoFit/>
          </a:bodyPr>
          <a:lstStyle/>
          <a:p>
            <a:pPr marL="342900" indent="-342900">
              <a:lnSpc>
                <a:spcPct val="150000"/>
              </a:lnSpc>
              <a:buFontTx/>
              <a:buAutoNum type="arabicPeriod"/>
            </a:pPr>
            <a:r>
              <a:rPr lang="ru-RU" sz="3200">
                <a:solidFill>
                  <a:srgbClr val="FFFFFF"/>
                </a:solidFill>
                <a:latin typeface="Times New Roman" pitchFamily="18" charset="0"/>
              </a:rPr>
              <a:t>2 пары пятипалых конечностей.</a:t>
            </a:r>
          </a:p>
          <a:p>
            <a:pPr marL="342900" indent="-342900">
              <a:lnSpc>
                <a:spcPct val="150000"/>
              </a:lnSpc>
              <a:buFontTx/>
              <a:buAutoNum type="arabicPeriod"/>
            </a:pPr>
            <a:r>
              <a:rPr lang="ru-RU" sz="3200">
                <a:solidFill>
                  <a:srgbClr val="FFFFFF"/>
                </a:solidFill>
                <a:latin typeface="Times New Roman" pitchFamily="18" charset="0"/>
              </a:rPr>
              <a:t>Тело покрыто волосяным покровом.</a:t>
            </a:r>
          </a:p>
          <a:p>
            <a:pPr marL="342900" indent="-342900">
              <a:lnSpc>
                <a:spcPct val="150000"/>
              </a:lnSpc>
              <a:buFontTx/>
              <a:buAutoNum type="arabicPeriod"/>
            </a:pPr>
            <a:r>
              <a:rPr lang="ru-RU" sz="3200">
                <a:solidFill>
                  <a:srgbClr val="FFFFFF"/>
                </a:solidFill>
                <a:latin typeface="Times New Roman" pitchFamily="18" charset="0"/>
              </a:rPr>
              <a:t>Дифференцированные зубы.</a:t>
            </a:r>
          </a:p>
          <a:p>
            <a:pPr marL="342900" indent="-342900">
              <a:lnSpc>
                <a:spcPct val="150000"/>
              </a:lnSpc>
              <a:buFontTx/>
              <a:buAutoNum type="arabicPeriod"/>
            </a:pPr>
            <a:r>
              <a:rPr lang="ru-RU" sz="3200">
                <a:solidFill>
                  <a:srgbClr val="FFFFFF"/>
                </a:solidFill>
                <a:latin typeface="Times New Roman" pitchFamily="18" charset="0"/>
              </a:rPr>
              <a:t>Живорождение.</a:t>
            </a:r>
          </a:p>
          <a:p>
            <a:pPr marL="342900" indent="-342900">
              <a:lnSpc>
                <a:spcPct val="150000"/>
              </a:lnSpc>
              <a:buFontTx/>
              <a:buAutoNum type="arabicPeriod"/>
            </a:pPr>
            <a:r>
              <a:rPr lang="ru-RU" sz="3200">
                <a:solidFill>
                  <a:srgbClr val="FFFFFF"/>
                </a:solidFill>
                <a:latin typeface="Times New Roman" pitchFamily="18" charset="0"/>
              </a:rPr>
              <a:t>Вскармливание детенышей молоком.</a:t>
            </a:r>
          </a:p>
          <a:p>
            <a:pPr marL="342900" indent="-342900">
              <a:lnSpc>
                <a:spcPct val="150000"/>
              </a:lnSpc>
              <a:buFontTx/>
              <a:buAutoNum type="arabicPeriod"/>
            </a:pPr>
            <a:r>
              <a:rPr lang="ru-RU" sz="3200">
                <a:solidFill>
                  <a:srgbClr val="FFFFFF"/>
                </a:solidFill>
                <a:latin typeface="Times New Roman" pitchFamily="18" charset="0"/>
              </a:rPr>
              <a:t>Кора больших полушарий с извилинами.</a:t>
            </a:r>
          </a:p>
          <a:p>
            <a:pPr marL="342900" indent="-342900" eaLnBrk="0" hangingPunct="0">
              <a:lnSpc>
                <a:spcPct val="150000"/>
              </a:lnSpc>
            </a:pPr>
            <a:endParaRPr lang="ru-RU" sz="32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7764"/>
                                        </p:tgtEl>
                                        <p:attrNameLst>
                                          <p:attrName>style.visibility</p:attrName>
                                        </p:attrNameLst>
                                      </p:cBhvr>
                                      <p:to>
                                        <p:strVal val="visible"/>
                                      </p:to>
                                    </p:set>
                                    <p:animEffect transition="in" filter="wipe(left)">
                                      <p:cBhvr>
                                        <p:cTn id="7" dur="2000"/>
                                        <p:tgtEl>
                                          <p:spTgt spid="117764"/>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117765">
                                            <p:txEl>
                                              <p:pRg st="0" end="0"/>
                                            </p:txEl>
                                          </p:spTgt>
                                        </p:tgtEl>
                                        <p:attrNameLst>
                                          <p:attrName>style.visibility</p:attrName>
                                        </p:attrNameLst>
                                      </p:cBhvr>
                                      <p:to>
                                        <p:strVal val="visible"/>
                                      </p:to>
                                    </p:set>
                                    <p:animEffect transition="in" filter="wipe(left)">
                                      <p:cBhvr>
                                        <p:cTn id="11" dur="2000"/>
                                        <p:tgtEl>
                                          <p:spTgt spid="117765">
                                            <p:txEl>
                                              <p:pRg st="0" end="0"/>
                                            </p:txEl>
                                          </p:spTgt>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117765">
                                            <p:txEl>
                                              <p:pRg st="1" end="1"/>
                                            </p:txEl>
                                          </p:spTgt>
                                        </p:tgtEl>
                                        <p:attrNameLst>
                                          <p:attrName>style.visibility</p:attrName>
                                        </p:attrNameLst>
                                      </p:cBhvr>
                                      <p:to>
                                        <p:strVal val="visible"/>
                                      </p:to>
                                    </p:set>
                                    <p:animEffect transition="in" filter="wipe(left)">
                                      <p:cBhvr>
                                        <p:cTn id="15" dur="2000"/>
                                        <p:tgtEl>
                                          <p:spTgt spid="117765">
                                            <p:txEl>
                                              <p:pRg st="1" end="1"/>
                                            </p:txEl>
                                          </p:spTgt>
                                        </p:tgtEl>
                                      </p:cBhvr>
                                    </p:animEffect>
                                  </p:childTnLst>
                                </p:cTn>
                              </p:par>
                            </p:childTnLst>
                          </p:cTn>
                        </p:par>
                        <p:par>
                          <p:cTn id="16" fill="hold">
                            <p:stCondLst>
                              <p:cond delay="6000"/>
                            </p:stCondLst>
                            <p:childTnLst>
                              <p:par>
                                <p:cTn id="17" presetID="22" presetClass="entr" presetSubtype="8" fill="hold" nodeType="afterEffect">
                                  <p:stCondLst>
                                    <p:cond delay="0"/>
                                  </p:stCondLst>
                                  <p:childTnLst>
                                    <p:set>
                                      <p:cBhvr>
                                        <p:cTn id="18" dur="1" fill="hold">
                                          <p:stCondLst>
                                            <p:cond delay="0"/>
                                          </p:stCondLst>
                                        </p:cTn>
                                        <p:tgtEl>
                                          <p:spTgt spid="117765">
                                            <p:txEl>
                                              <p:pRg st="2" end="2"/>
                                            </p:txEl>
                                          </p:spTgt>
                                        </p:tgtEl>
                                        <p:attrNameLst>
                                          <p:attrName>style.visibility</p:attrName>
                                        </p:attrNameLst>
                                      </p:cBhvr>
                                      <p:to>
                                        <p:strVal val="visible"/>
                                      </p:to>
                                    </p:set>
                                    <p:animEffect transition="in" filter="wipe(left)">
                                      <p:cBhvr>
                                        <p:cTn id="19" dur="2000"/>
                                        <p:tgtEl>
                                          <p:spTgt spid="117765">
                                            <p:txEl>
                                              <p:pRg st="2" end="2"/>
                                            </p:txEl>
                                          </p:spTgt>
                                        </p:tgtEl>
                                      </p:cBhvr>
                                    </p:animEffect>
                                  </p:childTnLst>
                                </p:cTn>
                              </p:par>
                            </p:childTnLst>
                          </p:cTn>
                        </p:par>
                        <p:par>
                          <p:cTn id="20" fill="hold">
                            <p:stCondLst>
                              <p:cond delay="8000"/>
                            </p:stCondLst>
                            <p:childTnLst>
                              <p:par>
                                <p:cTn id="21" presetID="22" presetClass="entr" presetSubtype="8" fill="hold" nodeType="afterEffect">
                                  <p:stCondLst>
                                    <p:cond delay="0"/>
                                  </p:stCondLst>
                                  <p:childTnLst>
                                    <p:set>
                                      <p:cBhvr>
                                        <p:cTn id="22" dur="1" fill="hold">
                                          <p:stCondLst>
                                            <p:cond delay="0"/>
                                          </p:stCondLst>
                                        </p:cTn>
                                        <p:tgtEl>
                                          <p:spTgt spid="117765">
                                            <p:txEl>
                                              <p:pRg st="3" end="3"/>
                                            </p:txEl>
                                          </p:spTgt>
                                        </p:tgtEl>
                                        <p:attrNameLst>
                                          <p:attrName>style.visibility</p:attrName>
                                        </p:attrNameLst>
                                      </p:cBhvr>
                                      <p:to>
                                        <p:strVal val="visible"/>
                                      </p:to>
                                    </p:set>
                                    <p:animEffect transition="in" filter="wipe(left)">
                                      <p:cBhvr>
                                        <p:cTn id="23" dur="2000"/>
                                        <p:tgtEl>
                                          <p:spTgt spid="117765">
                                            <p:txEl>
                                              <p:pRg st="3" end="3"/>
                                            </p:txEl>
                                          </p:spTgt>
                                        </p:tgtEl>
                                      </p:cBhvr>
                                    </p:animEffect>
                                  </p:childTnLst>
                                </p:cTn>
                              </p:par>
                            </p:childTnLst>
                          </p:cTn>
                        </p:par>
                        <p:par>
                          <p:cTn id="24" fill="hold">
                            <p:stCondLst>
                              <p:cond delay="10000"/>
                            </p:stCondLst>
                            <p:childTnLst>
                              <p:par>
                                <p:cTn id="25" presetID="22" presetClass="entr" presetSubtype="8" fill="hold" nodeType="afterEffect">
                                  <p:stCondLst>
                                    <p:cond delay="0"/>
                                  </p:stCondLst>
                                  <p:childTnLst>
                                    <p:set>
                                      <p:cBhvr>
                                        <p:cTn id="26" dur="1" fill="hold">
                                          <p:stCondLst>
                                            <p:cond delay="0"/>
                                          </p:stCondLst>
                                        </p:cTn>
                                        <p:tgtEl>
                                          <p:spTgt spid="117765">
                                            <p:txEl>
                                              <p:pRg st="4" end="4"/>
                                            </p:txEl>
                                          </p:spTgt>
                                        </p:tgtEl>
                                        <p:attrNameLst>
                                          <p:attrName>style.visibility</p:attrName>
                                        </p:attrNameLst>
                                      </p:cBhvr>
                                      <p:to>
                                        <p:strVal val="visible"/>
                                      </p:to>
                                    </p:set>
                                    <p:animEffect transition="in" filter="wipe(left)">
                                      <p:cBhvr>
                                        <p:cTn id="27" dur="2000"/>
                                        <p:tgtEl>
                                          <p:spTgt spid="117765">
                                            <p:txEl>
                                              <p:pRg st="4" end="4"/>
                                            </p:txEl>
                                          </p:spTgt>
                                        </p:tgtEl>
                                      </p:cBhvr>
                                    </p:animEffect>
                                  </p:childTnLst>
                                </p:cTn>
                              </p:par>
                            </p:childTnLst>
                          </p:cTn>
                        </p:par>
                        <p:par>
                          <p:cTn id="28" fill="hold">
                            <p:stCondLst>
                              <p:cond delay="12000"/>
                            </p:stCondLst>
                            <p:childTnLst>
                              <p:par>
                                <p:cTn id="29" presetID="22" presetClass="entr" presetSubtype="8" fill="hold" nodeType="afterEffect">
                                  <p:stCondLst>
                                    <p:cond delay="0"/>
                                  </p:stCondLst>
                                  <p:childTnLst>
                                    <p:set>
                                      <p:cBhvr>
                                        <p:cTn id="30" dur="1" fill="hold">
                                          <p:stCondLst>
                                            <p:cond delay="0"/>
                                          </p:stCondLst>
                                        </p:cTn>
                                        <p:tgtEl>
                                          <p:spTgt spid="117765">
                                            <p:txEl>
                                              <p:pRg st="5" end="5"/>
                                            </p:txEl>
                                          </p:spTgt>
                                        </p:tgtEl>
                                        <p:attrNameLst>
                                          <p:attrName>style.visibility</p:attrName>
                                        </p:attrNameLst>
                                      </p:cBhvr>
                                      <p:to>
                                        <p:strVal val="visible"/>
                                      </p:to>
                                    </p:set>
                                    <p:animEffect transition="in" filter="wipe(left)">
                                      <p:cBhvr>
                                        <p:cTn id="31" dur="2000"/>
                                        <p:tgtEl>
                                          <p:spTgt spid="11776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8" name="Rectangle 12"/>
          <p:cNvSpPr>
            <a:spLocks noGrp="1" noRot="1" noChangeArrowheads="1"/>
          </p:cNvSpPr>
          <p:nvPr>
            <p:ph type="title"/>
          </p:nvPr>
        </p:nvSpPr>
        <p:spPr/>
        <p:txBody>
          <a:bodyPr/>
          <a:lstStyle/>
          <a:p>
            <a:endParaRPr lang="ru-RU"/>
          </a:p>
        </p:txBody>
      </p:sp>
      <p:pic>
        <p:nvPicPr>
          <p:cNvPr id="152584" name="Picture 8" descr="Изображение 090"/>
          <p:cNvPicPr>
            <a:picLocks noGrp="1" noChangeAspect="1" noChangeArrowheads="1"/>
          </p:cNvPicPr>
          <p:nvPr>
            <p:ph sz="quarter" idx="2"/>
          </p:nvPr>
        </p:nvPicPr>
        <p:blipFill>
          <a:blip r:embed="rId2" cstate="email"/>
          <a:srcRect/>
          <a:stretch>
            <a:fillRect/>
          </a:stretch>
        </p:blipFill>
        <p:spPr>
          <a:xfrm>
            <a:off x="0" y="3175"/>
            <a:ext cx="9144000" cy="6854825"/>
          </a:xfrm>
          <a:noFill/>
          <a:ln/>
        </p:spPr>
      </p:pic>
      <p:sp>
        <p:nvSpPr>
          <p:cNvPr id="152583" name="Rectangle 7"/>
          <p:cNvSpPr>
            <a:spLocks noChangeArrowheads="1"/>
          </p:cNvSpPr>
          <p:nvPr/>
        </p:nvSpPr>
        <p:spPr bwMode="auto">
          <a:xfrm>
            <a:off x="539750" y="836613"/>
            <a:ext cx="3887788" cy="5678487"/>
          </a:xfrm>
          <a:prstGeom prst="rect">
            <a:avLst/>
          </a:prstGeom>
          <a:noFill/>
          <a:ln w="9525">
            <a:noFill/>
            <a:miter lim="800000"/>
            <a:headEnd/>
            <a:tailEnd/>
          </a:ln>
          <a:effectLst/>
        </p:spPr>
        <p:txBody>
          <a:bodyPr>
            <a:spAutoFit/>
          </a:bodyPr>
          <a:lstStyle/>
          <a:p>
            <a:pPr>
              <a:lnSpc>
                <a:spcPct val="90000"/>
              </a:lnSpc>
              <a:spcBef>
                <a:spcPct val="20000"/>
              </a:spcBef>
              <a:buClr>
                <a:schemeClr val="hlink"/>
              </a:buClr>
              <a:buSzPct val="60000"/>
              <a:buFont typeface="Wingdings" pitchFamily="2" charset="2"/>
              <a:buNone/>
            </a:pPr>
            <a:r>
              <a:rPr lang="ru-RU" sz="2400" b="1">
                <a:solidFill>
                  <a:srgbClr val="FFFFFF"/>
                </a:solidFill>
                <a:effectLst>
                  <a:outerShdw blurRad="38100" dist="38100" dir="2700000" algn="tl">
                    <a:srgbClr val="000000"/>
                  </a:outerShdw>
                </a:effectLst>
                <a:latin typeface="Times New Roman" pitchFamily="18" charset="0"/>
              </a:rPr>
              <a:t>Родина песца — тундровые просторы. Куда бы не уходил песец — на льды Северного Ледовитого океана или в тайгу — врожденные инстинкты возвращают его обратно в тундру. Только здесь он продолжает род. Осенью песцы начинают мигрировать по тундре. Известны случаи, когда окольцованный на Ямале песец был пойман через год на Аляске, это только по прямой около 5000 км.</a:t>
            </a:r>
          </a:p>
        </p:txBody>
      </p:sp>
      <p:pic>
        <p:nvPicPr>
          <p:cNvPr id="152587" name="Picture 11" descr="песец"/>
          <p:cNvPicPr>
            <a:picLocks noGrp="1" noChangeAspect="1" noChangeArrowheads="1"/>
          </p:cNvPicPr>
          <p:nvPr>
            <p:ph sz="quarter" idx="3"/>
          </p:nvPr>
        </p:nvPicPr>
        <p:blipFill>
          <a:blip r:embed="rId3" cstate="email"/>
          <a:srcRect/>
          <a:stretch>
            <a:fillRect/>
          </a:stretch>
        </p:blipFill>
        <p:spPr>
          <a:xfrm>
            <a:off x="4643438" y="333375"/>
            <a:ext cx="4206875" cy="2803525"/>
          </a:xfrm>
          <a:noFill/>
          <a:ln/>
        </p:spPr>
      </p:pic>
      <p:pic>
        <p:nvPicPr>
          <p:cNvPr id="152580" name="Picture 4" descr="DSCN1779[1]"/>
          <p:cNvPicPr>
            <a:picLocks noGrp="1" noChangeAspect="1" noChangeArrowheads="1"/>
          </p:cNvPicPr>
          <p:nvPr>
            <p:ph sz="half" idx="1"/>
          </p:nvPr>
        </p:nvPicPr>
        <p:blipFill>
          <a:blip r:embed="rId4" cstate="email"/>
          <a:srcRect/>
          <a:stretch>
            <a:fillRect/>
          </a:stretch>
        </p:blipFill>
        <p:spPr>
          <a:xfrm>
            <a:off x="4500563" y="3357563"/>
            <a:ext cx="4321175" cy="3238500"/>
          </a:xfr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52580"/>
                                        </p:tgtEl>
                                        <p:attrNameLst>
                                          <p:attrName>style.visibility</p:attrName>
                                        </p:attrNameLst>
                                      </p:cBhvr>
                                      <p:to>
                                        <p:strVal val="visible"/>
                                      </p:to>
                                    </p:set>
                                    <p:animEffect transition="in" filter="wedge">
                                      <p:cBhvr>
                                        <p:cTn id="7" dur="1000"/>
                                        <p:tgtEl>
                                          <p:spTgt spid="152580"/>
                                        </p:tgtEl>
                                      </p:cBhvr>
                                    </p:animEffect>
                                  </p:childTnLst>
                                </p:cTn>
                              </p:par>
                            </p:childTnLst>
                          </p:cTn>
                        </p:par>
                        <p:par>
                          <p:cTn id="8" fill="hold">
                            <p:stCondLst>
                              <p:cond delay="1000"/>
                            </p:stCondLst>
                            <p:childTnLst>
                              <p:par>
                                <p:cTn id="9" presetID="20" presetClass="entr" presetSubtype="0" fill="hold" nodeType="afterEffect">
                                  <p:stCondLst>
                                    <p:cond delay="0"/>
                                  </p:stCondLst>
                                  <p:childTnLst>
                                    <p:set>
                                      <p:cBhvr>
                                        <p:cTn id="10" dur="1" fill="hold">
                                          <p:stCondLst>
                                            <p:cond delay="0"/>
                                          </p:stCondLst>
                                        </p:cTn>
                                        <p:tgtEl>
                                          <p:spTgt spid="152587"/>
                                        </p:tgtEl>
                                        <p:attrNameLst>
                                          <p:attrName>style.visibility</p:attrName>
                                        </p:attrNameLst>
                                      </p:cBhvr>
                                      <p:to>
                                        <p:strVal val="visible"/>
                                      </p:to>
                                    </p:set>
                                    <p:animEffect transition="in" filter="wedge">
                                      <p:cBhvr>
                                        <p:cTn id="11" dur="1000"/>
                                        <p:tgtEl>
                                          <p:spTgt spid="152587"/>
                                        </p:tgtEl>
                                      </p:cBhvr>
                                    </p:animEffect>
                                  </p:childTnLst>
                                </p:cTn>
                              </p:par>
                            </p:childTnLst>
                          </p:cTn>
                        </p:par>
                        <p:par>
                          <p:cTn id="12" fill="hold">
                            <p:stCondLst>
                              <p:cond delay="2000"/>
                            </p:stCondLst>
                            <p:childTnLst>
                              <p:par>
                                <p:cTn id="13" presetID="40" presetClass="entr" presetSubtype="0" fill="hold" nodeType="afterEffect">
                                  <p:stCondLst>
                                    <p:cond delay="0"/>
                                  </p:stCondLst>
                                  <p:iterate type="lt">
                                    <p:tmPct val="10000"/>
                                  </p:iterate>
                                  <p:childTnLst>
                                    <p:set>
                                      <p:cBhvr>
                                        <p:cTn id="14" dur="1" fill="hold">
                                          <p:stCondLst>
                                            <p:cond delay="0"/>
                                          </p:stCondLst>
                                        </p:cTn>
                                        <p:tgtEl>
                                          <p:spTgt spid="152583">
                                            <p:txEl>
                                              <p:pRg st="0" end="0"/>
                                            </p:txEl>
                                          </p:spTgt>
                                        </p:tgtEl>
                                        <p:attrNameLst>
                                          <p:attrName>style.visibility</p:attrName>
                                        </p:attrNameLst>
                                      </p:cBhvr>
                                      <p:to>
                                        <p:strVal val="visible"/>
                                      </p:to>
                                    </p:set>
                                    <p:animEffect transition="in" filter="fade">
                                      <p:cBhvr>
                                        <p:cTn id="15" dur="500"/>
                                        <p:tgtEl>
                                          <p:spTgt spid="152583">
                                            <p:txEl>
                                              <p:pRg st="0" end="0"/>
                                            </p:txEl>
                                          </p:spTgt>
                                        </p:tgtEl>
                                      </p:cBhvr>
                                    </p:animEffect>
                                    <p:anim calcmode="lin" valueType="num">
                                      <p:cBhvr>
                                        <p:cTn id="16" dur="500" fill="hold"/>
                                        <p:tgtEl>
                                          <p:spTgt spid="152583">
                                            <p:txEl>
                                              <p:pRg st="0" end="0"/>
                                            </p:txEl>
                                          </p:spTgt>
                                        </p:tgtEl>
                                        <p:attrNameLst>
                                          <p:attrName>ppt_x</p:attrName>
                                        </p:attrNameLst>
                                      </p:cBhvr>
                                      <p:tavLst>
                                        <p:tav tm="0">
                                          <p:val>
                                            <p:strVal val="#ppt_x-.1"/>
                                          </p:val>
                                        </p:tav>
                                        <p:tav tm="100000">
                                          <p:val>
                                            <p:strVal val="#ppt_x"/>
                                          </p:val>
                                        </p:tav>
                                      </p:tavLst>
                                    </p:anim>
                                    <p:anim calcmode="lin" valueType="num">
                                      <p:cBhvr>
                                        <p:cTn id="17" dur="500" fill="hold"/>
                                        <p:tgtEl>
                                          <p:spTgt spid="15258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8" name="Picture 8" descr="Изображение 090"/>
          <p:cNvPicPr>
            <a:picLocks noGrp="1" noChangeAspect="1" noChangeArrowheads="1"/>
          </p:cNvPicPr>
          <p:nvPr>
            <p:ph sz="half" idx="2"/>
          </p:nvPr>
        </p:nvPicPr>
        <p:blipFill>
          <a:blip r:embed="rId2" cstate="email"/>
          <a:srcRect/>
          <a:stretch>
            <a:fillRect/>
          </a:stretch>
        </p:blipFill>
        <p:spPr>
          <a:xfrm>
            <a:off x="0" y="0"/>
            <a:ext cx="9648825" cy="6858000"/>
          </a:xfrm>
          <a:noFill/>
          <a:ln/>
        </p:spPr>
      </p:pic>
      <p:sp>
        <p:nvSpPr>
          <p:cNvPr id="153607" name="Rectangle 7"/>
          <p:cNvSpPr>
            <a:spLocks noGrp="1" noRot="1" noChangeArrowheads="1"/>
          </p:cNvSpPr>
          <p:nvPr>
            <p:ph type="title"/>
          </p:nvPr>
        </p:nvSpPr>
        <p:spPr>
          <a:xfrm>
            <a:off x="539750" y="836613"/>
            <a:ext cx="8604250" cy="1512887"/>
          </a:xfrm>
        </p:spPr>
        <p:txBody>
          <a:bodyPr/>
          <a:lstStyle/>
          <a:p>
            <a:pPr algn="l"/>
            <a:r>
              <a:rPr lang="ru-RU" sz="2800" b="1">
                <a:solidFill>
                  <a:srgbClr val="FFFFFF"/>
                </a:solidFill>
              </a:rPr>
              <a:t>Зимой довольствуются скудным рационом — редкие куропатки, остатки пиршеств крупных хищников, лемминги.</a:t>
            </a:r>
            <a:br>
              <a:rPr lang="ru-RU" sz="2800" b="1">
                <a:solidFill>
                  <a:srgbClr val="FFFFFF"/>
                </a:solidFill>
              </a:rPr>
            </a:br>
            <a:endParaRPr lang="ru-RU" sz="2800" b="1">
              <a:solidFill>
                <a:srgbClr val="FFFFFF"/>
              </a:solidFill>
            </a:endParaRPr>
          </a:p>
        </p:txBody>
      </p:sp>
      <p:pic>
        <p:nvPicPr>
          <p:cNvPr id="153604" name="Picture 4" descr="687887[1]"/>
          <p:cNvPicPr>
            <a:picLocks noGrp="1" noChangeAspect="1" noChangeArrowheads="1"/>
          </p:cNvPicPr>
          <p:nvPr>
            <p:ph sz="half" idx="1"/>
          </p:nvPr>
        </p:nvPicPr>
        <p:blipFill>
          <a:blip r:embed="rId3" cstate="email"/>
          <a:srcRect/>
          <a:stretch>
            <a:fillRect/>
          </a:stretch>
        </p:blipFill>
        <p:spPr>
          <a:xfrm>
            <a:off x="4284663" y="3113088"/>
            <a:ext cx="4470400" cy="3263900"/>
          </a:xfrm>
          <a:noFill/>
          <a:ln/>
        </p:spPr>
      </p:pic>
      <p:sp>
        <p:nvSpPr>
          <p:cNvPr id="153603" name="Rectangle 3"/>
          <p:cNvSpPr>
            <a:spLocks noGrp="1" noRot="1" noChangeArrowheads="1"/>
          </p:cNvSpPr>
          <p:nvPr>
            <p:ph type="body" sz="half" idx="4294967295"/>
          </p:nvPr>
        </p:nvSpPr>
        <p:spPr>
          <a:xfrm>
            <a:off x="395288" y="2349500"/>
            <a:ext cx="4038600" cy="3671888"/>
          </a:xfrm>
        </p:spPr>
        <p:txBody>
          <a:bodyPr/>
          <a:lstStyle/>
          <a:p>
            <a:pPr>
              <a:buFont typeface="Wingdings" pitchFamily="2" charset="2"/>
              <a:buNone/>
            </a:pPr>
            <a:r>
              <a:rPr lang="ru-RU" sz="2800" b="1">
                <a:solidFill>
                  <a:srgbClr val="FFFFFF"/>
                </a:solidFill>
                <a:effectLst>
                  <a:outerShdw blurRad="38100" dist="38100" dir="2700000" algn="tl">
                    <a:srgbClr val="000000"/>
                  </a:outerShdw>
                </a:effectLst>
              </a:rPr>
              <a:t>У песцов выражен каннибализм, особенно в голодные сезоны. Попавших в самоловы собратья съедают при первой же возможности. </a:t>
            </a:r>
            <a:endParaRPr lang="ru-RU" sz="2800">
              <a:solidFill>
                <a:srgbClr val="FFFFFF"/>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53604"/>
                                        </p:tgtEl>
                                        <p:attrNameLst>
                                          <p:attrName>style.visibility</p:attrName>
                                        </p:attrNameLst>
                                      </p:cBhvr>
                                      <p:to>
                                        <p:strVal val="visible"/>
                                      </p:to>
                                    </p:set>
                                    <p:animEffect transition="in" filter="fade">
                                      <p:cBhvr>
                                        <p:cTn id="7" dur="2000"/>
                                        <p:tgtEl>
                                          <p:spTgt spid="153604"/>
                                        </p:tgtEl>
                                      </p:cBhvr>
                                    </p:animEffect>
                                    <p:anim calcmode="lin" valueType="num">
                                      <p:cBhvr>
                                        <p:cTn id="8" dur="2000" fill="hold"/>
                                        <p:tgtEl>
                                          <p:spTgt spid="153604"/>
                                        </p:tgtEl>
                                        <p:attrNameLst>
                                          <p:attrName>style.rotation</p:attrName>
                                        </p:attrNameLst>
                                      </p:cBhvr>
                                      <p:tavLst>
                                        <p:tav tm="0">
                                          <p:val>
                                            <p:fltVal val="720"/>
                                          </p:val>
                                        </p:tav>
                                        <p:tav tm="100000">
                                          <p:val>
                                            <p:fltVal val="0"/>
                                          </p:val>
                                        </p:tav>
                                      </p:tavLst>
                                    </p:anim>
                                    <p:anim calcmode="lin" valueType="num">
                                      <p:cBhvr>
                                        <p:cTn id="9" dur="2000" fill="hold"/>
                                        <p:tgtEl>
                                          <p:spTgt spid="153604"/>
                                        </p:tgtEl>
                                        <p:attrNameLst>
                                          <p:attrName>ppt_h</p:attrName>
                                        </p:attrNameLst>
                                      </p:cBhvr>
                                      <p:tavLst>
                                        <p:tav tm="0">
                                          <p:val>
                                            <p:fltVal val="0"/>
                                          </p:val>
                                        </p:tav>
                                        <p:tav tm="100000">
                                          <p:val>
                                            <p:strVal val="#ppt_h"/>
                                          </p:val>
                                        </p:tav>
                                      </p:tavLst>
                                    </p:anim>
                                    <p:anim calcmode="lin" valueType="num">
                                      <p:cBhvr>
                                        <p:cTn id="10" dur="2000" fill="hold"/>
                                        <p:tgtEl>
                                          <p:spTgt spid="153604"/>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55" presetClass="entr" presetSubtype="0" fill="hold" grpId="0" nodeType="afterEffect">
                                  <p:stCondLst>
                                    <p:cond delay="0"/>
                                  </p:stCondLst>
                                  <p:childTnLst>
                                    <p:set>
                                      <p:cBhvr>
                                        <p:cTn id="13" dur="1" fill="hold">
                                          <p:stCondLst>
                                            <p:cond delay="0"/>
                                          </p:stCondLst>
                                        </p:cTn>
                                        <p:tgtEl>
                                          <p:spTgt spid="153607"/>
                                        </p:tgtEl>
                                        <p:attrNameLst>
                                          <p:attrName>style.visibility</p:attrName>
                                        </p:attrNameLst>
                                      </p:cBhvr>
                                      <p:to>
                                        <p:strVal val="visible"/>
                                      </p:to>
                                    </p:set>
                                    <p:anim calcmode="lin" valueType="num">
                                      <p:cBhvr>
                                        <p:cTn id="14" dur="1000" fill="hold"/>
                                        <p:tgtEl>
                                          <p:spTgt spid="153607"/>
                                        </p:tgtEl>
                                        <p:attrNameLst>
                                          <p:attrName>ppt_w</p:attrName>
                                        </p:attrNameLst>
                                      </p:cBhvr>
                                      <p:tavLst>
                                        <p:tav tm="0">
                                          <p:val>
                                            <p:strVal val="#ppt_w*0.70"/>
                                          </p:val>
                                        </p:tav>
                                        <p:tav tm="100000">
                                          <p:val>
                                            <p:strVal val="#ppt_w"/>
                                          </p:val>
                                        </p:tav>
                                      </p:tavLst>
                                    </p:anim>
                                    <p:anim calcmode="lin" valueType="num">
                                      <p:cBhvr>
                                        <p:cTn id="15" dur="1000" fill="hold"/>
                                        <p:tgtEl>
                                          <p:spTgt spid="153607"/>
                                        </p:tgtEl>
                                        <p:attrNameLst>
                                          <p:attrName>ppt_h</p:attrName>
                                        </p:attrNameLst>
                                      </p:cBhvr>
                                      <p:tavLst>
                                        <p:tav tm="0">
                                          <p:val>
                                            <p:strVal val="#ppt_h"/>
                                          </p:val>
                                        </p:tav>
                                        <p:tav tm="100000">
                                          <p:val>
                                            <p:strVal val="#ppt_h"/>
                                          </p:val>
                                        </p:tav>
                                      </p:tavLst>
                                    </p:anim>
                                    <p:animEffect transition="in" filter="fade">
                                      <p:cBhvr>
                                        <p:cTn id="16" dur="1000"/>
                                        <p:tgtEl>
                                          <p:spTgt spid="153607"/>
                                        </p:tgtEl>
                                      </p:cBhvr>
                                    </p:animEffect>
                                  </p:childTnLst>
                                </p:cTn>
                              </p:par>
                            </p:childTnLst>
                          </p:cTn>
                        </p:par>
                        <p:par>
                          <p:cTn id="17" fill="hold">
                            <p:stCondLst>
                              <p:cond delay="3000"/>
                            </p:stCondLst>
                            <p:childTnLst>
                              <p:par>
                                <p:cTn id="18" presetID="55" presetClass="entr" presetSubtype="0" fill="hold" nodeType="afterEffect">
                                  <p:stCondLst>
                                    <p:cond delay="0"/>
                                  </p:stCondLst>
                                  <p:childTnLst>
                                    <p:set>
                                      <p:cBhvr>
                                        <p:cTn id="19" dur="1" fill="hold">
                                          <p:stCondLst>
                                            <p:cond delay="0"/>
                                          </p:stCondLst>
                                        </p:cTn>
                                        <p:tgtEl>
                                          <p:spTgt spid="153603">
                                            <p:txEl>
                                              <p:pRg st="0" end="0"/>
                                            </p:txEl>
                                          </p:spTgt>
                                        </p:tgtEl>
                                        <p:attrNameLst>
                                          <p:attrName>style.visibility</p:attrName>
                                        </p:attrNameLst>
                                      </p:cBhvr>
                                      <p:to>
                                        <p:strVal val="visible"/>
                                      </p:to>
                                    </p:set>
                                    <p:anim calcmode="lin" valueType="num">
                                      <p:cBhvr>
                                        <p:cTn id="20" dur="1000" fill="hold"/>
                                        <p:tgtEl>
                                          <p:spTgt spid="153603">
                                            <p:txEl>
                                              <p:pRg st="0" end="0"/>
                                            </p:txEl>
                                          </p:spTgt>
                                        </p:tgtEl>
                                        <p:attrNameLst>
                                          <p:attrName>ppt_w</p:attrName>
                                        </p:attrNameLst>
                                      </p:cBhvr>
                                      <p:tavLst>
                                        <p:tav tm="0">
                                          <p:val>
                                            <p:strVal val="#ppt_w*0.70"/>
                                          </p:val>
                                        </p:tav>
                                        <p:tav tm="100000">
                                          <p:val>
                                            <p:strVal val="#ppt_w"/>
                                          </p:val>
                                        </p:tav>
                                      </p:tavLst>
                                    </p:anim>
                                    <p:anim calcmode="lin" valueType="num">
                                      <p:cBhvr>
                                        <p:cTn id="21" dur="1000" fill="hold"/>
                                        <p:tgtEl>
                                          <p:spTgt spid="153603">
                                            <p:txEl>
                                              <p:pRg st="0" end="0"/>
                                            </p:txEl>
                                          </p:spTgt>
                                        </p:tgtEl>
                                        <p:attrNameLst>
                                          <p:attrName>ppt_h</p:attrName>
                                        </p:attrNameLst>
                                      </p:cBhvr>
                                      <p:tavLst>
                                        <p:tav tm="0">
                                          <p:val>
                                            <p:strVal val="#ppt_h"/>
                                          </p:val>
                                        </p:tav>
                                        <p:tav tm="100000">
                                          <p:val>
                                            <p:strVal val="#ppt_h"/>
                                          </p:val>
                                        </p:tav>
                                      </p:tavLst>
                                    </p:anim>
                                    <p:animEffect transition="in" filter="fade">
                                      <p:cBhvr>
                                        <p:cTn id="22" dur="1000"/>
                                        <p:tgtEl>
                                          <p:spTgt spid="1536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8" name="Picture 8" descr="P9020330"/>
          <p:cNvPicPr>
            <a:picLocks noGrp="1" noChangeAspect="1" noChangeArrowheads="1"/>
          </p:cNvPicPr>
          <p:nvPr>
            <p:ph sz="half" idx="2"/>
          </p:nvPr>
        </p:nvPicPr>
        <p:blipFill>
          <a:blip r:embed="rId2" cstate="email"/>
          <a:srcRect/>
          <a:stretch>
            <a:fillRect/>
          </a:stretch>
        </p:blipFill>
        <p:spPr>
          <a:xfrm>
            <a:off x="-252413" y="-892175"/>
            <a:ext cx="9793288" cy="7750175"/>
          </a:xfrm>
          <a:noFill/>
          <a:ln/>
        </p:spPr>
      </p:pic>
      <p:sp>
        <p:nvSpPr>
          <p:cNvPr id="128002" name="Rectangle 2"/>
          <p:cNvSpPr>
            <a:spLocks noGrp="1" noRot="1" noChangeArrowheads="1"/>
          </p:cNvSpPr>
          <p:nvPr>
            <p:ph type="title"/>
          </p:nvPr>
        </p:nvSpPr>
        <p:spPr/>
        <p:txBody>
          <a:bodyPr/>
          <a:lstStyle/>
          <a:p>
            <a:r>
              <a:rPr lang="ru-RU" sz="4000">
                <a:solidFill>
                  <a:srgbClr val="FFFFFF"/>
                </a:solidFill>
              </a:rPr>
              <a:t>Лемминг (</a:t>
            </a:r>
            <a:r>
              <a:rPr lang="en-US" sz="4000">
                <a:solidFill>
                  <a:srgbClr val="FFFFFF"/>
                </a:solidFill>
              </a:rPr>
              <a:t>Myopus schisticolor Lill</a:t>
            </a:r>
            <a:r>
              <a:rPr lang="ru-RU" sz="4000">
                <a:solidFill>
                  <a:srgbClr val="FFFFFF"/>
                </a:solidFill>
              </a:rPr>
              <a:t>).</a:t>
            </a:r>
            <a:r>
              <a:rPr lang="ru-RU" sz="4000"/>
              <a:t> </a:t>
            </a:r>
          </a:p>
        </p:txBody>
      </p:sp>
      <p:pic>
        <p:nvPicPr>
          <p:cNvPr id="128004" name="Picture 4" descr="норвежский леминг"/>
          <p:cNvPicPr>
            <a:picLocks noGrp="1" noChangeAspect="1" noChangeArrowheads="1"/>
          </p:cNvPicPr>
          <p:nvPr>
            <p:ph sz="half" idx="1"/>
          </p:nvPr>
        </p:nvPicPr>
        <p:blipFill>
          <a:blip r:embed="rId3" cstate="email"/>
          <a:srcRect/>
          <a:stretch>
            <a:fillRect/>
          </a:stretch>
        </p:blipFill>
        <p:spPr>
          <a:xfrm>
            <a:off x="4787900" y="3284538"/>
            <a:ext cx="4038600" cy="2943225"/>
          </a:xfrm>
          <a:noFill/>
          <a:ln/>
        </p:spPr>
      </p:pic>
      <p:sp>
        <p:nvSpPr>
          <p:cNvPr id="128007" name="Rectangle 7"/>
          <p:cNvSpPr>
            <a:spLocks noChangeArrowheads="1"/>
          </p:cNvSpPr>
          <p:nvPr/>
        </p:nvSpPr>
        <p:spPr bwMode="auto">
          <a:xfrm>
            <a:off x="539750" y="1341438"/>
            <a:ext cx="3671888" cy="4838700"/>
          </a:xfrm>
          <a:prstGeom prst="rect">
            <a:avLst/>
          </a:prstGeom>
          <a:noFill/>
          <a:ln w="9525">
            <a:noFill/>
            <a:miter lim="800000"/>
            <a:headEnd/>
            <a:tailEnd/>
          </a:ln>
          <a:effectLst/>
        </p:spPr>
        <p:txBody>
          <a:bodyPr anchor="ctr">
            <a:spAutoFit/>
          </a:bodyPr>
          <a:lstStyle/>
          <a:p>
            <a:pPr algn="just"/>
            <a:r>
              <a:rPr lang="ru-RU" sz="2400">
                <a:solidFill>
                  <a:srgbClr val="FFFFFF"/>
                </a:solidFill>
                <a:latin typeface="Times New Roman" pitchFamily="18" charset="0"/>
              </a:rPr>
              <a:t>Мелкий зверек с коротким хвостом. Длина тела 90—129 мм, хвост 12—20 мм. Верх буровато-коричневый с рыжим, низ черновато-серый. Хвост двухцветный — сверху темный, снизу светлый. Уши маленькие, почти не видны из шерсти. Коготь на крайнем внутреннем пальце передних лап плоский.</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28002"/>
                                        </p:tgtEl>
                                        <p:attrNameLst>
                                          <p:attrName>style.visibility</p:attrName>
                                        </p:attrNameLst>
                                      </p:cBhvr>
                                      <p:to>
                                        <p:strVal val="visible"/>
                                      </p:to>
                                    </p:set>
                                    <p:anim calcmode="lin" valueType="num">
                                      <p:cBhvr>
                                        <p:cTn id="7" dur="2000" fill="hold"/>
                                        <p:tgtEl>
                                          <p:spTgt spid="128002"/>
                                        </p:tgtEl>
                                        <p:attrNameLst>
                                          <p:attrName>ppt_w</p:attrName>
                                        </p:attrNameLst>
                                      </p:cBhvr>
                                      <p:tavLst>
                                        <p:tav tm="0">
                                          <p:val>
                                            <p:fltVal val="0"/>
                                          </p:val>
                                        </p:tav>
                                        <p:tav tm="100000">
                                          <p:val>
                                            <p:strVal val="#ppt_w"/>
                                          </p:val>
                                        </p:tav>
                                      </p:tavLst>
                                    </p:anim>
                                    <p:anim calcmode="lin" valueType="num">
                                      <p:cBhvr>
                                        <p:cTn id="8" dur="2000" fill="hold"/>
                                        <p:tgtEl>
                                          <p:spTgt spid="128002"/>
                                        </p:tgtEl>
                                        <p:attrNameLst>
                                          <p:attrName>ppt_h</p:attrName>
                                        </p:attrNameLst>
                                      </p:cBhvr>
                                      <p:tavLst>
                                        <p:tav tm="0">
                                          <p:val>
                                            <p:fltVal val="0"/>
                                          </p:val>
                                        </p:tav>
                                        <p:tav tm="100000">
                                          <p:val>
                                            <p:strVal val="#ppt_h"/>
                                          </p:val>
                                        </p:tav>
                                      </p:tavLst>
                                    </p:anim>
                                    <p:anim calcmode="lin" valueType="num">
                                      <p:cBhvr>
                                        <p:cTn id="9" dur="2000" fill="hold"/>
                                        <p:tgtEl>
                                          <p:spTgt spid="12800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2800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20" presetClass="entr" presetSubtype="0" fill="hold" nodeType="afterEffect">
                                  <p:stCondLst>
                                    <p:cond delay="0"/>
                                  </p:stCondLst>
                                  <p:childTnLst>
                                    <p:set>
                                      <p:cBhvr>
                                        <p:cTn id="13" dur="1" fill="hold">
                                          <p:stCondLst>
                                            <p:cond delay="0"/>
                                          </p:stCondLst>
                                        </p:cTn>
                                        <p:tgtEl>
                                          <p:spTgt spid="128004"/>
                                        </p:tgtEl>
                                        <p:attrNameLst>
                                          <p:attrName>style.visibility</p:attrName>
                                        </p:attrNameLst>
                                      </p:cBhvr>
                                      <p:to>
                                        <p:strVal val="visible"/>
                                      </p:to>
                                    </p:set>
                                    <p:animEffect transition="in" filter="wedge">
                                      <p:cBhvr>
                                        <p:cTn id="14" dur="2000"/>
                                        <p:tgtEl>
                                          <p:spTgt spid="128004"/>
                                        </p:tgtEl>
                                      </p:cBhvr>
                                    </p:animEffect>
                                  </p:childTnLst>
                                </p:cTn>
                              </p:par>
                            </p:childTnLst>
                          </p:cTn>
                        </p:par>
                        <p:par>
                          <p:cTn id="15" fill="hold">
                            <p:stCondLst>
                              <p:cond delay="4000"/>
                            </p:stCondLst>
                            <p:childTnLst>
                              <p:par>
                                <p:cTn id="16" presetID="27" presetClass="entr" presetSubtype="0" fill="hold" nodeType="afterEffect">
                                  <p:stCondLst>
                                    <p:cond delay="0"/>
                                  </p:stCondLst>
                                  <p:iterate type="lt">
                                    <p:tmPct val="50000"/>
                                  </p:iterate>
                                  <p:childTnLst>
                                    <p:set>
                                      <p:cBhvr>
                                        <p:cTn id="17" dur="1" fill="hold">
                                          <p:stCondLst>
                                            <p:cond delay="0"/>
                                          </p:stCondLst>
                                        </p:cTn>
                                        <p:tgtEl>
                                          <p:spTgt spid="128007">
                                            <p:txEl>
                                              <p:pRg st="0" end="0"/>
                                            </p:txEl>
                                          </p:spTgt>
                                        </p:tgtEl>
                                        <p:attrNameLst>
                                          <p:attrName>style.visibility</p:attrName>
                                        </p:attrNameLst>
                                      </p:cBhvr>
                                      <p:to>
                                        <p:strVal val="visible"/>
                                      </p:to>
                                    </p:set>
                                    <p:anim calcmode="discrete" valueType="clr">
                                      <p:cBhvr override="childStyle">
                                        <p:cTn id="18" dur="80"/>
                                        <p:tgtEl>
                                          <p:spTgt spid="12800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28007">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12800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94" name="Picture 10" descr="P9020330"/>
          <p:cNvPicPr>
            <a:picLocks noGrp="1" noChangeAspect="1" noChangeArrowheads="1"/>
          </p:cNvPicPr>
          <p:nvPr>
            <p:ph sz="quarter" idx="3"/>
          </p:nvPr>
        </p:nvPicPr>
        <p:blipFill>
          <a:blip r:embed="rId2" cstate="email"/>
          <a:srcRect/>
          <a:stretch>
            <a:fillRect/>
          </a:stretch>
        </p:blipFill>
        <p:spPr>
          <a:xfrm>
            <a:off x="0" y="0"/>
            <a:ext cx="9612313" cy="6858000"/>
          </a:xfrm>
          <a:noFill/>
          <a:ln/>
        </p:spPr>
      </p:pic>
      <p:sp>
        <p:nvSpPr>
          <p:cNvPr id="169988" name="Rectangle 4"/>
          <p:cNvSpPr>
            <a:spLocks noGrp="1" noChangeArrowheads="1"/>
          </p:cNvSpPr>
          <p:nvPr>
            <p:ph type="title"/>
          </p:nvPr>
        </p:nvSpPr>
        <p:spPr>
          <a:xfrm>
            <a:off x="395288" y="1052513"/>
            <a:ext cx="8229600" cy="1143000"/>
          </a:xfrm>
          <a:noFill/>
          <a:ln/>
        </p:spPr>
        <p:txBody>
          <a:bodyPr/>
          <a:lstStyle/>
          <a:p>
            <a:pPr algn="l">
              <a:lnSpc>
                <a:spcPct val="110000"/>
              </a:lnSpc>
              <a:spcBef>
                <a:spcPct val="20000"/>
              </a:spcBef>
              <a:buClr>
                <a:schemeClr val="hlink"/>
              </a:buClr>
              <a:buSzPct val="60000"/>
              <a:buFont typeface="Wingdings" pitchFamily="2" charset="2"/>
              <a:buNone/>
            </a:pPr>
            <a:r>
              <a:rPr lang="ru-RU" sz="2800">
                <a:solidFill>
                  <a:srgbClr val="FFFFFF"/>
                </a:solidFill>
              </a:rPr>
              <a:t>Всю зиму лемминги живут под снегом, где температура воздуха даже в сильные морозы не опускается ниже минус 5-7 градусов. Остальное время они проводят в  подповерхностных грунтовых норах. </a:t>
            </a:r>
            <a:br>
              <a:rPr lang="ru-RU" sz="2800">
                <a:solidFill>
                  <a:srgbClr val="FFFFFF"/>
                </a:solidFill>
              </a:rPr>
            </a:br>
            <a:endParaRPr lang="ru-RU" sz="2800">
              <a:solidFill>
                <a:srgbClr val="FFFFFF"/>
              </a:solidFill>
            </a:endParaRPr>
          </a:p>
        </p:txBody>
      </p:sp>
      <p:sp>
        <p:nvSpPr>
          <p:cNvPr id="169987" name="Rectangle 3"/>
          <p:cNvSpPr>
            <a:spLocks noGrp="1" noRot="1" noChangeArrowheads="1"/>
          </p:cNvSpPr>
          <p:nvPr>
            <p:ph type="body" sz="half" idx="1"/>
          </p:nvPr>
        </p:nvSpPr>
        <p:spPr>
          <a:xfrm>
            <a:off x="0" y="2565400"/>
            <a:ext cx="4038600" cy="4530725"/>
          </a:xfrm>
        </p:spPr>
        <p:txBody>
          <a:bodyPr/>
          <a:lstStyle/>
          <a:p>
            <a:pPr>
              <a:buFont typeface="Wingdings" pitchFamily="2" charset="2"/>
              <a:buNone/>
            </a:pPr>
            <a:r>
              <a:rPr lang="ru-RU" sz="2800" b="1"/>
              <a:t>    </a:t>
            </a:r>
            <a:r>
              <a:rPr lang="ru-RU" sz="2800">
                <a:solidFill>
                  <a:srgbClr val="FFFFFF"/>
                </a:solidFill>
                <a:effectLst>
                  <a:outerShdw blurRad="38100" dist="38100" dir="2700000" algn="tl">
                    <a:srgbClr val="000000"/>
                  </a:outerShdw>
                </a:effectLst>
              </a:rPr>
              <a:t>Под снегом прокладывают многочисленные ходы в поисках брусники, семян трав. Летний</a:t>
            </a:r>
          </a:p>
          <a:p>
            <a:pPr>
              <a:buFont typeface="Wingdings" pitchFamily="2" charset="2"/>
              <a:buNone/>
            </a:pPr>
            <a:r>
              <a:rPr lang="ru-RU" sz="2800">
                <a:solidFill>
                  <a:srgbClr val="FFFFFF"/>
                </a:solidFill>
                <a:effectLst>
                  <a:outerShdw blurRad="38100" dist="38100" dir="2700000" algn="tl">
                    <a:srgbClr val="000000"/>
                  </a:outerShdw>
                </a:effectLst>
              </a:rPr>
              <a:t>   корм — осока, побеги карликовых ив.</a:t>
            </a:r>
          </a:p>
        </p:txBody>
      </p:sp>
      <p:pic>
        <p:nvPicPr>
          <p:cNvPr id="169992" name="Picture 8"/>
          <p:cNvPicPr>
            <a:picLocks noGrp="1" noChangeAspect="1" noChangeArrowheads="1"/>
          </p:cNvPicPr>
          <p:nvPr>
            <p:ph sz="quarter" idx="2"/>
          </p:nvPr>
        </p:nvPicPr>
        <p:blipFill>
          <a:blip r:embed="rId3" cstate="email"/>
          <a:srcRect/>
          <a:stretch>
            <a:fillRect/>
          </a:stretch>
        </p:blipFill>
        <p:spPr>
          <a:xfrm>
            <a:off x="4284663" y="2852738"/>
            <a:ext cx="4859337" cy="3470275"/>
          </a:xfr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69988"/>
                                        </p:tgtEl>
                                        <p:attrNameLst>
                                          <p:attrName>style.visibility</p:attrName>
                                        </p:attrNameLst>
                                      </p:cBhvr>
                                      <p:to>
                                        <p:strVal val="visible"/>
                                      </p:to>
                                    </p:set>
                                    <p:animEffect transition="in" filter="fade">
                                      <p:cBhvr>
                                        <p:cTn id="7" dur="500"/>
                                        <p:tgtEl>
                                          <p:spTgt spid="169988"/>
                                        </p:tgtEl>
                                      </p:cBhvr>
                                    </p:animEffect>
                                    <p:anim calcmode="lin" valueType="num">
                                      <p:cBhvr>
                                        <p:cTn id="8" dur="500" fill="hold"/>
                                        <p:tgtEl>
                                          <p:spTgt spid="169988"/>
                                        </p:tgtEl>
                                        <p:attrNameLst>
                                          <p:attrName>ppt_x</p:attrName>
                                        </p:attrNameLst>
                                      </p:cBhvr>
                                      <p:tavLst>
                                        <p:tav tm="0">
                                          <p:val>
                                            <p:strVal val="#ppt_x-.1"/>
                                          </p:val>
                                        </p:tav>
                                        <p:tav tm="100000">
                                          <p:val>
                                            <p:strVal val="#ppt_x"/>
                                          </p:val>
                                        </p:tav>
                                      </p:tavLst>
                                    </p:anim>
                                    <p:anim calcmode="lin" valueType="num">
                                      <p:cBhvr>
                                        <p:cTn id="9" dur="500" fill="hold"/>
                                        <p:tgtEl>
                                          <p:spTgt spid="169988"/>
                                        </p:tgtEl>
                                        <p:attrNameLst>
                                          <p:attrName>ppt_y</p:attrName>
                                        </p:attrNameLst>
                                      </p:cBhvr>
                                      <p:tavLst>
                                        <p:tav tm="0">
                                          <p:val>
                                            <p:strVal val="#ppt_y"/>
                                          </p:val>
                                        </p:tav>
                                        <p:tav tm="100000">
                                          <p:val>
                                            <p:strVal val="#ppt_y"/>
                                          </p:val>
                                        </p:tav>
                                      </p:tavLst>
                                    </p:anim>
                                  </p:childTnLst>
                                </p:cTn>
                              </p:par>
                            </p:childTnLst>
                          </p:cTn>
                        </p:par>
                        <p:par>
                          <p:cTn id="10" fill="hold">
                            <p:stCondLst>
                              <p:cond delay="8450"/>
                            </p:stCondLst>
                            <p:childTnLst>
                              <p:par>
                                <p:cTn id="11" presetID="40" presetClass="entr" presetSubtype="0" fill="hold" nodeType="afterEffect">
                                  <p:stCondLst>
                                    <p:cond delay="0"/>
                                  </p:stCondLst>
                                  <p:iterate type="lt">
                                    <p:tmPct val="10000"/>
                                  </p:iterate>
                                  <p:childTnLst>
                                    <p:set>
                                      <p:cBhvr>
                                        <p:cTn id="12" dur="1" fill="hold">
                                          <p:stCondLst>
                                            <p:cond delay="0"/>
                                          </p:stCondLst>
                                        </p:cTn>
                                        <p:tgtEl>
                                          <p:spTgt spid="169987">
                                            <p:txEl>
                                              <p:pRg st="0" end="0"/>
                                            </p:txEl>
                                          </p:spTgt>
                                        </p:tgtEl>
                                        <p:attrNameLst>
                                          <p:attrName>style.visibility</p:attrName>
                                        </p:attrNameLst>
                                      </p:cBhvr>
                                      <p:to>
                                        <p:strVal val="visible"/>
                                      </p:to>
                                    </p:set>
                                    <p:animEffect transition="in" filter="fade">
                                      <p:cBhvr>
                                        <p:cTn id="13" dur="500"/>
                                        <p:tgtEl>
                                          <p:spTgt spid="169987">
                                            <p:txEl>
                                              <p:pRg st="0" end="0"/>
                                            </p:txEl>
                                          </p:spTgt>
                                        </p:tgtEl>
                                      </p:cBhvr>
                                    </p:animEffect>
                                    <p:anim calcmode="lin" valueType="num">
                                      <p:cBhvr>
                                        <p:cTn id="14" dur="500" fill="hold"/>
                                        <p:tgtEl>
                                          <p:spTgt spid="169987">
                                            <p:txEl>
                                              <p:pRg st="0" end="0"/>
                                            </p:txEl>
                                          </p:spTgt>
                                        </p:tgtEl>
                                        <p:attrNameLst>
                                          <p:attrName>ppt_x</p:attrName>
                                        </p:attrNameLst>
                                      </p:cBhvr>
                                      <p:tavLst>
                                        <p:tav tm="0">
                                          <p:val>
                                            <p:strVal val="#ppt_x-.1"/>
                                          </p:val>
                                        </p:tav>
                                        <p:tav tm="100000">
                                          <p:val>
                                            <p:strVal val="#ppt_x"/>
                                          </p:val>
                                        </p:tav>
                                      </p:tavLst>
                                    </p:anim>
                                    <p:anim calcmode="lin" valueType="num">
                                      <p:cBhvr>
                                        <p:cTn id="15" dur="500" fill="hold"/>
                                        <p:tgtEl>
                                          <p:spTgt spid="169987">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12500"/>
                            </p:stCondLst>
                            <p:childTnLst>
                              <p:par>
                                <p:cTn id="17" presetID="40" presetClass="entr" presetSubtype="0" fill="hold" nodeType="afterEffect">
                                  <p:stCondLst>
                                    <p:cond delay="0"/>
                                  </p:stCondLst>
                                  <p:iterate type="lt">
                                    <p:tmPct val="10000"/>
                                  </p:iterate>
                                  <p:childTnLst>
                                    <p:set>
                                      <p:cBhvr>
                                        <p:cTn id="18" dur="1" fill="hold">
                                          <p:stCondLst>
                                            <p:cond delay="0"/>
                                          </p:stCondLst>
                                        </p:cTn>
                                        <p:tgtEl>
                                          <p:spTgt spid="169987">
                                            <p:txEl>
                                              <p:pRg st="1" end="1"/>
                                            </p:txEl>
                                          </p:spTgt>
                                        </p:tgtEl>
                                        <p:attrNameLst>
                                          <p:attrName>style.visibility</p:attrName>
                                        </p:attrNameLst>
                                      </p:cBhvr>
                                      <p:to>
                                        <p:strVal val="visible"/>
                                      </p:to>
                                    </p:set>
                                    <p:animEffect transition="in" filter="fade">
                                      <p:cBhvr>
                                        <p:cTn id="19" dur="500"/>
                                        <p:tgtEl>
                                          <p:spTgt spid="169987">
                                            <p:txEl>
                                              <p:pRg st="1" end="1"/>
                                            </p:txEl>
                                          </p:spTgt>
                                        </p:tgtEl>
                                      </p:cBhvr>
                                    </p:animEffect>
                                    <p:anim calcmode="lin" valueType="num">
                                      <p:cBhvr>
                                        <p:cTn id="20" dur="500" fill="hold"/>
                                        <p:tgtEl>
                                          <p:spTgt spid="169987">
                                            <p:txEl>
                                              <p:pRg st="1" end="1"/>
                                            </p:txEl>
                                          </p:spTgt>
                                        </p:tgtEl>
                                        <p:attrNameLst>
                                          <p:attrName>ppt_x</p:attrName>
                                        </p:attrNameLst>
                                      </p:cBhvr>
                                      <p:tavLst>
                                        <p:tav tm="0">
                                          <p:val>
                                            <p:strVal val="#ppt_x-.1"/>
                                          </p:val>
                                        </p:tav>
                                        <p:tav tm="100000">
                                          <p:val>
                                            <p:strVal val="#ppt_x"/>
                                          </p:val>
                                        </p:tav>
                                      </p:tavLst>
                                    </p:anim>
                                    <p:anim calcmode="lin" valueType="num">
                                      <p:cBhvr>
                                        <p:cTn id="21" dur="500" fill="hold"/>
                                        <p:tgtEl>
                                          <p:spTgt spid="169987">
                                            <p:txEl>
                                              <p:pRg st="1" end="1"/>
                                            </p:txEl>
                                          </p:spTgt>
                                        </p:tgtEl>
                                        <p:attrNameLst>
                                          <p:attrName>ppt_y</p:attrName>
                                        </p:attrNameLst>
                                      </p:cBhvr>
                                      <p:tavLst>
                                        <p:tav tm="0">
                                          <p:val>
                                            <p:strVal val="#ppt_y"/>
                                          </p:val>
                                        </p:tav>
                                        <p:tav tm="100000">
                                          <p:val>
                                            <p:strVal val="#ppt_y"/>
                                          </p:val>
                                        </p:tav>
                                      </p:tavLst>
                                    </p:anim>
                                  </p:childTnLst>
                                </p:cTn>
                              </p:par>
                            </p:childTnLst>
                          </p:cTn>
                        </p:par>
                        <p:par>
                          <p:cTn id="22" fill="hold">
                            <p:stCondLst>
                              <p:cond delay="14450"/>
                            </p:stCondLst>
                            <p:childTnLst>
                              <p:par>
                                <p:cTn id="23" presetID="7" presetClass="entr" presetSubtype="4" fill="hold" nodeType="afterEffect">
                                  <p:stCondLst>
                                    <p:cond delay="0"/>
                                  </p:stCondLst>
                                  <p:childTnLst>
                                    <p:set>
                                      <p:cBhvr>
                                        <p:cTn id="24" dur="1" fill="hold">
                                          <p:stCondLst>
                                            <p:cond delay="0"/>
                                          </p:stCondLst>
                                        </p:cTn>
                                        <p:tgtEl>
                                          <p:spTgt spid="169992"/>
                                        </p:tgtEl>
                                        <p:attrNameLst>
                                          <p:attrName>style.visibility</p:attrName>
                                        </p:attrNameLst>
                                      </p:cBhvr>
                                      <p:to>
                                        <p:strVal val="visible"/>
                                      </p:to>
                                    </p:set>
                                    <p:anim calcmode="lin" valueType="num">
                                      <p:cBhvr additive="base">
                                        <p:cTn id="25" dur="1000" fill="hold"/>
                                        <p:tgtEl>
                                          <p:spTgt spid="169992"/>
                                        </p:tgtEl>
                                        <p:attrNameLst>
                                          <p:attrName>ppt_x</p:attrName>
                                        </p:attrNameLst>
                                      </p:cBhvr>
                                      <p:tavLst>
                                        <p:tav tm="0">
                                          <p:val>
                                            <p:strVal val="#ppt_x"/>
                                          </p:val>
                                        </p:tav>
                                        <p:tav tm="100000">
                                          <p:val>
                                            <p:strVal val="#ppt_x"/>
                                          </p:val>
                                        </p:tav>
                                      </p:tavLst>
                                    </p:anim>
                                    <p:anim calcmode="lin" valueType="num">
                                      <p:cBhvr additive="base">
                                        <p:cTn id="26" dur="1000" fill="hold"/>
                                        <p:tgtEl>
                                          <p:spTgt spid="1699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5" name="Picture 5" descr="P9020330"/>
          <p:cNvPicPr>
            <a:picLocks noGrp="1" noChangeAspect="1" noChangeArrowheads="1"/>
          </p:cNvPicPr>
          <p:nvPr>
            <p:ph sz="half" idx="2"/>
          </p:nvPr>
        </p:nvPicPr>
        <p:blipFill>
          <a:blip r:embed="rId2" cstate="email"/>
          <a:srcRect/>
          <a:stretch>
            <a:fillRect/>
          </a:stretch>
        </p:blipFill>
        <p:spPr>
          <a:xfrm>
            <a:off x="0" y="-836613"/>
            <a:ext cx="10260013" cy="7694613"/>
          </a:xfrm>
          <a:noFill/>
          <a:ln/>
        </p:spPr>
      </p:pic>
      <p:pic>
        <p:nvPicPr>
          <p:cNvPr id="168964" name="Picture 4"/>
          <p:cNvPicPr>
            <a:picLocks noGrp="1" noChangeAspect="1" noChangeArrowheads="1"/>
          </p:cNvPicPr>
          <p:nvPr>
            <p:ph type="title"/>
          </p:nvPr>
        </p:nvPicPr>
        <p:blipFill>
          <a:blip r:embed="rId3" cstate="email"/>
          <a:srcRect/>
          <a:stretch>
            <a:fillRect/>
          </a:stretch>
        </p:blipFill>
        <p:spPr>
          <a:xfrm>
            <a:off x="3959225" y="1557338"/>
            <a:ext cx="5184775" cy="4235450"/>
          </a:xfrm>
          <a:noFill/>
          <a:ln/>
        </p:spPr>
      </p:pic>
      <p:sp>
        <p:nvSpPr>
          <p:cNvPr id="168963" name="Rectangle 3"/>
          <p:cNvSpPr>
            <a:spLocks noGrp="1" noRot="1" noChangeArrowheads="1"/>
          </p:cNvSpPr>
          <p:nvPr>
            <p:ph type="body" sz="half" idx="1"/>
          </p:nvPr>
        </p:nvSpPr>
        <p:spPr>
          <a:xfrm>
            <a:off x="250825" y="1052513"/>
            <a:ext cx="4038600" cy="4530725"/>
          </a:xfrm>
        </p:spPr>
        <p:txBody>
          <a:bodyPr/>
          <a:lstStyle/>
          <a:p>
            <a:pPr>
              <a:buFont typeface="Wingdings" pitchFamily="2" charset="2"/>
              <a:buNone/>
            </a:pPr>
            <a:r>
              <a:rPr lang="ru-RU" sz="2800" b="1">
                <a:solidFill>
                  <a:srgbClr val="FFFFFF"/>
                </a:solidFill>
                <a:effectLst>
                  <a:outerShdw blurRad="38100" dist="38100" dir="2700000" algn="tl">
                    <a:srgbClr val="000000"/>
                  </a:outerShdw>
                </a:effectLst>
              </a:rPr>
              <a:t>Лемминг отчаянно сопротивляется любому врагу, поэтому гренландские эскимосы недаром бесстрашном человеке говорят: «Смел, как лемминг!».</a:t>
            </a:r>
          </a:p>
          <a:p>
            <a:endParaRPr lang="ru-RU" sz="2800">
              <a:solidFill>
                <a:srgbClr val="FFFFFF"/>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68964"/>
                                        </p:tgtEl>
                                        <p:attrNameLst>
                                          <p:attrName>style.visibility</p:attrName>
                                        </p:attrNameLst>
                                      </p:cBhvr>
                                      <p:to>
                                        <p:strVal val="visible"/>
                                      </p:to>
                                    </p:set>
                                    <p:anim calcmode="lin" valueType="num">
                                      <p:cBhvr>
                                        <p:cTn id="7" dur="1000" fill="hold"/>
                                        <p:tgtEl>
                                          <p:spTgt spid="168964"/>
                                        </p:tgtEl>
                                        <p:attrNameLst>
                                          <p:attrName>ppt_w</p:attrName>
                                        </p:attrNameLst>
                                      </p:cBhvr>
                                      <p:tavLst>
                                        <p:tav tm="0">
                                          <p:val>
                                            <p:strVal val="#ppt_w*0.70"/>
                                          </p:val>
                                        </p:tav>
                                        <p:tav tm="100000">
                                          <p:val>
                                            <p:strVal val="#ppt_w"/>
                                          </p:val>
                                        </p:tav>
                                      </p:tavLst>
                                    </p:anim>
                                    <p:anim calcmode="lin" valueType="num">
                                      <p:cBhvr>
                                        <p:cTn id="8" dur="1000" fill="hold"/>
                                        <p:tgtEl>
                                          <p:spTgt spid="168964"/>
                                        </p:tgtEl>
                                        <p:attrNameLst>
                                          <p:attrName>ppt_h</p:attrName>
                                        </p:attrNameLst>
                                      </p:cBhvr>
                                      <p:tavLst>
                                        <p:tav tm="0">
                                          <p:val>
                                            <p:strVal val="#ppt_h"/>
                                          </p:val>
                                        </p:tav>
                                        <p:tav tm="100000">
                                          <p:val>
                                            <p:strVal val="#ppt_h"/>
                                          </p:val>
                                        </p:tav>
                                      </p:tavLst>
                                    </p:anim>
                                    <p:animEffect transition="in" filter="fade">
                                      <p:cBhvr>
                                        <p:cTn id="9" dur="1000"/>
                                        <p:tgtEl>
                                          <p:spTgt spid="168964"/>
                                        </p:tgtEl>
                                      </p:cBhvr>
                                    </p:animEffect>
                                  </p:childTnLst>
                                </p:cTn>
                              </p:par>
                            </p:childTnLst>
                          </p:cTn>
                        </p:par>
                        <p:par>
                          <p:cTn id="10" fill="hold">
                            <p:stCondLst>
                              <p:cond delay="10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168963">
                                            <p:txEl>
                                              <p:pRg st="0" end="0"/>
                                            </p:txEl>
                                          </p:spTgt>
                                        </p:tgtEl>
                                        <p:attrNameLst>
                                          <p:attrName>style.visibility</p:attrName>
                                        </p:attrNameLst>
                                      </p:cBhvr>
                                      <p:to>
                                        <p:strVal val="visible"/>
                                      </p:to>
                                    </p:set>
                                    <p:anim calcmode="discrete" valueType="clr">
                                      <p:cBhvr override="childStyle">
                                        <p:cTn id="13" dur="80"/>
                                        <p:tgtEl>
                                          <p:spTgt spid="16896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68963">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16896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42" name="Picture 18" descr="Изображение 099"/>
          <p:cNvPicPr>
            <a:picLocks noGrp="1" noChangeAspect="1" noChangeArrowheads="1"/>
          </p:cNvPicPr>
          <p:nvPr>
            <p:ph sz="half" idx="2"/>
          </p:nvPr>
        </p:nvPicPr>
        <p:blipFill>
          <a:blip r:embed="rId2" cstate="email"/>
          <a:srcRect/>
          <a:stretch>
            <a:fillRect/>
          </a:stretch>
        </p:blipFill>
        <p:spPr>
          <a:xfrm>
            <a:off x="0" y="0"/>
            <a:ext cx="9612313" cy="13166725"/>
          </a:xfrm>
          <a:noFill/>
          <a:ln/>
        </p:spPr>
      </p:pic>
      <p:sp>
        <p:nvSpPr>
          <p:cNvPr id="129026" name="Rectangle 2"/>
          <p:cNvSpPr>
            <a:spLocks noGrp="1" noRot="1" noChangeArrowheads="1"/>
          </p:cNvSpPr>
          <p:nvPr>
            <p:ph type="title"/>
          </p:nvPr>
        </p:nvSpPr>
        <p:spPr/>
        <p:txBody>
          <a:bodyPr/>
          <a:lstStyle/>
          <a:p>
            <a:r>
              <a:rPr lang="ru-RU" sz="4000">
                <a:solidFill>
                  <a:srgbClr val="FFFFFF"/>
                </a:solidFill>
              </a:rPr>
              <a:t>Белый медведь</a:t>
            </a:r>
            <a:br>
              <a:rPr lang="ru-RU" sz="4000">
                <a:solidFill>
                  <a:srgbClr val="FFFFFF"/>
                </a:solidFill>
              </a:rPr>
            </a:br>
            <a:r>
              <a:rPr lang="ru-RU" sz="4000">
                <a:solidFill>
                  <a:srgbClr val="FFFFFF"/>
                </a:solidFill>
              </a:rPr>
              <a:t>(</a:t>
            </a:r>
            <a:r>
              <a:rPr lang="en-US" sz="4000">
                <a:solidFill>
                  <a:srgbClr val="FFFFFF"/>
                </a:solidFill>
              </a:rPr>
              <a:t>Ursus maritimus Phipps</a:t>
            </a:r>
            <a:r>
              <a:rPr lang="ru-RU" sz="4000">
                <a:solidFill>
                  <a:srgbClr val="FFFFFF"/>
                </a:solidFill>
              </a:rPr>
              <a:t>).</a:t>
            </a:r>
            <a:r>
              <a:rPr lang="ru-RU" sz="4000"/>
              <a:t> </a:t>
            </a:r>
          </a:p>
        </p:txBody>
      </p:sp>
      <p:pic>
        <p:nvPicPr>
          <p:cNvPr id="129032" name="Picture 8" descr="Рисунок8"/>
          <p:cNvPicPr>
            <a:picLocks noGrp="1" noChangeAspect="1" noChangeArrowheads="1"/>
          </p:cNvPicPr>
          <p:nvPr>
            <p:ph sz="half" idx="1"/>
          </p:nvPr>
        </p:nvPicPr>
        <p:blipFill>
          <a:blip r:embed="rId3" cstate="email"/>
          <a:srcRect/>
          <a:stretch>
            <a:fillRect/>
          </a:stretch>
        </p:blipFill>
        <p:spPr>
          <a:xfrm>
            <a:off x="5364163" y="4122738"/>
            <a:ext cx="4038600" cy="2735262"/>
          </a:xfrm>
          <a:noFill/>
          <a:ln/>
        </p:spPr>
      </p:pic>
      <p:sp>
        <p:nvSpPr>
          <p:cNvPr id="129041" name="Rectangle 17"/>
          <p:cNvSpPr>
            <a:spLocks noChangeArrowheads="1"/>
          </p:cNvSpPr>
          <p:nvPr/>
        </p:nvSpPr>
        <p:spPr bwMode="auto">
          <a:xfrm>
            <a:off x="0" y="1412875"/>
            <a:ext cx="9467850" cy="3508375"/>
          </a:xfrm>
          <a:prstGeom prst="rect">
            <a:avLst/>
          </a:prstGeom>
          <a:noFill/>
          <a:ln w="9525">
            <a:noFill/>
            <a:miter lim="800000"/>
            <a:headEnd/>
            <a:tailEnd/>
          </a:ln>
          <a:effectLst/>
        </p:spPr>
        <p:txBody>
          <a:bodyPr>
            <a:spAutoFit/>
          </a:bodyPr>
          <a:lstStyle/>
          <a:p>
            <a:r>
              <a:rPr lang="ru-RU" sz="2800" b="1">
                <a:solidFill>
                  <a:srgbClr val="FFFFFF"/>
                </a:solidFill>
                <a:latin typeface="Times New Roman" pitchFamily="18" charset="0"/>
              </a:rPr>
              <a:t>Обитатель арктической зоны.  Крупный зверь, достигающий  веса 600—800 кг.  Во всей Арктике в настоящее  время насчитывается всего  около 10-15 тыс. белых  медведей, из них в России — 5-7 тыс. Обычный вес самцов -до 500, самок - до 350 кг. В крае встречается во льдах полярного океана, на  островах Северной Земли </a:t>
            </a:r>
          </a:p>
          <a:p>
            <a:r>
              <a:rPr lang="ru-RU" sz="2800" b="1">
                <a:solidFill>
                  <a:srgbClr val="FFFFFF"/>
                </a:solidFill>
                <a:latin typeface="Times New Roman" pitchFamily="18" charset="0"/>
              </a:rPr>
              <a:t>и по арктическим </a:t>
            </a:r>
          </a:p>
          <a:p>
            <a:r>
              <a:rPr lang="ru-RU" sz="2800" b="1">
                <a:solidFill>
                  <a:srgbClr val="FFFFFF"/>
                </a:solidFill>
                <a:latin typeface="Times New Roman" pitchFamily="18" charset="0"/>
              </a:rPr>
              <a:t> побережьям Таймыра.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29026"/>
                                        </p:tgtEl>
                                        <p:attrNameLst>
                                          <p:attrName>style.visibility</p:attrName>
                                        </p:attrNameLst>
                                      </p:cBhvr>
                                      <p:to>
                                        <p:strVal val="visible"/>
                                      </p:to>
                                    </p:set>
                                    <p:anim calcmode="lin" valueType="num">
                                      <p:cBhvr>
                                        <p:cTn id="7" dur="2000" fill="hold"/>
                                        <p:tgtEl>
                                          <p:spTgt spid="129026"/>
                                        </p:tgtEl>
                                        <p:attrNameLst>
                                          <p:attrName>ppt_w</p:attrName>
                                        </p:attrNameLst>
                                      </p:cBhvr>
                                      <p:tavLst>
                                        <p:tav tm="0">
                                          <p:val>
                                            <p:strVal val="#ppt_w*0.70"/>
                                          </p:val>
                                        </p:tav>
                                        <p:tav tm="100000">
                                          <p:val>
                                            <p:strVal val="#ppt_w"/>
                                          </p:val>
                                        </p:tav>
                                      </p:tavLst>
                                    </p:anim>
                                    <p:anim calcmode="lin" valueType="num">
                                      <p:cBhvr>
                                        <p:cTn id="8" dur="2000" fill="hold"/>
                                        <p:tgtEl>
                                          <p:spTgt spid="129026"/>
                                        </p:tgtEl>
                                        <p:attrNameLst>
                                          <p:attrName>ppt_h</p:attrName>
                                        </p:attrNameLst>
                                      </p:cBhvr>
                                      <p:tavLst>
                                        <p:tav tm="0">
                                          <p:val>
                                            <p:strVal val="#ppt_h"/>
                                          </p:val>
                                        </p:tav>
                                        <p:tav tm="100000">
                                          <p:val>
                                            <p:strVal val="#ppt_h"/>
                                          </p:val>
                                        </p:tav>
                                      </p:tavLst>
                                    </p:anim>
                                    <p:animEffect transition="in" filter="fade">
                                      <p:cBhvr>
                                        <p:cTn id="9" dur="2000"/>
                                        <p:tgtEl>
                                          <p:spTgt spid="129026"/>
                                        </p:tgtEl>
                                      </p:cBhvr>
                                    </p:animEffect>
                                  </p:childTnLst>
                                </p:cTn>
                              </p:par>
                            </p:childTnLst>
                          </p:cTn>
                        </p:par>
                        <p:par>
                          <p:cTn id="10" fill="hold">
                            <p:stCondLst>
                              <p:cond delay="2000"/>
                            </p:stCondLst>
                            <p:childTnLst>
                              <p:par>
                                <p:cTn id="11" presetID="15" presetClass="entr" presetSubtype="0" fill="hold" nodeType="afterEffect">
                                  <p:stCondLst>
                                    <p:cond delay="0"/>
                                  </p:stCondLst>
                                  <p:childTnLst>
                                    <p:set>
                                      <p:cBhvr>
                                        <p:cTn id="12" dur="1" fill="hold">
                                          <p:stCondLst>
                                            <p:cond delay="0"/>
                                          </p:stCondLst>
                                        </p:cTn>
                                        <p:tgtEl>
                                          <p:spTgt spid="129032"/>
                                        </p:tgtEl>
                                        <p:attrNameLst>
                                          <p:attrName>style.visibility</p:attrName>
                                        </p:attrNameLst>
                                      </p:cBhvr>
                                      <p:to>
                                        <p:strVal val="visible"/>
                                      </p:to>
                                    </p:set>
                                    <p:anim calcmode="lin" valueType="num">
                                      <p:cBhvr>
                                        <p:cTn id="13" dur="2000" fill="hold"/>
                                        <p:tgtEl>
                                          <p:spTgt spid="129032"/>
                                        </p:tgtEl>
                                        <p:attrNameLst>
                                          <p:attrName>ppt_w</p:attrName>
                                        </p:attrNameLst>
                                      </p:cBhvr>
                                      <p:tavLst>
                                        <p:tav tm="0">
                                          <p:val>
                                            <p:fltVal val="0"/>
                                          </p:val>
                                        </p:tav>
                                        <p:tav tm="100000">
                                          <p:val>
                                            <p:strVal val="#ppt_w"/>
                                          </p:val>
                                        </p:tav>
                                      </p:tavLst>
                                    </p:anim>
                                    <p:anim calcmode="lin" valueType="num">
                                      <p:cBhvr>
                                        <p:cTn id="14" dur="2000" fill="hold"/>
                                        <p:tgtEl>
                                          <p:spTgt spid="129032"/>
                                        </p:tgtEl>
                                        <p:attrNameLst>
                                          <p:attrName>ppt_h</p:attrName>
                                        </p:attrNameLst>
                                      </p:cBhvr>
                                      <p:tavLst>
                                        <p:tav tm="0">
                                          <p:val>
                                            <p:fltVal val="0"/>
                                          </p:val>
                                        </p:tav>
                                        <p:tav tm="100000">
                                          <p:val>
                                            <p:strVal val="#ppt_h"/>
                                          </p:val>
                                        </p:tav>
                                      </p:tavLst>
                                    </p:anim>
                                    <p:anim calcmode="lin" valueType="num">
                                      <p:cBhvr>
                                        <p:cTn id="15" dur="2000" fill="hold"/>
                                        <p:tgtEl>
                                          <p:spTgt spid="129032"/>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129032"/>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4000"/>
                            </p:stCondLst>
                            <p:childTnLst>
                              <p:par>
                                <p:cTn id="18" presetID="31" presetClass="entr" presetSubtype="0" fill="hold" nodeType="afterEffect">
                                  <p:stCondLst>
                                    <p:cond delay="0"/>
                                  </p:stCondLst>
                                  <p:iterate type="lt">
                                    <p:tmPct val="5000"/>
                                  </p:iterate>
                                  <p:childTnLst>
                                    <p:set>
                                      <p:cBhvr>
                                        <p:cTn id="19" dur="1" fill="hold">
                                          <p:stCondLst>
                                            <p:cond delay="0"/>
                                          </p:stCondLst>
                                        </p:cTn>
                                        <p:tgtEl>
                                          <p:spTgt spid="129041">
                                            <p:txEl>
                                              <p:pRg st="0" end="0"/>
                                            </p:txEl>
                                          </p:spTgt>
                                        </p:tgtEl>
                                        <p:attrNameLst>
                                          <p:attrName>style.visibility</p:attrName>
                                        </p:attrNameLst>
                                      </p:cBhvr>
                                      <p:to>
                                        <p:strVal val="visible"/>
                                      </p:to>
                                    </p:set>
                                    <p:anim calcmode="lin" valueType="num">
                                      <p:cBhvr>
                                        <p:cTn id="20" dur="500" fill="hold"/>
                                        <p:tgtEl>
                                          <p:spTgt spid="129041">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129041">
                                            <p:txEl>
                                              <p:pRg st="0" end="0"/>
                                            </p:txEl>
                                          </p:spTgt>
                                        </p:tgtEl>
                                        <p:attrNameLst>
                                          <p:attrName>ppt_h</p:attrName>
                                        </p:attrNameLst>
                                      </p:cBhvr>
                                      <p:tavLst>
                                        <p:tav tm="0">
                                          <p:val>
                                            <p:fltVal val="0"/>
                                          </p:val>
                                        </p:tav>
                                        <p:tav tm="100000">
                                          <p:val>
                                            <p:strVal val="#ppt_h"/>
                                          </p:val>
                                        </p:tav>
                                      </p:tavLst>
                                    </p:anim>
                                    <p:anim calcmode="lin" valueType="num">
                                      <p:cBhvr>
                                        <p:cTn id="22" dur="500" fill="hold"/>
                                        <p:tgtEl>
                                          <p:spTgt spid="129041">
                                            <p:txEl>
                                              <p:pRg st="0" end="0"/>
                                            </p:txEl>
                                          </p:spTgt>
                                        </p:tgtEl>
                                        <p:attrNameLst>
                                          <p:attrName>style.rotation</p:attrName>
                                        </p:attrNameLst>
                                      </p:cBhvr>
                                      <p:tavLst>
                                        <p:tav tm="0">
                                          <p:val>
                                            <p:fltVal val="90"/>
                                          </p:val>
                                        </p:tav>
                                        <p:tav tm="100000">
                                          <p:val>
                                            <p:fltVal val="0"/>
                                          </p:val>
                                        </p:tav>
                                      </p:tavLst>
                                    </p:anim>
                                    <p:animEffect transition="in" filter="fade">
                                      <p:cBhvr>
                                        <p:cTn id="23" dur="500"/>
                                        <p:tgtEl>
                                          <p:spTgt spid="129041">
                                            <p:txEl>
                                              <p:pRg st="0" end="0"/>
                                            </p:txEl>
                                          </p:spTgt>
                                        </p:tgtEl>
                                      </p:cBhvr>
                                    </p:animEffect>
                                  </p:childTnLst>
                                </p:cTn>
                              </p:par>
                            </p:childTnLst>
                          </p:cTn>
                        </p:par>
                        <p:par>
                          <p:cTn id="24" fill="hold">
                            <p:stCondLst>
                              <p:cond delay="10875"/>
                            </p:stCondLst>
                            <p:childTnLst>
                              <p:par>
                                <p:cTn id="25" presetID="31" presetClass="entr" presetSubtype="0" fill="hold" nodeType="afterEffect">
                                  <p:stCondLst>
                                    <p:cond delay="0"/>
                                  </p:stCondLst>
                                  <p:iterate type="lt">
                                    <p:tmPct val="5000"/>
                                  </p:iterate>
                                  <p:childTnLst>
                                    <p:set>
                                      <p:cBhvr>
                                        <p:cTn id="26" dur="1" fill="hold">
                                          <p:stCondLst>
                                            <p:cond delay="0"/>
                                          </p:stCondLst>
                                        </p:cTn>
                                        <p:tgtEl>
                                          <p:spTgt spid="129041">
                                            <p:txEl>
                                              <p:pRg st="1" end="1"/>
                                            </p:txEl>
                                          </p:spTgt>
                                        </p:tgtEl>
                                        <p:attrNameLst>
                                          <p:attrName>style.visibility</p:attrName>
                                        </p:attrNameLst>
                                      </p:cBhvr>
                                      <p:to>
                                        <p:strVal val="visible"/>
                                      </p:to>
                                    </p:set>
                                    <p:anim calcmode="lin" valueType="num">
                                      <p:cBhvr>
                                        <p:cTn id="27" dur="500" fill="hold"/>
                                        <p:tgtEl>
                                          <p:spTgt spid="129041">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129041">
                                            <p:txEl>
                                              <p:pRg st="1" end="1"/>
                                            </p:txEl>
                                          </p:spTgt>
                                        </p:tgtEl>
                                        <p:attrNameLst>
                                          <p:attrName>ppt_h</p:attrName>
                                        </p:attrNameLst>
                                      </p:cBhvr>
                                      <p:tavLst>
                                        <p:tav tm="0">
                                          <p:val>
                                            <p:fltVal val="0"/>
                                          </p:val>
                                        </p:tav>
                                        <p:tav tm="100000">
                                          <p:val>
                                            <p:strVal val="#ppt_h"/>
                                          </p:val>
                                        </p:tav>
                                      </p:tavLst>
                                    </p:anim>
                                    <p:anim calcmode="lin" valueType="num">
                                      <p:cBhvr>
                                        <p:cTn id="29" dur="500" fill="hold"/>
                                        <p:tgtEl>
                                          <p:spTgt spid="129041">
                                            <p:txEl>
                                              <p:pRg st="1" end="1"/>
                                            </p:txEl>
                                          </p:spTgt>
                                        </p:tgtEl>
                                        <p:attrNameLst>
                                          <p:attrName>style.rotation</p:attrName>
                                        </p:attrNameLst>
                                      </p:cBhvr>
                                      <p:tavLst>
                                        <p:tav tm="0">
                                          <p:val>
                                            <p:fltVal val="90"/>
                                          </p:val>
                                        </p:tav>
                                        <p:tav tm="100000">
                                          <p:val>
                                            <p:fltVal val="0"/>
                                          </p:val>
                                        </p:tav>
                                      </p:tavLst>
                                    </p:anim>
                                    <p:animEffect transition="in" filter="fade">
                                      <p:cBhvr>
                                        <p:cTn id="30" dur="500"/>
                                        <p:tgtEl>
                                          <p:spTgt spid="129041">
                                            <p:txEl>
                                              <p:pRg st="1" end="1"/>
                                            </p:txEl>
                                          </p:spTgt>
                                        </p:tgtEl>
                                      </p:cBhvr>
                                    </p:animEffect>
                                  </p:childTnLst>
                                </p:cTn>
                              </p:par>
                            </p:childTnLst>
                          </p:cTn>
                        </p:par>
                        <p:par>
                          <p:cTn id="31" fill="hold">
                            <p:stCondLst>
                              <p:cond delay="11700"/>
                            </p:stCondLst>
                            <p:childTnLst>
                              <p:par>
                                <p:cTn id="32" presetID="31" presetClass="entr" presetSubtype="0" fill="hold" nodeType="afterEffect">
                                  <p:stCondLst>
                                    <p:cond delay="0"/>
                                  </p:stCondLst>
                                  <p:iterate type="lt">
                                    <p:tmPct val="5000"/>
                                  </p:iterate>
                                  <p:childTnLst>
                                    <p:set>
                                      <p:cBhvr>
                                        <p:cTn id="33" dur="1" fill="hold">
                                          <p:stCondLst>
                                            <p:cond delay="0"/>
                                          </p:stCondLst>
                                        </p:cTn>
                                        <p:tgtEl>
                                          <p:spTgt spid="129041">
                                            <p:txEl>
                                              <p:pRg st="2" end="2"/>
                                            </p:txEl>
                                          </p:spTgt>
                                        </p:tgtEl>
                                        <p:attrNameLst>
                                          <p:attrName>style.visibility</p:attrName>
                                        </p:attrNameLst>
                                      </p:cBhvr>
                                      <p:to>
                                        <p:strVal val="visible"/>
                                      </p:to>
                                    </p:set>
                                    <p:anim calcmode="lin" valueType="num">
                                      <p:cBhvr>
                                        <p:cTn id="34" dur="500" fill="hold"/>
                                        <p:tgtEl>
                                          <p:spTgt spid="129041">
                                            <p:txEl>
                                              <p:pRg st="2" end="2"/>
                                            </p:txEl>
                                          </p:spTgt>
                                        </p:tgtEl>
                                        <p:attrNameLst>
                                          <p:attrName>ppt_w</p:attrName>
                                        </p:attrNameLst>
                                      </p:cBhvr>
                                      <p:tavLst>
                                        <p:tav tm="0">
                                          <p:val>
                                            <p:fltVal val="0"/>
                                          </p:val>
                                        </p:tav>
                                        <p:tav tm="100000">
                                          <p:val>
                                            <p:strVal val="#ppt_w"/>
                                          </p:val>
                                        </p:tav>
                                      </p:tavLst>
                                    </p:anim>
                                    <p:anim calcmode="lin" valueType="num">
                                      <p:cBhvr>
                                        <p:cTn id="35" dur="500" fill="hold"/>
                                        <p:tgtEl>
                                          <p:spTgt spid="129041">
                                            <p:txEl>
                                              <p:pRg st="2" end="2"/>
                                            </p:txEl>
                                          </p:spTgt>
                                        </p:tgtEl>
                                        <p:attrNameLst>
                                          <p:attrName>ppt_h</p:attrName>
                                        </p:attrNameLst>
                                      </p:cBhvr>
                                      <p:tavLst>
                                        <p:tav tm="0">
                                          <p:val>
                                            <p:fltVal val="0"/>
                                          </p:val>
                                        </p:tav>
                                        <p:tav tm="100000">
                                          <p:val>
                                            <p:strVal val="#ppt_h"/>
                                          </p:val>
                                        </p:tav>
                                      </p:tavLst>
                                    </p:anim>
                                    <p:anim calcmode="lin" valueType="num">
                                      <p:cBhvr>
                                        <p:cTn id="36" dur="500" fill="hold"/>
                                        <p:tgtEl>
                                          <p:spTgt spid="129041">
                                            <p:txEl>
                                              <p:pRg st="2" end="2"/>
                                            </p:txEl>
                                          </p:spTgt>
                                        </p:tgtEl>
                                        <p:attrNameLst>
                                          <p:attrName>style.rotation</p:attrName>
                                        </p:attrNameLst>
                                      </p:cBhvr>
                                      <p:tavLst>
                                        <p:tav tm="0">
                                          <p:val>
                                            <p:fltVal val="90"/>
                                          </p:val>
                                        </p:tav>
                                        <p:tav tm="100000">
                                          <p:val>
                                            <p:fltVal val="0"/>
                                          </p:val>
                                        </p:tav>
                                      </p:tavLst>
                                    </p:anim>
                                    <p:animEffect transition="in" filter="fade">
                                      <p:cBhvr>
                                        <p:cTn id="37" dur="500"/>
                                        <p:tgtEl>
                                          <p:spTgt spid="1290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41" name="Picture 9" descr="Изображение 099"/>
          <p:cNvPicPr>
            <a:picLocks noGrp="1" noChangeAspect="1" noChangeArrowheads="1"/>
          </p:cNvPicPr>
          <p:nvPr>
            <p:ph sz="half" idx="2"/>
          </p:nvPr>
        </p:nvPicPr>
        <p:blipFill>
          <a:blip r:embed="rId2" cstate="email"/>
          <a:srcRect/>
          <a:stretch>
            <a:fillRect/>
          </a:stretch>
        </p:blipFill>
        <p:spPr>
          <a:xfrm>
            <a:off x="0" y="0"/>
            <a:ext cx="9144000" cy="9234488"/>
          </a:xfrm>
          <a:noFill/>
          <a:ln/>
        </p:spPr>
      </p:pic>
      <p:sp>
        <p:nvSpPr>
          <p:cNvPr id="172037" name="Rectangle 5"/>
          <p:cNvSpPr>
            <a:spLocks noGrp="1" noRot="1" noChangeArrowheads="1"/>
          </p:cNvSpPr>
          <p:nvPr>
            <p:ph type="title"/>
          </p:nvPr>
        </p:nvSpPr>
        <p:spPr>
          <a:xfrm>
            <a:off x="395288" y="1700213"/>
            <a:ext cx="8229600" cy="1143000"/>
          </a:xfrm>
        </p:spPr>
        <p:txBody>
          <a:bodyPr/>
          <a:lstStyle/>
          <a:p>
            <a:pPr algn="l"/>
            <a:r>
              <a:rPr lang="ru-RU" sz="2800" b="1">
                <a:solidFill>
                  <a:srgbClr val="FFFFFF"/>
                </a:solidFill>
                <a:effectLst/>
              </a:rPr>
              <a:t>В большинстве случаев это кочующие звери. О былом обилии медведей говорить не приходится. На побережьях Таймыра сейчас нигде нет таких мест, где за год можно было бы встретить более десяти зверей. По последним сведениям, на севере и востоке Таймыра залегает в берлоги не менее 20-30 медведиц.</a:t>
            </a:r>
            <a:br>
              <a:rPr lang="ru-RU" sz="2800" b="1">
                <a:solidFill>
                  <a:srgbClr val="FFFFFF"/>
                </a:solidFill>
                <a:effectLst/>
              </a:rPr>
            </a:br>
            <a:endParaRPr lang="ru-RU" sz="2800" b="1">
              <a:solidFill>
                <a:srgbClr val="FFFFFF"/>
              </a:solidFill>
              <a:effectLst/>
            </a:endParaRPr>
          </a:p>
        </p:txBody>
      </p:sp>
      <p:pic>
        <p:nvPicPr>
          <p:cNvPr id="172040" name="Picture 8" descr="а че там"/>
          <p:cNvPicPr>
            <a:picLocks noGrp="1" noChangeAspect="1" noChangeArrowheads="1"/>
          </p:cNvPicPr>
          <p:nvPr>
            <p:ph sz="half" idx="1"/>
          </p:nvPr>
        </p:nvPicPr>
        <p:blipFill>
          <a:blip r:embed="rId3" cstate="email"/>
          <a:srcRect/>
          <a:stretch>
            <a:fillRect/>
          </a:stretch>
        </p:blipFill>
        <p:spPr>
          <a:xfrm>
            <a:off x="5105400" y="3500438"/>
            <a:ext cx="4038600" cy="2692400"/>
          </a:xfr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2040"/>
                                        </p:tgtEl>
                                        <p:attrNameLst>
                                          <p:attrName>style.visibility</p:attrName>
                                        </p:attrNameLst>
                                      </p:cBhvr>
                                      <p:to>
                                        <p:strVal val="visible"/>
                                      </p:to>
                                    </p:set>
                                    <p:animEffect transition="in" filter="fade">
                                      <p:cBhvr>
                                        <p:cTn id="7" dur="3000"/>
                                        <p:tgtEl>
                                          <p:spTgt spid="172040"/>
                                        </p:tgtEl>
                                      </p:cBhvr>
                                    </p:animEffect>
                                  </p:childTnLst>
                                </p:cTn>
                              </p:par>
                            </p:childTnLst>
                          </p:cTn>
                        </p:par>
                        <p:par>
                          <p:cTn id="8" fill="hold">
                            <p:stCondLst>
                              <p:cond delay="3000"/>
                            </p:stCondLst>
                            <p:childTnLst>
                              <p:par>
                                <p:cTn id="9" presetID="31" presetClass="entr" presetSubtype="0" fill="hold" grpId="0" nodeType="afterEffect">
                                  <p:stCondLst>
                                    <p:cond delay="0"/>
                                  </p:stCondLst>
                                  <p:iterate type="lt">
                                    <p:tmPct val="5000"/>
                                  </p:iterate>
                                  <p:childTnLst>
                                    <p:set>
                                      <p:cBhvr>
                                        <p:cTn id="10" dur="1" fill="hold">
                                          <p:stCondLst>
                                            <p:cond delay="0"/>
                                          </p:stCondLst>
                                        </p:cTn>
                                        <p:tgtEl>
                                          <p:spTgt spid="172037"/>
                                        </p:tgtEl>
                                        <p:attrNameLst>
                                          <p:attrName>style.visibility</p:attrName>
                                        </p:attrNameLst>
                                      </p:cBhvr>
                                      <p:to>
                                        <p:strVal val="visible"/>
                                      </p:to>
                                    </p:set>
                                    <p:anim calcmode="lin" valueType="num">
                                      <p:cBhvr>
                                        <p:cTn id="11" dur="500" fill="hold"/>
                                        <p:tgtEl>
                                          <p:spTgt spid="172037"/>
                                        </p:tgtEl>
                                        <p:attrNameLst>
                                          <p:attrName>ppt_w</p:attrName>
                                        </p:attrNameLst>
                                      </p:cBhvr>
                                      <p:tavLst>
                                        <p:tav tm="0">
                                          <p:val>
                                            <p:fltVal val="0"/>
                                          </p:val>
                                        </p:tav>
                                        <p:tav tm="100000">
                                          <p:val>
                                            <p:strVal val="#ppt_w"/>
                                          </p:val>
                                        </p:tav>
                                      </p:tavLst>
                                    </p:anim>
                                    <p:anim calcmode="lin" valueType="num">
                                      <p:cBhvr>
                                        <p:cTn id="12" dur="500" fill="hold"/>
                                        <p:tgtEl>
                                          <p:spTgt spid="172037"/>
                                        </p:tgtEl>
                                        <p:attrNameLst>
                                          <p:attrName>ppt_h</p:attrName>
                                        </p:attrNameLst>
                                      </p:cBhvr>
                                      <p:tavLst>
                                        <p:tav tm="0">
                                          <p:val>
                                            <p:fltVal val="0"/>
                                          </p:val>
                                        </p:tav>
                                        <p:tav tm="100000">
                                          <p:val>
                                            <p:strVal val="#ppt_h"/>
                                          </p:val>
                                        </p:tav>
                                      </p:tavLst>
                                    </p:anim>
                                    <p:anim calcmode="lin" valueType="num">
                                      <p:cBhvr>
                                        <p:cTn id="13" dur="500" fill="hold"/>
                                        <p:tgtEl>
                                          <p:spTgt spid="172037"/>
                                        </p:tgtEl>
                                        <p:attrNameLst>
                                          <p:attrName>style.rotation</p:attrName>
                                        </p:attrNameLst>
                                      </p:cBhvr>
                                      <p:tavLst>
                                        <p:tav tm="0">
                                          <p:val>
                                            <p:fltVal val="90"/>
                                          </p:val>
                                        </p:tav>
                                        <p:tav tm="100000">
                                          <p:val>
                                            <p:fltVal val="0"/>
                                          </p:val>
                                        </p:tav>
                                      </p:tavLst>
                                    </p:anim>
                                    <p:animEffect transition="in" filter="fade">
                                      <p:cBhvr>
                                        <p:cTn id="14" dur="500"/>
                                        <p:tgtEl>
                                          <p:spTgt spid="172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83" name="Picture 7" descr="Изображение 099"/>
          <p:cNvPicPr>
            <a:picLocks noGrp="1" noChangeAspect="1" noChangeArrowheads="1"/>
          </p:cNvPicPr>
          <p:nvPr>
            <p:ph sz="half" idx="2"/>
          </p:nvPr>
        </p:nvPicPr>
        <p:blipFill>
          <a:blip r:embed="rId2" cstate="email"/>
          <a:srcRect/>
          <a:stretch>
            <a:fillRect/>
          </a:stretch>
        </p:blipFill>
        <p:spPr>
          <a:xfrm>
            <a:off x="0" y="0"/>
            <a:ext cx="9144000" cy="6858000"/>
          </a:xfrm>
          <a:noFill/>
          <a:ln/>
        </p:spPr>
      </p:pic>
      <p:sp>
        <p:nvSpPr>
          <p:cNvPr id="178181" name="Rectangle 5"/>
          <p:cNvSpPr>
            <a:spLocks noGrp="1" noRot="1" noChangeArrowheads="1"/>
          </p:cNvSpPr>
          <p:nvPr>
            <p:ph type="title"/>
          </p:nvPr>
        </p:nvSpPr>
        <p:spPr>
          <a:xfrm>
            <a:off x="250825" y="2636838"/>
            <a:ext cx="8589963" cy="1143000"/>
          </a:xfrm>
        </p:spPr>
        <p:txBody>
          <a:bodyPr/>
          <a:lstStyle/>
          <a:p>
            <a:pPr algn="l"/>
            <a:r>
              <a:rPr lang="ru-RU" sz="2800">
                <a:solidFill>
                  <a:srgbClr val="FFFFFF"/>
                </a:solidFill>
                <a:effectLst/>
              </a:rPr>
              <a:t>Белый медведь — типичный обитатель ледяных полей полярного бассейна. С сушей связан мало. Быстро плавает (до 6,5 км в час), хорошо ныряет и может пробыть под водой до 2 минут. Прыгает на лед с </a:t>
            </a:r>
            <a:r>
              <a:rPr lang="en-US" sz="2800">
                <a:solidFill>
                  <a:srgbClr val="FFFFFF"/>
                </a:solidFill>
                <a:effectLst/>
              </a:rPr>
              <a:t>4-</a:t>
            </a:r>
            <a:r>
              <a:rPr lang="ru-RU" sz="2800">
                <a:solidFill>
                  <a:srgbClr val="FFFFFF"/>
                </a:solidFill>
                <a:effectLst/>
              </a:rPr>
              <a:t>х метровой, а в воду — с </a:t>
            </a:r>
            <a:r>
              <a:rPr lang="en-US" sz="2800">
                <a:solidFill>
                  <a:srgbClr val="FFFFFF"/>
                </a:solidFill>
                <a:effectLst/>
              </a:rPr>
              <a:t>6</a:t>
            </a:r>
            <a:r>
              <a:rPr lang="ru-RU" sz="2800">
                <a:solidFill>
                  <a:srgbClr val="FFFFFF"/>
                </a:solidFill>
                <a:effectLst/>
              </a:rPr>
              <a:t> </a:t>
            </a:r>
            <a:r>
              <a:rPr lang="en-US" sz="2800">
                <a:solidFill>
                  <a:srgbClr val="FFFFFF"/>
                </a:solidFill>
                <a:effectLst/>
              </a:rPr>
              <a:t>–</a:t>
            </a:r>
            <a:r>
              <a:rPr lang="ru-RU" sz="2800">
                <a:solidFill>
                  <a:srgbClr val="FFFFFF"/>
                </a:solidFill>
                <a:effectLst/>
              </a:rPr>
              <a:t>ти метровой высоты. </a:t>
            </a:r>
            <a:br>
              <a:rPr lang="ru-RU" sz="2800">
                <a:solidFill>
                  <a:srgbClr val="FFFFFF"/>
                </a:solidFill>
                <a:effectLst/>
              </a:rPr>
            </a:br>
            <a:r>
              <a:rPr lang="ru-RU" sz="2800">
                <a:solidFill>
                  <a:srgbClr val="FFFFFF"/>
                </a:solidFill>
                <a:effectLst/>
              </a:rPr>
              <a:t>Ходит не быстро, но при беге развивает скорость до 8—15 км в час</a:t>
            </a:r>
            <a:br>
              <a:rPr lang="ru-RU" sz="2800">
                <a:solidFill>
                  <a:srgbClr val="FFFFFF"/>
                </a:solidFill>
                <a:effectLst/>
              </a:rPr>
            </a:br>
            <a:r>
              <a:rPr lang="ru-RU" sz="2800">
                <a:solidFill>
                  <a:srgbClr val="FFFFFF"/>
                </a:solidFill>
                <a:effectLst/>
              </a:rPr>
              <a:t> и нередко догоняет</a:t>
            </a:r>
            <a:br>
              <a:rPr lang="ru-RU" sz="2800">
                <a:solidFill>
                  <a:srgbClr val="FFFFFF"/>
                </a:solidFill>
                <a:effectLst/>
              </a:rPr>
            </a:br>
            <a:r>
              <a:rPr lang="ru-RU" sz="2800">
                <a:solidFill>
                  <a:srgbClr val="FFFFFF"/>
                </a:solidFill>
                <a:effectLst/>
              </a:rPr>
              <a:t> убегающего человека. </a:t>
            </a:r>
            <a:br>
              <a:rPr lang="ru-RU" sz="2800">
                <a:solidFill>
                  <a:srgbClr val="FFFFFF"/>
                </a:solidFill>
                <a:effectLst/>
              </a:rPr>
            </a:br>
            <a:r>
              <a:rPr lang="ru-RU" sz="2800">
                <a:solidFill>
                  <a:srgbClr val="FFFFFF"/>
                </a:solidFill>
                <a:effectLst/>
              </a:rPr>
              <a:t>Долго бежать не может, </a:t>
            </a:r>
            <a:br>
              <a:rPr lang="ru-RU" sz="2800">
                <a:solidFill>
                  <a:srgbClr val="FFFFFF"/>
                </a:solidFill>
                <a:effectLst/>
              </a:rPr>
            </a:br>
            <a:r>
              <a:rPr lang="ru-RU" sz="2800">
                <a:solidFill>
                  <a:srgbClr val="FFFFFF"/>
                </a:solidFill>
                <a:effectLst/>
              </a:rPr>
              <a:t>выдыхается через 5—10 км. </a:t>
            </a:r>
            <a:br>
              <a:rPr lang="ru-RU" sz="2800">
                <a:solidFill>
                  <a:srgbClr val="FFFFFF"/>
                </a:solidFill>
                <a:effectLst/>
              </a:rPr>
            </a:br>
            <a:r>
              <a:rPr lang="ru-RU" sz="2800">
                <a:solidFill>
                  <a:srgbClr val="FFFFFF"/>
                </a:solidFill>
                <a:effectLst/>
              </a:rPr>
              <a:t>Превосходно развито</a:t>
            </a:r>
            <a:r>
              <a:rPr lang="ru-RU" sz="2400">
                <a:solidFill>
                  <a:srgbClr val="FFFFFF"/>
                </a:solidFill>
                <a:effectLst/>
              </a:rPr>
              <a:t> </a:t>
            </a:r>
            <a:br>
              <a:rPr lang="ru-RU" sz="2400">
                <a:solidFill>
                  <a:srgbClr val="FFFFFF"/>
                </a:solidFill>
                <a:effectLst/>
              </a:rPr>
            </a:br>
            <a:r>
              <a:rPr lang="ru-RU" sz="2800">
                <a:solidFill>
                  <a:srgbClr val="FFFFFF"/>
                </a:solidFill>
                <a:effectLst/>
              </a:rPr>
              <a:t>обоняние. Слух и </a:t>
            </a:r>
            <a:br>
              <a:rPr lang="ru-RU" sz="2800">
                <a:solidFill>
                  <a:srgbClr val="FFFFFF"/>
                </a:solidFill>
                <a:effectLst/>
              </a:rPr>
            </a:br>
            <a:r>
              <a:rPr lang="ru-RU" sz="2800">
                <a:solidFill>
                  <a:srgbClr val="FFFFFF"/>
                </a:solidFill>
                <a:effectLst/>
              </a:rPr>
              <a:t>зрение хорошие.</a:t>
            </a:r>
          </a:p>
        </p:txBody>
      </p:sp>
      <p:pic>
        <p:nvPicPr>
          <p:cNvPr id="178180" name="Picture 4" descr="привет"/>
          <p:cNvPicPr>
            <a:picLocks noGrp="1" noChangeAspect="1" noChangeArrowheads="1"/>
          </p:cNvPicPr>
          <p:nvPr>
            <p:ph sz="half" idx="1"/>
          </p:nvPr>
        </p:nvPicPr>
        <p:blipFill>
          <a:blip r:embed="rId3" cstate="email">
            <a:lum contrast="-24000"/>
          </a:blip>
          <a:srcRect/>
          <a:stretch>
            <a:fillRect/>
          </a:stretch>
        </p:blipFill>
        <p:spPr>
          <a:xfrm>
            <a:off x="5105400" y="3644900"/>
            <a:ext cx="4038600" cy="3028950"/>
          </a:xfr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nodeType="afterEffect">
                                  <p:stCondLst>
                                    <p:cond delay="0"/>
                                  </p:stCondLst>
                                  <p:childTnLst>
                                    <p:set>
                                      <p:cBhvr>
                                        <p:cTn id="6" dur="1" fill="hold">
                                          <p:stCondLst>
                                            <p:cond delay="0"/>
                                          </p:stCondLst>
                                        </p:cTn>
                                        <p:tgtEl>
                                          <p:spTgt spid="178180"/>
                                        </p:tgtEl>
                                        <p:attrNameLst>
                                          <p:attrName>style.visibility</p:attrName>
                                        </p:attrNameLst>
                                      </p:cBhvr>
                                      <p:to>
                                        <p:strVal val="visible"/>
                                      </p:to>
                                    </p:set>
                                    <p:animEffect transition="in" filter="wheel(3)">
                                      <p:cBhvr>
                                        <p:cTn id="7" dur="2000"/>
                                        <p:tgtEl>
                                          <p:spTgt spid="178180"/>
                                        </p:tgtEl>
                                      </p:cBhvr>
                                    </p:animEffect>
                                  </p:childTnLst>
                                </p:cTn>
                              </p:par>
                            </p:childTnLst>
                          </p:cTn>
                        </p:par>
                        <p:par>
                          <p:cTn id="8" fill="hold">
                            <p:stCondLst>
                              <p:cond delay="2000"/>
                            </p:stCondLst>
                            <p:childTnLst>
                              <p:par>
                                <p:cTn id="9" presetID="31" presetClass="entr" presetSubtype="0" fill="hold" grpId="0" nodeType="afterEffect">
                                  <p:stCondLst>
                                    <p:cond delay="0"/>
                                  </p:stCondLst>
                                  <p:iterate type="lt">
                                    <p:tmPct val="5000"/>
                                  </p:iterate>
                                  <p:childTnLst>
                                    <p:set>
                                      <p:cBhvr>
                                        <p:cTn id="10" dur="1" fill="hold">
                                          <p:stCondLst>
                                            <p:cond delay="0"/>
                                          </p:stCondLst>
                                        </p:cTn>
                                        <p:tgtEl>
                                          <p:spTgt spid="178181"/>
                                        </p:tgtEl>
                                        <p:attrNameLst>
                                          <p:attrName>style.visibility</p:attrName>
                                        </p:attrNameLst>
                                      </p:cBhvr>
                                      <p:to>
                                        <p:strVal val="visible"/>
                                      </p:to>
                                    </p:set>
                                    <p:anim calcmode="lin" valueType="num">
                                      <p:cBhvr>
                                        <p:cTn id="11" dur="500" fill="hold"/>
                                        <p:tgtEl>
                                          <p:spTgt spid="178181"/>
                                        </p:tgtEl>
                                        <p:attrNameLst>
                                          <p:attrName>ppt_w</p:attrName>
                                        </p:attrNameLst>
                                      </p:cBhvr>
                                      <p:tavLst>
                                        <p:tav tm="0">
                                          <p:val>
                                            <p:fltVal val="0"/>
                                          </p:val>
                                        </p:tav>
                                        <p:tav tm="100000">
                                          <p:val>
                                            <p:strVal val="#ppt_w"/>
                                          </p:val>
                                        </p:tav>
                                      </p:tavLst>
                                    </p:anim>
                                    <p:anim calcmode="lin" valueType="num">
                                      <p:cBhvr>
                                        <p:cTn id="12" dur="500" fill="hold"/>
                                        <p:tgtEl>
                                          <p:spTgt spid="178181"/>
                                        </p:tgtEl>
                                        <p:attrNameLst>
                                          <p:attrName>ppt_h</p:attrName>
                                        </p:attrNameLst>
                                      </p:cBhvr>
                                      <p:tavLst>
                                        <p:tav tm="0">
                                          <p:val>
                                            <p:fltVal val="0"/>
                                          </p:val>
                                        </p:tav>
                                        <p:tav tm="100000">
                                          <p:val>
                                            <p:strVal val="#ppt_h"/>
                                          </p:val>
                                        </p:tav>
                                      </p:tavLst>
                                    </p:anim>
                                    <p:anim calcmode="lin" valueType="num">
                                      <p:cBhvr>
                                        <p:cTn id="13" dur="500" fill="hold"/>
                                        <p:tgtEl>
                                          <p:spTgt spid="178181"/>
                                        </p:tgtEl>
                                        <p:attrNameLst>
                                          <p:attrName>style.rotation</p:attrName>
                                        </p:attrNameLst>
                                      </p:cBhvr>
                                      <p:tavLst>
                                        <p:tav tm="0">
                                          <p:val>
                                            <p:fltVal val="90"/>
                                          </p:val>
                                        </p:tav>
                                        <p:tav tm="100000">
                                          <p:val>
                                            <p:fltVal val="0"/>
                                          </p:val>
                                        </p:tav>
                                      </p:tavLst>
                                    </p:anim>
                                    <p:animEffect transition="in" filter="fade">
                                      <p:cBhvr>
                                        <p:cTn id="14" dur="500"/>
                                        <p:tgtEl>
                                          <p:spTgt spid="178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62" name="Picture 10" descr="Изображение 099"/>
          <p:cNvPicPr>
            <a:picLocks noGrp="1" noChangeAspect="1" noChangeArrowheads="1"/>
          </p:cNvPicPr>
          <p:nvPr>
            <p:ph sz="quarter" idx="3"/>
          </p:nvPr>
        </p:nvPicPr>
        <p:blipFill>
          <a:blip r:embed="rId2" cstate="email"/>
          <a:srcRect/>
          <a:stretch>
            <a:fillRect/>
          </a:stretch>
        </p:blipFill>
        <p:spPr>
          <a:xfrm>
            <a:off x="0" y="0"/>
            <a:ext cx="9144000" cy="8556625"/>
          </a:xfrm>
          <a:noFill/>
          <a:ln/>
        </p:spPr>
      </p:pic>
      <p:sp>
        <p:nvSpPr>
          <p:cNvPr id="177160" name="Rectangle 8"/>
          <p:cNvSpPr>
            <a:spLocks noGrp="1" noRot="1" noChangeArrowheads="1"/>
          </p:cNvSpPr>
          <p:nvPr>
            <p:ph type="title"/>
          </p:nvPr>
        </p:nvSpPr>
        <p:spPr>
          <a:xfrm>
            <a:off x="0" y="1196975"/>
            <a:ext cx="9144000" cy="1143000"/>
          </a:xfrm>
        </p:spPr>
        <p:txBody>
          <a:bodyPr/>
          <a:lstStyle/>
          <a:p>
            <a:pPr algn="l"/>
            <a:r>
              <a:rPr lang="ru-RU" sz="2800">
                <a:solidFill>
                  <a:srgbClr val="FFFFFF"/>
                </a:solidFill>
                <a:effectLst/>
              </a:rPr>
              <a:t>Беременные самки ложатся в снежные берлоги на 160-170 дней и выходят из них в конце апреля. Есть сведения о том, что и самцы на короткий срок залегают в берлоги. Медвежата родятся в феврале-марте. Медвежата в возрасте 60 дней весят 6-7 кг, а в 8 месяцев - около 60 кг. В помете два, реже один, очень редко 3- 4 медвежонка</a:t>
            </a:r>
            <a:r>
              <a:rPr lang="ru-RU" sz="4000">
                <a:solidFill>
                  <a:srgbClr val="FFFFFF"/>
                </a:solidFill>
                <a:effectLst/>
              </a:rPr>
              <a:t>.</a:t>
            </a:r>
          </a:p>
        </p:txBody>
      </p:sp>
      <p:pic>
        <p:nvPicPr>
          <p:cNvPr id="177156" name="Picture 4" descr="любящая семья"/>
          <p:cNvPicPr>
            <a:picLocks noGrp="1" noChangeAspect="1" noChangeArrowheads="1"/>
          </p:cNvPicPr>
          <p:nvPr>
            <p:ph sz="half" idx="1"/>
          </p:nvPr>
        </p:nvPicPr>
        <p:blipFill>
          <a:blip r:embed="rId3" cstate="email"/>
          <a:srcRect/>
          <a:stretch>
            <a:fillRect/>
          </a:stretch>
        </p:blipFill>
        <p:spPr>
          <a:xfrm>
            <a:off x="6084888" y="3141663"/>
            <a:ext cx="2881312" cy="3716337"/>
          </a:xfrm>
          <a:noFill/>
          <a:ln/>
        </p:spPr>
      </p:pic>
      <p:pic>
        <p:nvPicPr>
          <p:cNvPr id="177159" name="Picture 7" descr="мишутка"/>
          <p:cNvPicPr>
            <a:picLocks noGrp="1" noChangeAspect="1" noChangeArrowheads="1"/>
          </p:cNvPicPr>
          <p:nvPr>
            <p:ph sz="quarter" idx="2"/>
          </p:nvPr>
        </p:nvPicPr>
        <p:blipFill>
          <a:blip r:embed="rId4" cstate="email"/>
          <a:srcRect/>
          <a:stretch>
            <a:fillRect/>
          </a:stretch>
        </p:blipFill>
        <p:spPr>
          <a:xfrm>
            <a:off x="395288" y="3749675"/>
            <a:ext cx="4537075" cy="3108325"/>
          </a:xfr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77156"/>
                                        </p:tgtEl>
                                        <p:attrNameLst>
                                          <p:attrName>style.visibility</p:attrName>
                                        </p:attrNameLst>
                                      </p:cBhvr>
                                      <p:to>
                                        <p:strVal val="visible"/>
                                      </p:to>
                                    </p:set>
                                    <p:animEffect transition="in" filter="circle(out)">
                                      <p:cBhvr>
                                        <p:cTn id="7" dur="3000"/>
                                        <p:tgtEl>
                                          <p:spTgt spid="177156"/>
                                        </p:tgtEl>
                                      </p:cBhvr>
                                    </p:animEffect>
                                  </p:childTnLst>
                                </p:cTn>
                              </p:par>
                            </p:childTnLst>
                          </p:cTn>
                        </p:par>
                        <p:par>
                          <p:cTn id="8" fill="hold">
                            <p:stCondLst>
                              <p:cond delay="3000"/>
                            </p:stCondLst>
                            <p:childTnLst>
                              <p:par>
                                <p:cTn id="9" presetID="35" presetClass="entr" presetSubtype="0" fill="hold" nodeType="afterEffect">
                                  <p:stCondLst>
                                    <p:cond delay="0"/>
                                  </p:stCondLst>
                                  <p:childTnLst>
                                    <p:set>
                                      <p:cBhvr>
                                        <p:cTn id="10" dur="1" fill="hold">
                                          <p:stCondLst>
                                            <p:cond delay="0"/>
                                          </p:stCondLst>
                                        </p:cTn>
                                        <p:tgtEl>
                                          <p:spTgt spid="177159"/>
                                        </p:tgtEl>
                                        <p:attrNameLst>
                                          <p:attrName>style.visibility</p:attrName>
                                        </p:attrNameLst>
                                      </p:cBhvr>
                                      <p:to>
                                        <p:strVal val="visible"/>
                                      </p:to>
                                    </p:set>
                                    <p:animEffect transition="in" filter="fade">
                                      <p:cBhvr>
                                        <p:cTn id="11" dur="2000"/>
                                        <p:tgtEl>
                                          <p:spTgt spid="177159"/>
                                        </p:tgtEl>
                                      </p:cBhvr>
                                    </p:animEffect>
                                    <p:anim calcmode="lin" valueType="num">
                                      <p:cBhvr>
                                        <p:cTn id="12" dur="2000" fill="hold"/>
                                        <p:tgtEl>
                                          <p:spTgt spid="177159"/>
                                        </p:tgtEl>
                                        <p:attrNameLst>
                                          <p:attrName>style.rotation</p:attrName>
                                        </p:attrNameLst>
                                      </p:cBhvr>
                                      <p:tavLst>
                                        <p:tav tm="0">
                                          <p:val>
                                            <p:fltVal val="720"/>
                                          </p:val>
                                        </p:tav>
                                        <p:tav tm="100000">
                                          <p:val>
                                            <p:fltVal val="0"/>
                                          </p:val>
                                        </p:tav>
                                      </p:tavLst>
                                    </p:anim>
                                    <p:anim calcmode="lin" valueType="num">
                                      <p:cBhvr>
                                        <p:cTn id="13" dur="2000" fill="hold"/>
                                        <p:tgtEl>
                                          <p:spTgt spid="177159"/>
                                        </p:tgtEl>
                                        <p:attrNameLst>
                                          <p:attrName>ppt_h</p:attrName>
                                        </p:attrNameLst>
                                      </p:cBhvr>
                                      <p:tavLst>
                                        <p:tav tm="0">
                                          <p:val>
                                            <p:fltVal val="0"/>
                                          </p:val>
                                        </p:tav>
                                        <p:tav tm="100000">
                                          <p:val>
                                            <p:strVal val="#ppt_h"/>
                                          </p:val>
                                        </p:tav>
                                      </p:tavLst>
                                    </p:anim>
                                    <p:anim calcmode="lin" valueType="num">
                                      <p:cBhvr>
                                        <p:cTn id="14" dur="2000" fill="hold"/>
                                        <p:tgtEl>
                                          <p:spTgt spid="177159"/>
                                        </p:tgtEl>
                                        <p:attrNameLst>
                                          <p:attrName>ppt_w</p:attrName>
                                        </p:attrNameLst>
                                      </p:cBhvr>
                                      <p:tavLst>
                                        <p:tav tm="0">
                                          <p:val>
                                            <p:fltVal val="0"/>
                                          </p:val>
                                        </p:tav>
                                        <p:tav tm="100000">
                                          <p:val>
                                            <p:strVal val="#ppt_w"/>
                                          </p:val>
                                        </p:tav>
                                      </p:tavLst>
                                    </p:anim>
                                  </p:childTnLst>
                                </p:cTn>
                              </p:par>
                            </p:childTnLst>
                          </p:cTn>
                        </p:par>
                        <p:par>
                          <p:cTn id="15" fill="hold">
                            <p:stCondLst>
                              <p:cond delay="5000"/>
                            </p:stCondLst>
                            <p:childTnLst>
                              <p:par>
                                <p:cTn id="16" presetID="15" presetClass="entr" presetSubtype="0" fill="hold" grpId="0" nodeType="afterEffect">
                                  <p:stCondLst>
                                    <p:cond delay="0"/>
                                  </p:stCondLst>
                                  <p:childTnLst>
                                    <p:set>
                                      <p:cBhvr>
                                        <p:cTn id="17" dur="1" fill="hold">
                                          <p:stCondLst>
                                            <p:cond delay="0"/>
                                          </p:stCondLst>
                                        </p:cTn>
                                        <p:tgtEl>
                                          <p:spTgt spid="177160"/>
                                        </p:tgtEl>
                                        <p:attrNameLst>
                                          <p:attrName>style.visibility</p:attrName>
                                        </p:attrNameLst>
                                      </p:cBhvr>
                                      <p:to>
                                        <p:strVal val="visible"/>
                                      </p:to>
                                    </p:set>
                                    <p:anim calcmode="lin" valueType="num">
                                      <p:cBhvr>
                                        <p:cTn id="18" dur="2000" fill="hold"/>
                                        <p:tgtEl>
                                          <p:spTgt spid="177160"/>
                                        </p:tgtEl>
                                        <p:attrNameLst>
                                          <p:attrName>ppt_w</p:attrName>
                                        </p:attrNameLst>
                                      </p:cBhvr>
                                      <p:tavLst>
                                        <p:tav tm="0">
                                          <p:val>
                                            <p:fltVal val="0"/>
                                          </p:val>
                                        </p:tav>
                                        <p:tav tm="100000">
                                          <p:val>
                                            <p:strVal val="#ppt_w"/>
                                          </p:val>
                                        </p:tav>
                                      </p:tavLst>
                                    </p:anim>
                                    <p:anim calcmode="lin" valueType="num">
                                      <p:cBhvr>
                                        <p:cTn id="19" dur="2000" fill="hold"/>
                                        <p:tgtEl>
                                          <p:spTgt spid="177160"/>
                                        </p:tgtEl>
                                        <p:attrNameLst>
                                          <p:attrName>ppt_h</p:attrName>
                                        </p:attrNameLst>
                                      </p:cBhvr>
                                      <p:tavLst>
                                        <p:tav tm="0">
                                          <p:val>
                                            <p:fltVal val="0"/>
                                          </p:val>
                                        </p:tav>
                                        <p:tav tm="100000">
                                          <p:val>
                                            <p:strVal val="#ppt_h"/>
                                          </p:val>
                                        </p:tav>
                                      </p:tavLst>
                                    </p:anim>
                                    <p:anim calcmode="lin" valueType="num">
                                      <p:cBhvr>
                                        <p:cTn id="20" dur="2000" fill="hold"/>
                                        <p:tgtEl>
                                          <p:spTgt spid="177160"/>
                                        </p:tgtEl>
                                        <p:attrNameLst>
                                          <p:attrName>ppt_x</p:attrName>
                                        </p:attrNameLst>
                                      </p:cBhvr>
                                      <p:tavLst>
                                        <p:tav tm="0" fmla="#ppt_x+(cos(-2*pi*(1-$))*-#ppt_x-sin(-2*pi*(1-$))*(1-#ppt_y))*(1-$)">
                                          <p:val>
                                            <p:fltVal val="0"/>
                                          </p:val>
                                        </p:tav>
                                        <p:tav tm="100000">
                                          <p:val>
                                            <p:fltVal val="1"/>
                                          </p:val>
                                        </p:tav>
                                      </p:tavLst>
                                    </p:anim>
                                    <p:anim calcmode="lin" valueType="num">
                                      <p:cBhvr>
                                        <p:cTn id="21" dur="2000" fill="hold"/>
                                        <p:tgtEl>
                                          <p:spTgt spid="17716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6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7" name="Picture 7" descr="Изображение 099"/>
          <p:cNvPicPr>
            <a:picLocks noGrp="1" noChangeAspect="1" noChangeArrowheads="1"/>
          </p:cNvPicPr>
          <p:nvPr>
            <p:ph sz="half" idx="2"/>
          </p:nvPr>
        </p:nvPicPr>
        <p:blipFill>
          <a:blip r:embed="rId2" cstate="email"/>
          <a:srcRect/>
          <a:stretch>
            <a:fillRect/>
          </a:stretch>
        </p:blipFill>
        <p:spPr>
          <a:xfrm>
            <a:off x="0" y="0"/>
            <a:ext cx="9144000" cy="8270875"/>
          </a:xfrm>
          <a:noFill/>
          <a:ln/>
        </p:spPr>
      </p:pic>
      <p:sp>
        <p:nvSpPr>
          <p:cNvPr id="179205" name="Rectangle 5"/>
          <p:cNvSpPr>
            <a:spLocks noGrp="1" noRot="1" noChangeArrowheads="1"/>
          </p:cNvSpPr>
          <p:nvPr>
            <p:ph type="title"/>
          </p:nvPr>
        </p:nvSpPr>
        <p:spPr>
          <a:xfrm>
            <a:off x="323850" y="1125538"/>
            <a:ext cx="8229600" cy="1143000"/>
          </a:xfrm>
        </p:spPr>
        <p:txBody>
          <a:bodyPr/>
          <a:lstStyle/>
          <a:p>
            <a:pPr algn="l"/>
            <a:r>
              <a:rPr lang="ru-RU" sz="2800" b="1">
                <a:solidFill>
                  <a:schemeClr val="tx1"/>
                </a:solidFill>
                <a:effectLst/>
              </a:rPr>
              <a:t>	</a:t>
            </a:r>
            <a:r>
              <a:rPr lang="ru-RU" sz="2800" b="1">
                <a:solidFill>
                  <a:srgbClr val="FFFFFF"/>
                </a:solidFill>
                <a:effectLst/>
              </a:rPr>
              <a:t>Основная пища — нерпа, реже морской заяц. Медведи широко кочуют с плавучими льдами в поисках пищи.</a:t>
            </a:r>
            <a:br>
              <a:rPr lang="ru-RU" sz="2800" b="1">
                <a:solidFill>
                  <a:srgbClr val="FFFFFF"/>
                </a:solidFill>
                <a:effectLst/>
              </a:rPr>
            </a:br>
            <a:r>
              <a:rPr lang="ru-RU" sz="2800" b="1">
                <a:solidFill>
                  <a:srgbClr val="FFFFFF"/>
                </a:solidFill>
                <a:effectLst/>
              </a:rPr>
              <a:t>	Неспровоцированные случаи нападения белых медведей на людей крайне редки, а для Таймыра они неизвестны.</a:t>
            </a:r>
          </a:p>
        </p:txBody>
      </p:sp>
      <p:pic>
        <p:nvPicPr>
          <p:cNvPr id="179204" name="Picture 4" descr="мифки дерутся"/>
          <p:cNvPicPr>
            <a:picLocks noGrp="1" noChangeAspect="1" noChangeArrowheads="1"/>
          </p:cNvPicPr>
          <p:nvPr>
            <p:ph sz="half" idx="1"/>
          </p:nvPr>
        </p:nvPicPr>
        <p:blipFill>
          <a:blip r:embed="rId3" cstate="email"/>
          <a:srcRect/>
          <a:stretch>
            <a:fillRect/>
          </a:stretch>
        </p:blipFill>
        <p:spPr>
          <a:xfrm>
            <a:off x="3419475" y="3500438"/>
            <a:ext cx="5087938" cy="3038475"/>
          </a:xfr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79204"/>
                                        </p:tgtEl>
                                        <p:attrNameLst>
                                          <p:attrName>style.visibility</p:attrName>
                                        </p:attrNameLst>
                                      </p:cBhvr>
                                      <p:to>
                                        <p:strVal val="visible"/>
                                      </p:to>
                                    </p:set>
                                    <p:anim calcmode="lin" valueType="num">
                                      <p:cBhvr>
                                        <p:cTn id="7" dur="1000" fill="hold"/>
                                        <p:tgtEl>
                                          <p:spTgt spid="179204"/>
                                        </p:tgtEl>
                                        <p:attrNameLst>
                                          <p:attrName>ppt_w</p:attrName>
                                        </p:attrNameLst>
                                      </p:cBhvr>
                                      <p:tavLst>
                                        <p:tav tm="0">
                                          <p:val>
                                            <p:strVal val="#ppt_w*0.70"/>
                                          </p:val>
                                        </p:tav>
                                        <p:tav tm="100000">
                                          <p:val>
                                            <p:strVal val="#ppt_w"/>
                                          </p:val>
                                        </p:tav>
                                      </p:tavLst>
                                    </p:anim>
                                    <p:anim calcmode="lin" valueType="num">
                                      <p:cBhvr>
                                        <p:cTn id="8" dur="1000" fill="hold"/>
                                        <p:tgtEl>
                                          <p:spTgt spid="179204"/>
                                        </p:tgtEl>
                                        <p:attrNameLst>
                                          <p:attrName>ppt_h</p:attrName>
                                        </p:attrNameLst>
                                      </p:cBhvr>
                                      <p:tavLst>
                                        <p:tav tm="0">
                                          <p:val>
                                            <p:strVal val="#ppt_h"/>
                                          </p:val>
                                        </p:tav>
                                        <p:tav tm="100000">
                                          <p:val>
                                            <p:strVal val="#ppt_h"/>
                                          </p:val>
                                        </p:tav>
                                      </p:tavLst>
                                    </p:anim>
                                    <p:animEffect transition="in" filter="fade">
                                      <p:cBhvr>
                                        <p:cTn id="9" dur="1000"/>
                                        <p:tgtEl>
                                          <p:spTgt spid="179204"/>
                                        </p:tgtEl>
                                      </p:cBhvr>
                                    </p:animEffect>
                                  </p:childTnLst>
                                </p:cTn>
                              </p:par>
                            </p:childTnLst>
                          </p:cTn>
                        </p:par>
                        <p:par>
                          <p:cTn id="10" fill="hold">
                            <p:stCondLst>
                              <p:cond delay="1000"/>
                            </p:stCondLst>
                            <p:childTnLst>
                              <p:par>
                                <p:cTn id="11" presetID="35" presetClass="entr" presetSubtype="0" fill="hold" grpId="0" nodeType="afterEffect">
                                  <p:stCondLst>
                                    <p:cond delay="0"/>
                                  </p:stCondLst>
                                  <p:childTnLst>
                                    <p:set>
                                      <p:cBhvr>
                                        <p:cTn id="12" dur="1" fill="hold">
                                          <p:stCondLst>
                                            <p:cond delay="0"/>
                                          </p:stCondLst>
                                        </p:cTn>
                                        <p:tgtEl>
                                          <p:spTgt spid="179205"/>
                                        </p:tgtEl>
                                        <p:attrNameLst>
                                          <p:attrName>style.visibility</p:attrName>
                                        </p:attrNameLst>
                                      </p:cBhvr>
                                      <p:to>
                                        <p:strVal val="visible"/>
                                      </p:to>
                                    </p:set>
                                    <p:animEffect transition="in" filter="fade">
                                      <p:cBhvr>
                                        <p:cTn id="13" dur="2000"/>
                                        <p:tgtEl>
                                          <p:spTgt spid="179205"/>
                                        </p:tgtEl>
                                      </p:cBhvr>
                                    </p:animEffect>
                                    <p:anim calcmode="lin" valueType="num">
                                      <p:cBhvr>
                                        <p:cTn id="14" dur="2000" fill="hold"/>
                                        <p:tgtEl>
                                          <p:spTgt spid="179205"/>
                                        </p:tgtEl>
                                        <p:attrNameLst>
                                          <p:attrName>style.rotation</p:attrName>
                                        </p:attrNameLst>
                                      </p:cBhvr>
                                      <p:tavLst>
                                        <p:tav tm="0">
                                          <p:val>
                                            <p:fltVal val="720"/>
                                          </p:val>
                                        </p:tav>
                                        <p:tav tm="100000">
                                          <p:val>
                                            <p:fltVal val="0"/>
                                          </p:val>
                                        </p:tav>
                                      </p:tavLst>
                                    </p:anim>
                                    <p:anim calcmode="lin" valueType="num">
                                      <p:cBhvr>
                                        <p:cTn id="15" dur="2000" fill="hold"/>
                                        <p:tgtEl>
                                          <p:spTgt spid="179205"/>
                                        </p:tgtEl>
                                        <p:attrNameLst>
                                          <p:attrName>ppt_h</p:attrName>
                                        </p:attrNameLst>
                                      </p:cBhvr>
                                      <p:tavLst>
                                        <p:tav tm="0">
                                          <p:val>
                                            <p:fltVal val="0"/>
                                          </p:val>
                                        </p:tav>
                                        <p:tav tm="100000">
                                          <p:val>
                                            <p:strVal val="#ppt_h"/>
                                          </p:val>
                                        </p:tav>
                                      </p:tavLst>
                                    </p:anim>
                                    <p:anim calcmode="lin" valueType="num">
                                      <p:cBhvr>
                                        <p:cTn id="16" dur="2000" fill="hold"/>
                                        <p:tgtEl>
                                          <p:spTgt spid="17920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9" name="Picture 5" descr="ambarkas"/>
          <p:cNvPicPr>
            <a:picLocks noGrp="1" noChangeAspect="1" noChangeArrowheads="1"/>
          </p:cNvPicPr>
          <p:nvPr>
            <p:ph sz="half" idx="2"/>
          </p:nvPr>
        </p:nvPicPr>
        <p:blipFill>
          <a:blip r:embed="rId2" cstate="email"/>
          <a:srcRect/>
          <a:stretch>
            <a:fillRect/>
          </a:stretch>
        </p:blipFill>
        <p:spPr>
          <a:xfrm>
            <a:off x="0" y="-273050"/>
            <a:ext cx="12060238" cy="7131050"/>
          </a:xfrm>
          <a:noFill/>
          <a:ln/>
        </p:spPr>
      </p:pic>
      <p:sp>
        <p:nvSpPr>
          <p:cNvPr id="118790" name="Rectangle 6"/>
          <p:cNvSpPr>
            <a:spLocks noGrp="1" noRot="1" noChangeArrowheads="1"/>
          </p:cNvSpPr>
          <p:nvPr>
            <p:ph type="title"/>
          </p:nvPr>
        </p:nvSpPr>
        <p:spPr/>
        <p:txBody>
          <a:bodyPr/>
          <a:lstStyle/>
          <a:p>
            <a:endParaRPr lang="ru-RU"/>
          </a:p>
        </p:txBody>
      </p:sp>
      <p:sp>
        <p:nvSpPr>
          <p:cNvPr id="118787" name="Rectangle 3"/>
          <p:cNvSpPr>
            <a:spLocks noGrp="1" noRot="1" noChangeArrowheads="1"/>
          </p:cNvSpPr>
          <p:nvPr>
            <p:ph type="body" sz="half" idx="1"/>
          </p:nvPr>
        </p:nvSpPr>
        <p:spPr>
          <a:xfrm>
            <a:off x="301625" y="1676400"/>
            <a:ext cx="5207000" cy="4422775"/>
          </a:xfrm>
        </p:spPr>
        <p:txBody>
          <a:bodyPr/>
          <a:lstStyle/>
          <a:p>
            <a:pPr>
              <a:lnSpc>
                <a:spcPct val="90000"/>
              </a:lnSpc>
              <a:buFont typeface="Wingdings" pitchFamily="2" charset="2"/>
              <a:buNone/>
            </a:pPr>
            <a:r>
              <a:rPr lang="ru-RU" sz="2800">
                <a:solidFill>
                  <a:srgbClr val="FFFFFF"/>
                </a:solidFill>
                <a:effectLst>
                  <a:outerShdw blurRad="38100" dist="38100" dir="2700000" algn="tl">
                    <a:srgbClr val="000000"/>
                  </a:outerShdw>
                </a:effectLst>
              </a:rPr>
              <a:t>Царство Животные</a:t>
            </a:r>
          </a:p>
          <a:p>
            <a:pPr>
              <a:lnSpc>
                <a:spcPct val="90000"/>
              </a:lnSpc>
              <a:buFont typeface="Wingdings" pitchFamily="2" charset="2"/>
              <a:buNone/>
            </a:pPr>
            <a:r>
              <a:rPr lang="ru-RU" sz="2800">
                <a:solidFill>
                  <a:srgbClr val="FFFFFF"/>
                </a:solidFill>
                <a:effectLst>
                  <a:outerShdw blurRad="38100" dist="38100" dir="2700000" algn="tl">
                    <a:srgbClr val="000000"/>
                  </a:outerShdw>
                </a:effectLst>
              </a:rPr>
              <a:t>Подцарство Многоклеточные</a:t>
            </a:r>
          </a:p>
          <a:p>
            <a:pPr>
              <a:lnSpc>
                <a:spcPct val="90000"/>
              </a:lnSpc>
              <a:buFont typeface="Wingdings" pitchFamily="2" charset="2"/>
              <a:buNone/>
            </a:pPr>
            <a:r>
              <a:rPr lang="ru-RU" sz="2800">
                <a:solidFill>
                  <a:srgbClr val="FFFFFF"/>
                </a:solidFill>
                <a:effectLst>
                  <a:outerShdw blurRad="38100" dist="38100" dir="2700000" algn="tl">
                    <a:srgbClr val="000000"/>
                  </a:outerShdw>
                </a:effectLst>
              </a:rPr>
              <a:t>Тип Хордовые</a:t>
            </a:r>
          </a:p>
          <a:p>
            <a:pPr>
              <a:lnSpc>
                <a:spcPct val="90000"/>
              </a:lnSpc>
              <a:buFont typeface="Wingdings" pitchFamily="2" charset="2"/>
              <a:buNone/>
            </a:pPr>
            <a:r>
              <a:rPr lang="ru-RU" sz="2800">
                <a:solidFill>
                  <a:srgbClr val="FFFFFF"/>
                </a:solidFill>
                <a:effectLst>
                  <a:outerShdw blurRad="38100" dist="38100" dir="2700000" algn="tl">
                    <a:srgbClr val="000000"/>
                  </a:outerShdw>
                </a:effectLst>
              </a:rPr>
              <a:t>Подтип Черепные</a:t>
            </a:r>
          </a:p>
          <a:p>
            <a:pPr>
              <a:lnSpc>
                <a:spcPct val="90000"/>
              </a:lnSpc>
              <a:buFont typeface="Wingdings" pitchFamily="2" charset="2"/>
              <a:buNone/>
            </a:pPr>
            <a:r>
              <a:rPr lang="ru-RU" sz="2800">
                <a:solidFill>
                  <a:srgbClr val="FFFFFF"/>
                </a:solidFill>
                <a:effectLst>
                  <a:outerShdw blurRad="38100" dist="38100" dir="2700000" algn="tl">
                    <a:srgbClr val="000000"/>
                  </a:outerShdw>
                </a:effectLst>
              </a:rPr>
              <a:t>Класс Млекопитающие</a:t>
            </a:r>
            <a:endParaRPr lang="en-US" sz="2800">
              <a:solidFill>
                <a:srgbClr val="FFFFFF"/>
              </a:solidFill>
              <a:effectLst>
                <a:outerShdw blurRad="38100" dist="38100" dir="2700000" algn="tl">
                  <a:srgbClr val="000000"/>
                </a:outerShdw>
              </a:effectLst>
            </a:endParaRPr>
          </a:p>
          <a:p>
            <a:pPr>
              <a:lnSpc>
                <a:spcPct val="90000"/>
              </a:lnSpc>
              <a:buFont typeface="Wingdings" pitchFamily="2" charset="2"/>
              <a:buNone/>
            </a:pPr>
            <a:r>
              <a:rPr lang="ru-RU" sz="2800">
                <a:solidFill>
                  <a:srgbClr val="FFFFFF"/>
                </a:solidFill>
                <a:effectLst>
                  <a:outerShdw blurRad="38100" dist="38100" dir="2700000" algn="tl">
                    <a:srgbClr val="000000"/>
                  </a:outerShdw>
                </a:effectLst>
              </a:rPr>
              <a:t>Подкласс Настоящие звери</a:t>
            </a:r>
          </a:p>
          <a:p>
            <a:pPr>
              <a:lnSpc>
                <a:spcPct val="90000"/>
              </a:lnSpc>
              <a:buFont typeface="Wingdings" pitchFamily="2" charset="2"/>
              <a:buNone/>
            </a:pPr>
            <a:r>
              <a:rPr lang="ru-RU" sz="2800">
                <a:solidFill>
                  <a:srgbClr val="FFFFFF"/>
                </a:solidFill>
                <a:effectLst>
                  <a:outerShdw blurRad="38100" dist="38100" dir="2700000" algn="tl">
                    <a:srgbClr val="000000"/>
                  </a:outerShdw>
                </a:effectLst>
              </a:rPr>
              <a:t>Отряд Грызуны</a:t>
            </a:r>
          </a:p>
          <a:p>
            <a:pPr>
              <a:lnSpc>
                <a:spcPct val="90000"/>
              </a:lnSpc>
              <a:buFont typeface="Wingdings" pitchFamily="2" charset="2"/>
              <a:buNone/>
            </a:pPr>
            <a:r>
              <a:rPr lang="ru-RU" sz="2800">
                <a:solidFill>
                  <a:srgbClr val="FFFFFF"/>
                </a:solidFill>
                <a:effectLst>
                  <a:outerShdw blurRad="38100" dist="38100" dir="2700000" algn="tl">
                    <a:srgbClr val="000000"/>
                  </a:outerShdw>
                </a:effectLst>
              </a:rPr>
              <a:t>Семейство Беличьи</a:t>
            </a:r>
          </a:p>
          <a:p>
            <a:pPr>
              <a:lnSpc>
                <a:spcPct val="90000"/>
              </a:lnSpc>
              <a:buFont typeface="Wingdings" pitchFamily="2" charset="2"/>
              <a:buNone/>
            </a:pPr>
            <a:r>
              <a:rPr lang="ru-RU" sz="2800">
                <a:solidFill>
                  <a:srgbClr val="FFFFFF"/>
                </a:solidFill>
                <a:effectLst>
                  <a:outerShdw blurRad="38100" dist="38100" dir="2700000" algn="tl">
                    <a:srgbClr val="000000"/>
                  </a:outerShdw>
                </a:effectLst>
              </a:rPr>
              <a:t>Вид Белка обыкновенная</a:t>
            </a:r>
          </a:p>
          <a:p>
            <a:pPr>
              <a:lnSpc>
                <a:spcPct val="90000"/>
              </a:lnSpc>
              <a:buFont typeface="Wingdings" pitchFamily="2" charset="2"/>
              <a:buNone/>
            </a:pPr>
            <a:endParaRPr lang="ru-RU" sz="2800">
              <a:solidFill>
                <a:srgbClr val="FFFFFF"/>
              </a:solidFill>
              <a:effectLst>
                <a:outerShdw blurRad="38100" dist="38100" dir="2700000" algn="tl">
                  <a:srgbClr val="000000"/>
                </a:outerShdw>
              </a:effectLst>
            </a:endParaRPr>
          </a:p>
        </p:txBody>
      </p:sp>
      <p:sp>
        <p:nvSpPr>
          <p:cNvPr id="118788" name="WordArt 4"/>
          <p:cNvSpPr>
            <a:spLocks noChangeArrowheads="1" noChangeShapeType="1" noTextEdit="1"/>
          </p:cNvSpPr>
          <p:nvPr/>
        </p:nvSpPr>
        <p:spPr bwMode="auto">
          <a:xfrm>
            <a:off x="2484438" y="549275"/>
            <a:ext cx="4535487" cy="719138"/>
          </a:xfrm>
          <a:prstGeom prst="rect">
            <a:avLst/>
          </a:prstGeom>
        </p:spPr>
        <p:txBody>
          <a:bodyPr wrap="none" fromWordArt="1">
            <a:prstTxWarp prst="textPlain">
              <a:avLst>
                <a:gd name="adj" fmla="val 50000"/>
              </a:avLst>
            </a:prstTxWarp>
          </a:bodyPr>
          <a:lstStyle/>
          <a:p>
            <a:pPr algn="ctr"/>
            <a:r>
              <a:rPr lang="ru-RU" sz="3600" b="1" kern="10">
                <a:ln w="9525">
                  <a:solidFill>
                    <a:srgbClr val="000000"/>
                  </a:solidFill>
                  <a:round/>
                  <a:headEnd/>
                  <a:tailEnd/>
                </a:ln>
                <a:solidFill>
                  <a:srgbClr val="FFFFFF"/>
                </a:solidFill>
                <a:latin typeface="Arial"/>
                <a:cs typeface="Arial"/>
              </a:rPr>
              <a:t>Классификация</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18788"/>
                                        </p:tgtEl>
                                        <p:attrNameLst>
                                          <p:attrName>style.visibility</p:attrName>
                                        </p:attrNameLst>
                                      </p:cBhvr>
                                      <p:to>
                                        <p:strVal val="visible"/>
                                      </p:to>
                                    </p:set>
                                    <p:animEffect transition="in" filter="fade">
                                      <p:cBhvr>
                                        <p:cTn id="7" dur="2000"/>
                                        <p:tgtEl>
                                          <p:spTgt spid="118788"/>
                                        </p:tgtEl>
                                      </p:cBhvr>
                                    </p:animEffect>
                                    <p:anim calcmode="lin" valueType="num">
                                      <p:cBhvr>
                                        <p:cTn id="8" dur="2000" fill="hold"/>
                                        <p:tgtEl>
                                          <p:spTgt spid="118788"/>
                                        </p:tgtEl>
                                        <p:attrNameLst>
                                          <p:attrName>style.rotation</p:attrName>
                                        </p:attrNameLst>
                                      </p:cBhvr>
                                      <p:tavLst>
                                        <p:tav tm="0">
                                          <p:val>
                                            <p:fltVal val="720"/>
                                          </p:val>
                                        </p:tav>
                                        <p:tav tm="100000">
                                          <p:val>
                                            <p:fltVal val="0"/>
                                          </p:val>
                                        </p:tav>
                                      </p:tavLst>
                                    </p:anim>
                                    <p:anim calcmode="lin" valueType="num">
                                      <p:cBhvr>
                                        <p:cTn id="9" dur="2000" fill="hold"/>
                                        <p:tgtEl>
                                          <p:spTgt spid="118788"/>
                                        </p:tgtEl>
                                        <p:attrNameLst>
                                          <p:attrName>ppt_h</p:attrName>
                                        </p:attrNameLst>
                                      </p:cBhvr>
                                      <p:tavLst>
                                        <p:tav tm="0">
                                          <p:val>
                                            <p:fltVal val="0"/>
                                          </p:val>
                                        </p:tav>
                                        <p:tav tm="100000">
                                          <p:val>
                                            <p:strVal val="#ppt_h"/>
                                          </p:val>
                                        </p:tav>
                                      </p:tavLst>
                                    </p:anim>
                                    <p:anim calcmode="lin" valueType="num">
                                      <p:cBhvr>
                                        <p:cTn id="10" dur="2000" fill="hold"/>
                                        <p:tgtEl>
                                          <p:spTgt spid="118788"/>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55" presetClass="entr" presetSubtype="0" fill="hold" nodeType="afterEffect">
                                  <p:stCondLst>
                                    <p:cond delay="0"/>
                                  </p:stCondLst>
                                  <p:childTnLst>
                                    <p:set>
                                      <p:cBhvr>
                                        <p:cTn id="13" dur="1" fill="hold">
                                          <p:stCondLst>
                                            <p:cond delay="0"/>
                                          </p:stCondLst>
                                        </p:cTn>
                                        <p:tgtEl>
                                          <p:spTgt spid="118787">
                                            <p:txEl>
                                              <p:pRg st="0" end="0"/>
                                            </p:txEl>
                                          </p:spTgt>
                                        </p:tgtEl>
                                        <p:attrNameLst>
                                          <p:attrName>style.visibility</p:attrName>
                                        </p:attrNameLst>
                                      </p:cBhvr>
                                      <p:to>
                                        <p:strVal val="visible"/>
                                      </p:to>
                                    </p:set>
                                    <p:anim calcmode="lin" valueType="num">
                                      <p:cBhvr>
                                        <p:cTn id="14" dur="1000" fill="hold"/>
                                        <p:tgtEl>
                                          <p:spTgt spid="118787">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11878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18787">
                                            <p:txEl>
                                              <p:pRg st="0" end="0"/>
                                            </p:txEl>
                                          </p:spTgt>
                                        </p:tgtEl>
                                      </p:cBhvr>
                                    </p:animEffect>
                                  </p:childTnLst>
                                </p:cTn>
                              </p:par>
                            </p:childTnLst>
                          </p:cTn>
                        </p:par>
                        <p:par>
                          <p:cTn id="17" fill="hold">
                            <p:stCondLst>
                              <p:cond delay="3000"/>
                            </p:stCondLst>
                            <p:childTnLst>
                              <p:par>
                                <p:cTn id="18" presetID="55" presetClass="entr" presetSubtype="0" fill="hold" nodeType="afterEffect">
                                  <p:stCondLst>
                                    <p:cond delay="0"/>
                                  </p:stCondLst>
                                  <p:childTnLst>
                                    <p:set>
                                      <p:cBhvr>
                                        <p:cTn id="19" dur="1" fill="hold">
                                          <p:stCondLst>
                                            <p:cond delay="0"/>
                                          </p:stCondLst>
                                        </p:cTn>
                                        <p:tgtEl>
                                          <p:spTgt spid="118787">
                                            <p:txEl>
                                              <p:pRg st="1" end="1"/>
                                            </p:txEl>
                                          </p:spTgt>
                                        </p:tgtEl>
                                        <p:attrNameLst>
                                          <p:attrName>style.visibility</p:attrName>
                                        </p:attrNameLst>
                                      </p:cBhvr>
                                      <p:to>
                                        <p:strVal val="visible"/>
                                      </p:to>
                                    </p:set>
                                    <p:anim calcmode="lin" valueType="num">
                                      <p:cBhvr>
                                        <p:cTn id="20" dur="1000" fill="hold"/>
                                        <p:tgtEl>
                                          <p:spTgt spid="118787">
                                            <p:txEl>
                                              <p:pRg st="1" end="1"/>
                                            </p:txEl>
                                          </p:spTgt>
                                        </p:tgtEl>
                                        <p:attrNameLst>
                                          <p:attrName>ppt_w</p:attrName>
                                        </p:attrNameLst>
                                      </p:cBhvr>
                                      <p:tavLst>
                                        <p:tav tm="0">
                                          <p:val>
                                            <p:strVal val="#ppt_w*0.70"/>
                                          </p:val>
                                        </p:tav>
                                        <p:tav tm="100000">
                                          <p:val>
                                            <p:strVal val="#ppt_w"/>
                                          </p:val>
                                        </p:tav>
                                      </p:tavLst>
                                    </p:anim>
                                    <p:anim calcmode="lin" valueType="num">
                                      <p:cBhvr>
                                        <p:cTn id="21" dur="1000" fill="hold"/>
                                        <p:tgtEl>
                                          <p:spTgt spid="118787">
                                            <p:txEl>
                                              <p:pRg st="1" end="1"/>
                                            </p:txEl>
                                          </p:spTgt>
                                        </p:tgtEl>
                                        <p:attrNameLst>
                                          <p:attrName>ppt_h</p:attrName>
                                        </p:attrNameLst>
                                      </p:cBhvr>
                                      <p:tavLst>
                                        <p:tav tm="0">
                                          <p:val>
                                            <p:strVal val="#ppt_h"/>
                                          </p:val>
                                        </p:tav>
                                        <p:tav tm="100000">
                                          <p:val>
                                            <p:strVal val="#ppt_h"/>
                                          </p:val>
                                        </p:tav>
                                      </p:tavLst>
                                    </p:anim>
                                    <p:animEffect transition="in" filter="fade">
                                      <p:cBhvr>
                                        <p:cTn id="22" dur="1000"/>
                                        <p:tgtEl>
                                          <p:spTgt spid="118787">
                                            <p:txEl>
                                              <p:pRg st="1" end="1"/>
                                            </p:txEl>
                                          </p:spTgt>
                                        </p:tgtEl>
                                      </p:cBhvr>
                                    </p:animEffect>
                                  </p:childTnLst>
                                </p:cTn>
                              </p:par>
                            </p:childTnLst>
                          </p:cTn>
                        </p:par>
                        <p:par>
                          <p:cTn id="23" fill="hold">
                            <p:stCondLst>
                              <p:cond delay="4000"/>
                            </p:stCondLst>
                            <p:childTnLst>
                              <p:par>
                                <p:cTn id="24" presetID="55" presetClass="entr" presetSubtype="0" fill="hold" nodeType="afterEffect">
                                  <p:stCondLst>
                                    <p:cond delay="0"/>
                                  </p:stCondLst>
                                  <p:childTnLst>
                                    <p:set>
                                      <p:cBhvr>
                                        <p:cTn id="25" dur="1" fill="hold">
                                          <p:stCondLst>
                                            <p:cond delay="0"/>
                                          </p:stCondLst>
                                        </p:cTn>
                                        <p:tgtEl>
                                          <p:spTgt spid="118787">
                                            <p:txEl>
                                              <p:pRg st="2" end="2"/>
                                            </p:txEl>
                                          </p:spTgt>
                                        </p:tgtEl>
                                        <p:attrNameLst>
                                          <p:attrName>style.visibility</p:attrName>
                                        </p:attrNameLst>
                                      </p:cBhvr>
                                      <p:to>
                                        <p:strVal val="visible"/>
                                      </p:to>
                                    </p:set>
                                    <p:anim calcmode="lin" valueType="num">
                                      <p:cBhvr>
                                        <p:cTn id="26" dur="1000" fill="hold"/>
                                        <p:tgtEl>
                                          <p:spTgt spid="118787">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118787">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118787">
                                            <p:txEl>
                                              <p:pRg st="2" end="2"/>
                                            </p:txEl>
                                          </p:spTgt>
                                        </p:tgtEl>
                                      </p:cBhvr>
                                    </p:animEffect>
                                  </p:childTnLst>
                                </p:cTn>
                              </p:par>
                            </p:childTnLst>
                          </p:cTn>
                        </p:par>
                        <p:par>
                          <p:cTn id="29" fill="hold">
                            <p:stCondLst>
                              <p:cond delay="5000"/>
                            </p:stCondLst>
                            <p:childTnLst>
                              <p:par>
                                <p:cTn id="30" presetID="55" presetClass="entr" presetSubtype="0" fill="hold" nodeType="afterEffect">
                                  <p:stCondLst>
                                    <p:cond delay="0"/>
                                  </p:stCondLst>
                                  <p:childTnLst>
                                    <p:set>
                                      <p:cBhvr>
                                        <p:cTn id="31" dur="1" fill="hold">
                                          <p:stCondLst>
                                            <p:cond delay="0"/>
                                          </p:stCondLst>
                                        </p:cTn>
                                        <p:tgtEl>
                                          <p:spTgt spid="118787">
                                            <p:txEl>
                                              <p:pRg st="3" end="3"/>
                                            </p:txEl>
                                          </p:spTgt>
                                        </p:tgtEl>
                                        <p:attrNameLst>
                                          <p:attrName>style.visibility</p:attrName>
                                        </p:attrNameLst>
                                      </p:cBhvr>
                                      <p:to>
                                        <p:strVal val="visible"/>
                                      </p:to>
                                    </p:set>
                                    <p:anim calcmode="lin" valueType="num">
                                      <p:cBhvr>
                                        <p:cTn id="32" dur="1000" fill="hold"/>
                                        <p:tgtEl>
                                          <p:spTgt spid="118787">
                                            <p:txEl>
                                              <p:pRg st="3" end="3"/>
                                            </p:txEl>
                                          </p:spTgt>
                                        </p:tgtEl>
                                        <p:attrNameLst>
                                          <p:attrName>ppt_w</p:attrName>
                                        </p:attrNameLst>
                                      </p:cBhvr>
                                      <p:tavLst>
                                        <p:tav tm="0">
                                          <p:val>
                                            <p:strVal val="#ppt_w*0.70"/>
                                          </p:val>
                                        </p:tav>
                                        <p:tav tm="100000">
                                          <p:val>
                                            <p:strVal val="#ppt_w"/>
                                          </p:val>
                                        </p:tav>
                                      </p:tavLst>
                                    </p:anim>
                                    <p:anim calcmode="lin" valueType="num">
                                      <p:cBhvr>
                                        <p:cTn id="33" dur="1000" fill="hold"/>
                                        <p:tgtEl>
                                          <p:spTgt spid="118787">
                                            <p:txEl>
                                              <p:pRg st="3" end="3"/>
                                            </p:txEl>
                                          </p:spTgt>
                                        </p:tgtEl>
                                        <p:attrNameLst>
                                          <p:attrName>ppt_h</p:attrName>
                                        </p:attrNameLst>
                                      </p:cBhvr>
                                      <p:tavLst>
                                        <p:tav tm="0">
                                          <p:val>
                                            <p:strVal val="#ppt_h"/>
                                          </p:val>
                                        </p:tav>
                                        <p:tav tm="100000">
                                          <p:val>
                                            <p:strVal val="#ppt_h"/>
                                          </p:val>
                                        </p:tav>
                                      </p:tavLst>
                                    </p:anim>
                                    <p:animEffect transition="in" filter="fade">
                                      <p:cBhvr>
                                        <p:cTn id="34" dur="1000"/>
                                        <p:tgtEl>
                                          <p:spTgt spid="118787">
                                            <p:txEl>
                                              <p:pRg st="3" end="3"/>
                                            </p:txEl>
                                          </p:spTgt>
                                        </p:tgtEl>
                                      </p:cBhvr>
                                    </p:animEffect>
                                  </p:childTnLst>
                                </p:cTn>
                              </p:par>
                            </p:childTnLst>
                          </p:cTn>
                        </p:par>
                        <p:par>
                          <p:cTn id="35" fill="hold">
                            <p:stCondLst>
                              <p:cond delay="6000"/>
                            </p:stCondLst>
                            <p:childTnLst>
                              <p:par>
                                <p:cTn id="36" presetID="55" presetClass="entr" presetSubtype="0" fill="hold" nodeType="afterEffect">
                                  <p:stCondLst>
                                    <p:cond delay="0"/>
                                  </p:stCondLst>
                                  <p:childTnLst>
                                    <p:set>
                                      <p:cBhvr>
                                        <p:cTn id="37" dur="1" fill="hold">
                                          <p:stCondLst>
                                            <p:cond delay="0"/>
                                          </p:stCondLst>
                                        </p:cTn>
                                        <p:tgtEl>
                                          <p:spTgt spid="118787">
                                            <p:txEl>
                                              <p:pRg st="4" end="4"/>
                                            </p:txEl>
                                          </p:spTgt>
                                        </p:tgtEl>
                                        <p:attrNameLst>
                                          <p:attrName>style.visibility</p:attrName>
                                        </p:attrNameLst>
                                      </p:cBhvr>
                                      <p:to>
                                        <p:strVal val="visible"/>
                                      </p:to>
                                    </p:set>
                                    <p:anim calcmode="lin" valueType="num">
                                      <p:cBhvr>
                                        <p:cTn id="38" dur="1000" fill="hold"/>
                                        <p:tgtEl>
                                          <p:spTgt spid="118787">
                                            <p:txEl>
                                              <p:pRg st="4" end="4"/>
                                            </p:txEl>
                                          </p:spTgt>
                                        </p:tgtEl>
                                        <p:attrNameLst>
                                          <p:attrName>ppt_w</p:attrName>
                                        </p:attrNameLst>
                                      </p:cBhvr>
                                      <p:tavLst>
                                        <p:tav tm="0">
                                          <p:val>
                                            <p:strVal val="#ppt_w*0.70"/>
                                          </p:val>
                                        </p:tav>
                                        <p:tav tm="100000">
                                          <p:val>
                                            <p:strVal val="#ppt_w"/>
                                          </p:val>
                                        </p:tav>
                                      </p:tavLst>
                                    </p:anim>
                                    <p:anim calcmode="lin" valueType="num">
                                      <p:cBhvr>
                                        <p:cTn id="39" dur="1000" fill="hold"/>
                                        <p:tgtEl>
                                          <p:spTgt spid="118787">
                                            <p:txEl>
                                              <p:pRg st="4" end="4"/>
                                            </p:txEl>
                                          </p:spTgt>
                                        </p:tgtEl>
                                        <p:attrNameLst>
                                          <p:attrName>ppt_h</p:attrName>
                                        </p:attrNameLst>
                                      </p:cBhvr>
                                      <p:tavLst>
                                        <p:tav tm="0">
                                          <p:val>
                                            <p:strVal val="#ppt_h"/>
                                          </p:val>
                                        </p:tav>
                                        <p:tav tm="100000">
                                          <p:val>
                                            <p:strVal val="#ppt_h"/>
                                          </p:val>
                                        </p:tav>
                                      </p:tavLst>
                                    </p:anim>
                                    <p:animEffect transition="in" filter="fade">
                                      <p:cBhvr>
                                        <p:cTn id="40" dur="1000"/>
                                        <p:tgtEl>
                                          <p:spTgt spid="118787">
                                            <p:txEl>
                                              <p:pRg st="4" end="4"/>
                                            </p:txEl>
                                          </p:spTgt>
                                        </p:tgtEl>
                                      </p:cBhvr>
                                    </p:animEffect>
                                  </p:childTnLst>
                                </p:cTn>
                              </p:par>
                            </p:childTnLst>
                          </p:cTn>
                        </p:par>
                        <p:par>
                          <p:cTn id="41" fill="hold">
                            <p:stCondLst>
                              <p:cond delay="7000"/>
                            </p:stCondLst>
                            <p:childTnLst>
                              <p:par>
                                <p:cTn id="42" presetID="55" presetClass="entr" presetSubtype="0" fill="hold" nodeType="afterEffect">
                                  <p:stCondLst>
                                    <p:cond delay="0"/>
                                  </p:stCondLst>
                                  <p:childTnLst>
                                    <p:set>
                                      <p:cBhvr>
                                        <p:cTn id="43" dur="1" fill="hold">
                                          <p:stCondLst>
                                            <p:cond delay="0"/>
                                          </p:stCondLst>
                                        </p:cTn>
                                        <p:tgtEl>
                                          <p:spTgt spid="118787">
                                            <p:txEl>
                                              <p:pRg st="5" end="5"/>
                                            </p:txEl>
                                          </p:spTgt>
                                        </p:tgtEl>
                                        <p:attrNameLst>
                                          <p:attrName>style.visibility</p:attrName>
                                        </p:attrNameLst>
                                      </p:cBhvr>
                                      <p:to>
                                        <p:strVal val="visible"/>
                                      </p:to>
                                    </p:set>
                                    <p:anim calcmode="lin" valueType="num">
                                      <p:cBhvr>
                                        <p:cTn id="44" dur="1000" fill="hold"/>
                                        <p:tgtEl>
                                          <p:spTgt spid="118787">
                                            <p:txEl>
                                              <p:pRg st="5" end="5"/>
                                            </p:txEl>
                                          </p:spTgt>
                                        </p:tgtEl>
                                        <p:attrNameLst>
                                          <p:attrName>ppt_w</p:attrName>
                                        </p:attrNameLst>
                                      </p:cBhvr>
                                      <p:tavLst>
                                        <p:tav tm="0">
                                          <p:val>
                                            <p:strVal val="#ppt_w*0.70"/>
                                          </p:val>
                                        </p:tav>
                                        <p:tav tm="100000">
                                          <p:val>
                                            <p:strVal val="#ppt_w"/>
                                          </p:val>
                                        </p:tav>
                                      </p:tavLst>
                                    </p:anim>
                                    <p:anim calcmode="lin" valueType="num">
                                      <p:cBhvr>
                                        <p:cTn id="45" dur="1000" fill="hold"/>
                                        <p:tgtEl>
                                          <p:spTgt spid="118787">
                                            <p:txEl>
                                              <p:pRg st="5" end="5"/>
                                            </p:txEl>
                                          </p:spTgt>
                                        </p:tgtEl>
                                        <p:attrNameLst>
                                          <p:attrName>ppt_h</p:attrName>
                                        </p:attrNameLst>
                                      </p:cBhvr>
                                      <p:tavLst>
                                        <p:tav tm="0">
                                          <p:val>
                                            <p:strVal val="#ppt_h"/>
                                          </p:val>
                                        </p:tav>
                                        <p:tav tm="100000">
                                          <p:val>
                                            <p:strVal val="#ppt_h"/>
                                          </p:val>
                                        </p:tav>
                                      </p:tavLst>
                                    </p:anim>
                                    <p:animEffect transition="in" filter="fade">
                                      <p:cBhvr>
                                        <p:cTn id="46" dur="1000"/>
                                        <p:tgtEl>
                                          <p:spTgt spid="118787">
                                            <p:txEl>
                                              <p:pRg st="5" end="5"/>
                                            </p:txEl>
                                          </p:spTgt>
                                        </p:tgtEl>
                                      </p:cBhvr>
                                    </p:animEffect>
                                  </p:childTnLst>
                                </p:cTn>
                              </p:par>
                            </p:childTnLst>
                          </p:cTn>
                        </p:par>
                        <p:par>
                          <p:cTn id="47" fill="hold">
                            <p:stCondLst>
                              <p:cond delay="8000"/>
                            </p:stCondLst>
                            <p:childTnLst>
                              <p:par>
                                <p:cTn id="48" presetID="55" presetClass="entr" presetSubtype="0" fill="hold" nodeType="afterEffect">
                                  <p:stCondLst>
                                    <p:cond delay="0"/>
                                  </p:stCondLst>
                                  <p:childTnLst>
                                    <p:set>
                                      <p:cBhvr>
                                        <p:cTn id="49" dur="1" fill="hold">
                                          <p:stCondLst>
                                            <p:cond delay="0"/>
                                          </p:stCondLst>
                                        </p:cTn>
                                        <p:tgtEl>
                                          <p:spTgt spid="118787">
                                            <p:txEl>
                                              <p:pRg st="6" end="6"/>
                                            </p:txEl>
                                          </p:spTgt>
                                        </p:tgtEl>
                                        <p:attrNameLst>
                                          <p:attrName>style.visibility</p:attrName>
                                        </p:attrNameLst>
                                      </p:cBhvr>
                                      <p:to>
                                        <p:strVal val="visible"/>
                                      </p:to>
                                    </p:set>
                                    <p:anim calcmode="lin" valueType="num">
                                      <p:cBhvr>
                                        <p:cTn id="50" dur="1000" fill="hold"/>
                                        <p:tgtEl>
                                          <p:spTgt spid="118787">
                                            <p:txEl>
                                              <p:pRg st="6" end="6"/>
                                            </p:txEl>
                                          </p:spTgt>
                                        </p:tgtEl>
                                        <p:attrNameLst>
                                          <p:attrName>ppt_w</p:attrName>
                                        </p:attrNameLst>
                                      </p:cBhvr>
                                      <p:tavLst>
                                        <p:tav tm="0">
                                          <p:val>
                                            <p:strVal val="#ppt_w*0.70"/>
                                          </p:val>
                                        </p:tav>
                                        <p:tav tm="100000">
                                          <p:val>
                                            <p:strVal val="#ppt_w"/>
                                          </p:val>
                                        </p:tav>
                                      </p:tavLst>
                                    </p:anim>
                                    <p:anim calcmode="lin" valueType="num">
                                      <p:cBhvr>
                                        <p:cTn id="51" dur="1000" fill="hold"/>
                                        <p:tgtEl>
                                          <p:spTgt spid="118787">
                                            <p:txEl>
                                              <p:pRg st="6" end="6"/>
                                            </p:txEl>
                                          </p:spTgt>
                                        </p:tgtEl>
                                        <p:attrNameLst>
                                          <p:attrName>ppt_h</p:attrName>
                                        </p:attrNameLst>
                                      </p:cBhvr>
                                      <p:tavLst>
                                        <p:tav tm="0">
                                          <p:val>
                                            <p:strVal val="#ppt_h"/>
                                          </p:val>
                                        </p:tav>
                                        <p:tav tm="100000">
                                          <p:val>
                                            <p:strVal val="#ppt_h"/>
                                          </p:val>
                                        </p:tav>
                                      </p:tavLst>
                                    </p:anim>
                                    <p:animEffect transition="in" filter="fade">
                                      <p:cBhvr>
                                        <p:cTn id="52" dur="1000"/>
                                        <p:tgtEl>
                                          <p:spTgt spid="118787">
                                            <p:txEl>
                                              <p:pRg st="6" end="6"/>
                                            </p:txEl>
                                          </p:spTgt>
                                        </p:tgtEl>
                                      </p:cBhvr>
                                    </p:animEffect>
                                  </p:childTnLst>
                                </p:cTn>
                              </p:par>
                            </p:childTnLst>
                          </p:cTn>
                        </p:par>
                        <p:par>
                          <p:cTn id="53" fill="hold">
                            <p:stCondLst>
                              <p:cond delay="9000"/>
                            </p:stCondLst>
                            <p:childTnLst>
                              <p:par>
                                <p:cTn id="54" presetID="55" presetClass="entr" presetSubtype="0" fill="hold" nodeType="afterEffect">
                                  <p:stCondLst>
                                    <p:cond delay="0"/>
                                  </p:stCondLst>
                                  <p:childTnLst>
                                    <p:set>
                                      <p:cBhvr>
                                        <p:cTn id="55" dur="1" fill="hold">
                                          <p:stCondLst>
                                            <p:cond delay="0"/>
                                          </p:stCondLst>
                                        </p:cTn>
                                        <p:tgtEl>
                                          <p:spTgt spid="118787">
                                            <p:txEl>
                                              <p:pRg st="7" end="7"/>
                                            </p:txEl>
                                          </p:spTgt>
                                        </p:tgtEl>
                                        <p:attrNameLst>
                                          <p:attrName>style.visibility</p:attrName>
                                        </p:attrNameLst>
                                      </p:cBhvr>
                                      <p:to>
                                        <p:strVal val="visible"/>
                                      </p:to>
                                    </p:set>
                                    <p:anim calcmode="lin" valueType="num">
                                      <p:cBhvr>
                                        <p:cTn id="56" dur="1000" fill="hold"/>
                                        <p:tgtEl>
                                          <p:spTgt spid="118787">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118787">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118787">
                                            <p:txEl>
                                              <p:pRg st="7" end="7"/>
                                            </p:txEl>
                                          </p:spTgt>
                                        </p:tgtEl>
                                      </p:cBhvr>
                                    </p:animEffect>
                                  </p:childTnLst>
                                </p:cTn>
                              </p:par>
                            </p:childTnLst>
                          </p:cTn>
                        </p:par>
                        <p:par>
                          <p:cTn id="59" fill="hold">
                            <p:stCondLst>
                              <p:cond delay="10000"/>
                            </p:stCondLst>
                            <p:childTnLst>
                              <p:par>
                                <p:cTn id="60" presetID="55" presetClass="entr" presetSubtype="0" fill="hold" nodeType="afterEffect">
                                  <p:stCondLst>
                                    <p:cond delay="0"/>
                                  </p:stCondLst>
                                  <p:childTnLst>
                                    <p:set>
                                      <p:cBhvr>
                                        <p:cTn id="61" dur="1" fill="hold">
                                          <p:stCondLst>
                                            <p:cond delay="0"/>
                                          </p:stCondLst>
                                        </p:cTn>
                                        <p:tgtEl>
                                          <p:spTgt spid="118787">
                                            <p:txEl>
                                              <p:pRg st="8" end="8"/>
                                            </p:txEl>
                                          </p:spTgt>
                                        </p:tgtEl>
                                        <p:attrNameLst>
                                          <p:attrName>style.visibility</p:attrName>
                                        </p:attrNameLst>
                                      </p:cBhvr>
                                      <p:to>
                                        <p:strVal val="visible"/>
                                      </p:to>
                                    </p:set>
                                    <p:anim calcmode="lin" valueType="num">
                                      <p:cBhvr>
                                        <p:cTn id="62" dur="1000" fill="hold"/>
                                        <p:tgtEl>
                                          <p:spTgt spid="118787">
                                            <p:txEl>
                                              <p:pRg st="8" end="8"/>
                                            </p:txEl>
                                          </p:spTgt>
                                        </p:tgtEl>
                                        <p:attrNameLst>
                                          <p:attrName>ppt_w</p:attrName>
                                        </p:attrNameLst>
                                      </p:cBhvr>
                                      <p:tavLst>
                                        <p:tav tm="0">
                                          <p:val>
                                            <p:strVal val="#ppt_w*0.70"/>
                                          </p:val>
                                        </p:tav>
                                        <p:tav tm="100000">
                                          <p:val>
                                            <p:strVal val="#ppt_w"/>
                                          </p:val>
                                        </p:tav>
                                      </p:tavLst>
                                    </p:anim>
                                    <p:anim calcmode="lin" valueType="num">
                                      <p:cBhvr>
                                        <p:cTn id="63" dur="1000" fill="hold"/>
                                        <p:tgtEl>
                                          <p:spTgt spid="118787">
                                            <p:txEl>
                                              <p:pRg st="8" end="8"/>
                                            </p:txEl>
                                          </p:spTgt>
                                        </p:tgtEl>
                                        <p:attrNameLst>
                                          <p:attrName>ppt_h</p:attrName>
                                        </p:attrNameLst>
                                      </p:cBhvr>
                                      <p:tavLst>
                                        <p:tav tm="0">
                                          <p:val>
                                            <p:strVal val="#ppt_h"/>
                                          </p:val>
                                        </p:tav>
                                        <p:tav tm="100000">
                                          <p:val>
                                            <p:strVal val="#ppt_h"/>
                                          </p:val>
                                        </p:tav>
                                      </p:tavLst>
                                    </p:anim>
                                    <p:animEffect transition="in" filter="fade">
                                      <p:cBhvr>
                                        <p:cTn id="64" dur="1000"/>
                                        <p:tgtEl>
                                          <p:spTgt spid="1187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6" name="Picture 4" descr="ambarkas"/>
          <p:cNvPicPr>
            <a:picLocks noGrp="1" noChangeAspect="1" noChangeArrowheads="1"/>
          </p:cNvPicPr>
          <p:nvPr>
            <p:ph sz="half" idx="2"/>
          </p:nvPr>
        </p:nvPicPr>
        <p:blipFill>
          <a:blip r:embed="rId2" cstate="email"/>
          <a:srcRect/>
          <a:stretch>
            <a:fillRect/>
          </a:stretch>
        </p:blipFill>
        <p:spPr>
          <a:xfrm>
            <a:off x="0" y="-19050"/>
            <a:ext cx="11628438" cy="6877050"/>
          </a:xfrm>
          <a:noFill/>
          <a:ln/>
        </p:spPr>
      </p:pic>
      <p:sp>
        <p:nvSpPr>
          <p:cNvPr id="187394" name="Rectangle 2"/>
          <p:cNvSpPr>
            <a:spLocks noGrp="1" noRot="1" noChangeArrowheads="1"/>
          </p:cNvSpPr>
          <p:nvPr>
            <p:ph type="title"/>
          </p:nvPr>
        </p:nvSpPr>
        <p:spPr/>
        <p:txBody>
          <a:bodyPr/>
          <a:lstStyle/>
          <a:p>
            <a:r>
              <a:rPr lang="ru-RU" sz="4000">
                <a:solidFill>
                  <a:srgbClr val="FFFFFF"/>
                </a:solidFill>
              </a:rPr>
              <a:t>Млекопитающие полуострова Таймыр.</a:t>
            </a:r>
          </a:p>
        </p:txBody>
      </p:sp>
      <p:sp>
        <p:nvSpPr>
          <p:cNvPr id="187395" name="Rectangle 3"/>
          <p:cNvSpPr>
            <a:spLocks noGrp="1" noRot="1" noChangeArrowheads="1"/>
          </p:cNvSpPr>
          <p:nvPr>
            <p:ph type="body" sz="half" idx="1"/>
          </p:nvPr>
        </p:nvSpPr>
        <p:spPr>
          <a:xfrm>
            <a:off x="301625" y="1676400"/>
            <a:ext cx="5494338" cy="4422775"/>
          </a:xfrm>
        </p:spPr>
        <p:txBody>
          <a:bodyPr/>
          <a:lstStyle/>
          <a:p>
            <a:pPr>
              <a:lnSpc>
                <a:spcPct val="90000"/>
              </a:lnSpc>
              <a:buFont typeface="Wingdings" pitchFamily="2" charset="2"/>
              <a:buNone/>
            </a:pPr>
            <a:r>
              <a:rPr lang="ru-RU" b="1" u="sng">
                <a:solidFill>
                  <a:srgbClr val="FFFFFF"/>
                </a:solidFill>
                <a:effectLst>
                  <a:outerShdw blurRad="38100" dist="38100" dir="2700000" algn="tl">
                    <a:srgbClr val="000000"/>
                  </a:outerShdw>
                </a:effectLst>
              </a:rPr>
              <a:t>Отряд Парнокопытные</a:t>
            </a:r>
          </a:p>
          <a:p>
            <a:pPr>
              <a:lnSpc>
                <a:spcPct val="90000"/>
              </a:lnSpc>
              <a:buFont typeface="Wingdings" pitchFamily="2" charset="2"/>
              <a:buNone/>
            </a:pPr>
            <a:r>
              <a:rPr lang="ru-RU" sz="2800">
                <a:solidFill>
                  <a:srgbClr val="FFFFFF"/>
                </a:solidFill>
                <a:effectLst>
                  <a:outerShdw blurRad="38100" dist="38100" dir="2700000" algn="tl">
                    <a:srgbClr val="000000"/>
                  </a:outerShdw>
                </a:effectLst>
              </a:rPr>
              <a:t>Овцебык</a:t>
            </a:r>
          </a:p>
          <a:p>
            <a:pPr>
              <a:lnSpc>
                <a:spcPct val="90000"/>
              </a:lnSpc>
              <a:buFont typeface="Wingdings" pitchFamily="2" charset="2"/>
              <a:buNone/>
            </a:pPr>
            <a:r>
              <a:rPr lang="ru-RU" sz="2800">
                <a:solidFill>
                  <a:srgbClr val="FFFFFF"/>
                </a:solidFill>
                <a:effectLst>
                  <a:outerShdw blurRad="38100" dist="38100" dir="2700000" algn="tl">
                    <a:srgbClr val="000000"/>
                  </a:outerShdw>
                </a:effectLst>
              </a:rPr>
              <a:t>Северный олень</a:t>
            </a:r>
          </a:p>
          <a:p>
            <a:pPr>
              <a:lnSpc>
                <a:spcPct val="90000"/>
              </a:lnSpc>
              <a:buFont typeface="Wingdings" pitchFamily="2" charset="2"/>
              <a:buNone/>
            </a:pPr>
            <a:r>
              <a:rPr lang="ru-RU" b="1" u="sng">
                <a:solidFill>
                  <a:srgbClr val="FFFFFF"/>
                </a:solidFill>
                <a:effectLst>
                  <a:outerShdw blurRad="38100" dist="38100" dir="2700000" algn="tl">
                    <a:srgbClr val="000000"/>
                  </a:outerShdw>
                </a:effectLst>
              </a:rPr>
              <a:t>Отряд Хищные</a:t>
            </a:r>
          </a:p>
          <a:p>
            <a:pPr>
              <a:lnSpc>
                <a:spcPct val="90000"/>
              </a:lnSpc>
              <a:buFont typeface="Wingdings" pitchFamily="2" charset="2"/>
              <a:buNone/>
            </a:pPr>
            <a:r>
              <a:rPr lang="ru-RU" sz="2800">
                <a:solidFill>
                  <a:srgbClr val="FFFFFF"/>
                </a:solidFill>
                <a:effectLst>
                  <a:outerShdw blurRad="38100" dist="38100" dir="2700000" algn="tl">
                    <a:srgbClr val="000000"/>
                  </a:outerShdw>
                </a:effectLst>
              </a:rPr>
              <a:t>Росомаха</a:t>
            </a:r>
          </a:p>
          <a:p>
            <a:pPr>
              <a:lnSpc>
                <a:spcPct val="90000"/>
              </a:lnSpc>
              <a:buFont typeface="Wingdings" pitchFamily="2" charset="2"/>
              <a:buNone/>
            </a:pPr>
            <a:r>
              <a:rPr lang="ru-RU" sz="2800">
                <a:solidFill>
                  <a:srgbClr val="FFFFFF"/>
                </a:solidFill>
                <a:effectLst>
                  <a:outerShdw blurRad="38100" dist="38100" dir="2700000" algn="tl">
                    <a:srgbClr val="000000"/>
                  </a:outerShdw>
                </a:effectLst>
              </a:rPr>
              <a:t>Песец</a:t>
            </a:r>
          </a:p>
          <a:p>
            <a:pPr>
              <a:lnSpc>
                <a:spcPct val="90000"/>
              </a:lnSpc>
              <a:buFont typeface="Wingdings" pitchFamily="2" charset="2"/>
              <a:buNone/>
            </a:pPr>
            <a:r>
              <a:rPr lang="ru-RU" sz="2800">
                <a:solidFill>
                  <a:srgbClr val="FFFFFF"/>
                </a:solidFill>
                <a:effectLst>
                  <a:outerShdw blurRad="38100" dist="38100" dir="2700000" algn="tl">
                    <a:srgbClr val="000000"/>
                  </a:outerShdw>
                </a:effectLst>
              </a:rPr>
              <a:t>Белый медведь</a:t>
            </a:r>
          </a:p>
          <a:p>
            <a:pPr>
              <a:lnSpc>
                <a:spcPct val="90000"/>
              </a:lnSpc>
              <a:buFont typeface="Wingdings" pitchFamily="2" charset="2"/>
              <a:buNone/>
            </a:pPr>
            <a:r>
              <a:rPr lang="ru-RU" b="1" u="sng">
                <a:solidFill>
                  <a:srgbClr val="FFFFFF"/>
                </a:solidFill>
                <a:effectLst>
                  <a:outerShdw blurRad="38100" dist="38100" dir="2700000" algn="tl">
                    <a:srgbClr val="000000"/>
                  </a:outerShdw>
                </a:effectLst>
              </a:rPr>
              <a:t>Отряд Грызуны</a:t>
            </a:r>
          </a:p>
          <a:p>
            <a:pPr>
              <a:lnSpc>
                <a:spcPct val="90000"/>
              </a:lnSpc>
              <a:buFont typeface="Wingdings" pitchFamily="2" charset="2"/>
              <a:buNone/>
            </a:pPr>
            <a:r>
              <a:rPr lang="ru-RU" sz="2800">
                <a:solidFill>
                  <a:srgbClr val="FFFFFF"/>
                </a:solidFill>
                <a:effectLst>
                  <a:outerShdw blurRad="38100" dist="38100" dir="2700000" algn="tl">
                    <a:srgbClr val="000000"/>
                  </a:outerShdw>
                </a:effectLst>
              </a:rPr>
              <a:t>Лемминг</a:t>
            </a:r>
          </a:p>
          <a:p>
            <a:pPr>
              <a:lnSpc>
                <a:spcPct val="90000"/>
              </a:lnSpc>
            </a:pPr>
            <a:endParaRPr lang="ru-RU" sz="2800">
              <a:solidFill>
                <a:srgbClr val="FFFFFF"/>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187394"/>
                                        </p:tgtEl>
                                        <p:attrNameLst>
                                          <p:attrName>style.visibility</p:attrName>
                                        </p:attrNameLst>
                                      </p:cBhvr>
                                      <p:to>
                                        <p:strVal val="visible"/>
                                      </p:to>
                                    </p:set>
                                    <p:anim calcmode="lin" valueType="num">
                                      <p:cBhvr additive="base">
                                        <p:cTn id="7" dur="1000" fill="hold"/>
                                        <p:tgtEl>
                                          <p:spTgt spid="187394"/>
                                        </p:tgtEl>
                                        <p:attrNameLst>
                                          <p:attrName>ppt_x</p:attrName>
                                        </p:attrNameLst>
                                      </p:cBhvr>
                                      <p:tavLst>
                                        <p:tav tm="0">
                                          <p:val>
                                            <p:strVal val="#ppt_x"/>
                                          </p:val>
                                        </p:tav>
                                        <p:tav tm="100000">
                                          <p:val>
                                            <p:strVal val="#ppt_x"/>
                                          </p:val>
                                        </p:tav>
                                      </p:tavLst>
                                    </p:anim>
                                    <p:anim calcmode="lin" valueType="num">
                                      <p:cBhvr additive="base">
                                        <p:cTn id="8" dur="1000" fill="hold"/>
                                        <p:tgtEl>
                                          <p:spTgt spid="18739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7" presetClass="entr" presetSubtype="8" fill="hold" nodeType="afterEffect">
                                  <p:stCondLst>
                                    <p:cond delay="0"/>
                                  </p:stCondLst>
                                  <p:childTnLst>
                                    <p:set>
                                      <p:cBhvr>
                                        <p:cTn id="11" dur="1" fill="hold">
                                          <p:stCondLst>
                                            <p:cond delay="0"/>
                                          </p:stCondLst>
                                        </p:cTn>
                                        <p:tgtEl>
                                          <p:spTgt spid="187395">
                                            <p:txEl>
                                              <p:pRg st="1" end="1"/>
                                            </p:txEl>
                                          </p:spTgt>
                                        </p:tgtEl>
                                        <p:attrNameLst>
                                          <p:attrName>style.visibility</p:attrName>
                                        </p:attrNameLst>
                                      </p:cBhvr>
                                      <p:to>
                                        <p:strVal val="visible"/>
                                      </p:to>
                                    </p:set>
                                    <p:anim calcmode="lin" valueType="num">
                                      <p:cBhvr additive="base">
                                        <p:cTn id="12" dur="1000" fill="hold"/>
                                        <p:tgtEl>
                                          <p:spTgt spid="187395">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187395">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7" presetClass="entr" presetSubtype="8" fill="hold" nodeType="afterEffect">
                                  <p:stCondLst>
                                    <p:cond delay="0"/>
                                  </p:stCondLst>
                                  <p:childTnLst>
                                    <p:set>
                                      <p:cBhvr>
                                        <p:cTn id="16" dur="1" fill="hold">
                                          <p:stCondLst>
                                            <p:cond delay="0"/>
                                          </p:stCondLst>
                                        </p:cTn>
                                        <p:tgtEl>
                                          <p:spTgt spid="187395">
                                            <p:txEl>
                                              <p:pRg st="2" end="2"/>
                                            </p:txEl>
                                          </p:spTgt>
                                        </p:tgtEl>
                                        <p:attrNameLst>
                                          <p:attrName>style.visibility</p:attrName>
                                        </p:attrNameLst>
                                      </p:cBhvr>
                                      <p:to>
                                        <p:strVal val="visible"/>
                                      </p:to>
                                    </p:set>
                                    <p:anim calcmode="lin" valueType="num">
                                      <p:cBhvr additive="base">
                                        <p:cTn id="17" dur="1000" fill="hold"/>
                                        <p:tgtEl>
                                          <p:spTgt spid="187395">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187395">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7" presetClass="entr" presetSubtype="8" fill="hold" nodeType="afterEffect">
                                  <p:stCondLst>
                                    <p:cond delay="0"/>
                                  </p:stCondLst>
                                  <p:childTnLst>
                                    <p:set>
                                      <p:cBhvr>
                                        <p:cTn id="21" dur="1" fill="hold">
                                          <p:stCondLst>
                                            <p:cond delay="0"/>
                                          </p:stCondLst>
                                        </p:cTn>
                                        <p:tgtEl>
                                          <p:spTgt spid="187395">
                                            <p:txEl>
                                              <p:pRg st="4" end="4"/>
                                            </p:txEl>
                                          </p:spTgt>
                                        </p:tgtEl>
                                        <p:attrNameLst>
                                          <p:attrName>style.visibility</p:attrName>
                                        </p:attrNameLst>
                                      </p:cBhvr>
                                      <p:to>
                                        <p:strVal val="visible"/>
                                      </p:to>
                                    </p:set>
                                    <p:anim calcmode="lin" valueType="num">
                                      <p:cBhvr additive="base">
                                        <p:cTn id="22" dur="1000" fill="hold"/>
                                        <p:tgtEl>
                                          <p:spTgt spid="187395">
                                            <p:txEl>
                                              <p:pRg st="4" end="4"/>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187395">
                                            <p:txEl>
                                              <p:pRg st="4" end="4"/>
                                            </p:txEl>
                                          </p:spTgt>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7" presetClass="entr" presetSubtype="8" fill="hold" nodeType="afterEffect">
                                  <p:stCondLst>
                                    <p:cond delay="0"/>
                                  </p:stCondLst>
                                  <p:childTnLst>
                                    <p:set>
                                      <p:cBhvr>
                                        <p:cTn id="26" dur="1" fill="hold">
                                          <p:stCondLst>
                                            <p:cond delay="0"/>
                                          </p:stCondLst>
                                        </p:cTn>
                                        <p:tgtEl>
                                          <p:spTgt spid="187395">
                                            <p:txEl>
                                              <p:pRg st="5" end="5"/>
                                            </p:txEl>
                                          </p:spTgt>
                                        </p:tgtEl>
                                        <p:attrNameLst>
                                          <p:attrName>style.visibility</p:attrName>
                                        </p:attrNameLst>
                                      </p:cBhvr>
                                      <p:to>
                                        <p:strVal val="visible"/>
                                      </p:to>
                                    </p:set>
                                    <p:anim calcmode="lin" valueType="num">
                                      <p:cBhvr additive="base">
                                        <p:cTn id="27" dur="1000" fill="hold"/>
                                        <p:tgtEl>
                                          <p:spTgt spid="187395">
                                            <p:txEl>
                                              <p:pRg st="5" end="5"/>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187395">
                                            <p:txEl>
                                              <p:pRg st="5" end="5"/>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7" presetClass="entr" presetSubtype="8" fill="hold" nodeType="afterEffect">
                                  <p:stCondLst>
                                    <p:cond delay="0"/>
                                  </p:stCondLst>
                                  <p:childTnLst>
                                    <p:set>
                                      <p:cBhvr>
                                        <p:cTn id="31" dur="1" fill="hold">
                                          <p:stCondLst>
                                            <p:cond delay="0"/>
                                          </p:stCondLst>
                                        </p:cTn>
                                        <p:tgtEl>
                                          <p:spTgt spid="187395">
                                            <p:txEl>
                                              <p:pRg st="6" end="6"/>
                                            </p:txEl>
                                          </p:spTgt>
                                        </p:tgtEl>
                                        <p:attrNameLst>
                                          <p:attrName>style.visibility</p:attrName>
                                        </p:attrNameLst>
                                      </p:cBhvr>
                                      <p:to>
                                        <p:strVal val="visible"/>
                                      </p:to>
                                    </p:set>
                                    <p:anim calcmode="lin" valueType="num">
                                      <p:cBhvr additive="base">
                                        <p:cTn id="32" dur="1000" fill="hold"/>
                                        <p:tgtEl>
                                          <p:spTgt spid="187395">
                                            <p:txEl>
                                              <p:pRg st="6" end="6"/>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187395">
                                            <p:txEl>
                                              <p:pRg st="6" end="6"/>
                                            </p:txEl>
                                          </p:spTgt>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7" presetClass="entr" presetSubtype="8" fill="hold" nodeType="afterEffect">
                                  <p:stCondLst>
                                    <p:cond delay="0"/>
                                  </p:stCondLst>
                                  <p:childTnLst>
                                    <p:set>
                                      <p:cBhvr>
                                        <p:cTn id="36" dur="1" fill="hold">
                                          <p:stCondLst>
                                            <p:cond delay="0"/>
                                          </p:stCondLst>
                                        </p:cTn>
                                        <p:tgtEl>
                                          <p:spTgt spid="187395">
                                            <p:txEl>
                                              <p:pRg st="8" end="8"/>
                                            </p:txEl>
                                          </p:spTgt>
                                        </p:tgtEl>
                                        <p:attrNameLst>
                                          <p:attrName>style.visibility</p:attrName>
                                        </p:attrNameLst>
                                      </p:cBhvr>
                                      <p:to>
                                        <p:strVal val="visible"/>
                                      </p:to>
                                    </p:set>
                                    <p:anim calcmode="lin" valueType="num">
                                      <p:cBhvr additive="base">
                                        <p:cTn id="37" dur="1000" fill="hold"/>
                                        <p:tgtEl>
                                          <p:spTgt spid="187395">
                                            <p:txEl>
                                              <p:pRg st="8" end="8"/>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18739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8" fill="hold" nodeType="clickEffect">
                                  <p:stCondLst>
                                    <p:cond delay="0"/>
                                  </p:stCondLst>
                                  <p:childTnLst>
                                    <p:set>
                                      <p:cBhvr>
                                        <p:cTn id="42" dur="1" fill="hold">
                                          <p:stCondLst>
                                            <p:cond delay="0"/>
                                          </p:stCondLst>
                                        </p:cTn>
                                        <p:tgtEl>
                                          <p:spTgt spid="187395">
                                            <p:txEl>
                                              <p:pRg st="0" end="0"/>
                                            </p:txEl>
                                          </p:spTgt>
                                        </p:tgtEl>
                                        <p:attrNameLst>
                                          <p:attrName>style.visibility</p:attrName>
                                        </p:attrNameLst>
                                      </p:cBhvr>
                                      <p:to>
                                        <p:strVal val="visible"/>
                                      </p:to>
                                    </p:set>
                                    <p:anim calcmode="lin" valueType="num">
                                      <p:cBhvr additive="base">
                                        <p:cTn id="43" dur="1000" fill="hold"/>
                                        <p:tgtEl>
                                          <p:spTgt spid="187395">
                                            <p:txEl>
                                              <p:pRg st="0" end="0"/>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1873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8" fill="hold" nodeType="clickEffect">
                                  <p:stCondLst>
                                    <p:cond delay="0"/>
                                  </p:stCondLst>
                                  <p:childTnLst>
                                    <p:set>
                                      <p:cBhvr>
                                        <p:cTn id="48" dur="1" fill="hold">
                                          <p:stCondLst>
                                            <p:cond delay="0"/>
                                          </p:stCondLst>
                                        </p:cTn>
                                        <p:tgtEl>
                                          <p:spTgt spid="187395">
                                            <p:txEl>
                                              <p:pRg st="3" end="3"/>
                                            </p:txEl>
                                          </p:spTgt>
                                        </p:tgtEl>
                                        <p:attrNameLst>
                                          <p:attrName>style.visibility</p:attrName>
                                        </p:attrNameLst>
                                      </p:cBhvr>
                                      <p:to>
                                        <p:strVal val="visible"/>
                                      </p:to>
                                    </p:set>
                                    <p:anim calcmode="lin" valueType="num">
                                      <p:cBhvr additive="base">
                                        <p:cTn id="49" dur="1000" fill="hold"/>
                                        <p:tgtEl>
                                          <p:spTgt spid="187395">
                                            <p:txEl>
                                              <p:pRg st="3" end="3"/>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1873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7" presetClass="entr" presetSubtype="8" fill="hold" nodeType="clickEffect">
                                  <p:stCondLst>
                                    <p:cond delay="0"/>
                                  </p:stCondLst>
                                  <p:childTnLst>
                                    <p:set>
                                      <p:cBhvr>
                                        <p:cTn id="54" dur="1" fill="hold">
                                          <p:stCondLst>
                                            <p:cond delay="0"/>
                                          </p:stCondLst>
                                        </p:cTn>
                                        <p:tgtEl>
                                          <p:spTgt spid="187395">
                                            <p:txEl>
                                              <p:pRg st="7" end="7"/>
                                            </p:txEl>
                                          </p:spTgt>
                                        </p:tgtEl>
                                        <p:attrNameLst>
                                          <p:attrName>style.visibility</p:attrName>
                                        </p:attrNameLst>
                                      </p:cBhvr>
                                      <p:to>
                                        <p:strVal val="visible"/>
                                      </p:to>
                                    </p:set>
                                    <p:anim calcmode="lin" valueType="num">
                                      <p:cBhvr additive="base">
                                        <p:cTn id="55" dur="1000" fill="hold"/>
                                        <p:tgtEl>
                                          <p:spTgt spid="187395">
                                            <p:txEl>
                                              <p:pRg st="7" end="7"/>
                                            </p:txEl>
                                          </p:spTgt>
                                        </p:tgtEl>
                                        <p:attrNameLst>
                                          <p:attrName>ppt_x</p:attrName>
                                        </p:attrNameLst>
                                      </p:cBhvr>
                                      <p:tavLst>
                                        <p:tav tm="0">
                                          <p:val>
                                            <p:strVal val="0-#ppt_w/2"/>
                                          </p:val>
                                        </p:tav>
                                        <p:tav tm="100000">
                                          <p:val>
                                            <p:strVal val="#ppt_x"/>
                                          </p:val>
                                        </p:tav>
                                      </p:tavLst>
                                    </p:anim>
                                    <p:anim calcmode="lin" valueType="num">
                                      <p:cBhvr additive="base">
                                        <p:cTn id="56" dur="1000" fill="hold"/>
                                        <p:tgtEl>
                                          <p:spTgt spid="18739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20" name="Picture 4" descr="ambarkas"/>
          <p:cNvPicPr>
            <a:picLocks noGrp="1" noChangeAspect="1" noChangeArrowheads="1"/>
          </p:cNvPicPr>
          <p:nvPr>
            <p:ph sz="half" idx="2"/>
          </p:nvPr>
        </p:nvPicPr>
        <p:blipFill>
          <a:blip r:embed="rId2" cstate="email">
            <a:lum contrast="-12000"/>
          </a:blip>
          <a:srcRect/>
          <a:stretch>
            <a:fillRect/>
          </a:stretch>
        </p:blipFill>
        <p:spPr>
          <a:xfrm>
            <a:off x="0" y="0"/>
            <a:ext cx="11628438" cy="6877050"/>
          </a:xfrm>
          <a:noFill/>
          <a:ln/>
        </p:spPr>
      </p:pic>
      <p:sp>
        <p:nvSpPr>
          <p:cNvPr id="188418" name="Rectangle 2"/>
          <p:cNvSpPr>
            <a:spLocks noGrp="1" noRot="1" noChangeArrowheads="1"/>
          </p:cNvSpPr>
          <p:nvPr>
            <p:ph type="title"/>
          </p:nvPr>
        </p:nvSpPr>
        <p:spPr/>
        <p:txBody>
          <a:bodyPr/>
          <a:lstStyle/>
          <a:p>
            <a:r>
              <a:rPr lang="ru-RU">
                <a:solidFill>
                  <a:srgbClr val="FFFFFF"/>
                </a:solidFill>
              </a:rPr>
              <a:t>Домашнее задание</a:t>
            </a:r>
          </a:p>
        </p:txBody>
      </p:sp>
      <p:sp>
        <p:nvSpPr>
          <p:cNvPr id="188419" name="Rectangle 3"/>
          <p:cNvSpPr>
            <a:spLocks noGrp="1" noRot="1" noChangeArrowheads="1"/>
          </p:cNvSpPr>
          <p:nvPr>
            <p:ph type="body" sz="half" idx="1"/>
          </p:nvPr>
        </p:nvSpPr>
        <p:spPr>
          <a:xfrm>
            <a:off x="301625" y="1676400"/>
            <a:ext cx="9455150" cy="4422775"/>
          </a:xfrm>
        </p:spPr>
        <p:txBody>
          <a:bodyPr/>
          <a:lstStyle/>
          <a:p>
            <a:pPr algn="ctr">
              <a:buFont typeface="Wingdings" pitchFamily="2" charset="2"/>
              <a:buNone/>
            </a:pPr>
            <a:r>
              <a:rPr lang="ru-RU" sz="3600">
                <a:solidFill>
                  <a:srgbClr val="FFFFFF"/>
                </a:solidFill>
                <a:effectLst>
                  <a:outerShdw blurRad="38100" dist="38100" dir="2700000" algn="tl">
                    <a:srgbClr val="000000"/>
                  </a:outerShdw>
                </a:effectLst>
              </a:rPr>
              <a:t>Повторить </a:t>
            </a:r>
            <a:r>
              <a:rPr lang="ru-RU" sz="3600" b="1">
                <a:solidFill>
                  <a:srgbClr val="FFFFFF"/>
                </a:solidFill>
                <a:effectLst>
                  <a:outerShdw blurRad="38100" dist="38100" dir="2700000" algn="tl">
                    <a:srgbClr val="000000"/>
                  </a:outerShdw>
                </a:effectLst>
              </a:rPr>
              <a:t>§ 31-35</a:t>
            </a:r>
          </a:p>
          <a:p>
            <a:pPr algn="ctr">
              <a:buFont typeface="Wingdings" pitchFamily="2" charset="2"/>
              <a:buNone/>
            </a:pPr>
            <a:endParaRPr lang="ru-RU" sz="3600" b="1">
              <a:solidFill>
                <a:srgbClr val="FFFFFF"/>
              </a:solidFill>
              <a:effectLst>
                <a:outerShdw blurRad="38100" dist="38100" dir="2700000" algn="tl">
                  <a:srgbClr val="000000"/>
                </a:outerShdw>
              </a:effectLst>
            </a:endParaRPr>
          </a:p>
          <a:p>
            <a:pPr algn="ctr">
              <a:buFont typeface="Wingdings" pitchFamily="2" charset="2"/>
              <a:buNone/>
            </a:pPr>
            <a:r>
              <a:rPr lang="ru-RU" sz="6000" b="1">
                <a:solidFill>
                  <a:srgbClr val="FFFFFF"/>
                </a:solidFill>
                <a:effectLst>
                  <a:outerShdw blurRad="38100" dist="38100" dir="2700000" algn="tl">
                    <a:srgbClr val="000000"/>
                  </a:outerShdw>
                </a:effectLst>
              </a:rPr>
              <a:t>Успехов в изучении биологии !!!</a:t>
            </a:r>
          </a:p>
          <a:p>
            <a:endParaRPr lang="ru-RU" sz="6000">
              <a:solidFill>
                <a:srgbClr val="FFFFFF"/>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88418"/>
                                        </p:tgtEl>
                                        <p:attrNameLst>
                                          <p:attrName>style.visibility</p:attrName>
                                        </p:attrNameLst>
                                      </p:cBhvr>
                                      <p:to>
                                        <p:strVal val="visible"/>
                                      </p:to>
                                    </p:set>
                                    <p:animEffect transition="in" filter="fade">
                                      <p:cBhvr>
                                        <p:cTn id="7" dur="1000"/>
                                        <p:tgtEl>
                                          <p:spTgt spid="188418"/>
                                        </p:tgtEl>
                                      </p:cBhvr>
                                    </p:animEffect>
                                    <p:anim calcmode="lin" valueType="num">
                                      <p:cBhvr>
                                        <p:cTn id="8" dur="1000" fill="hold"/>
                                        <p:tgtEl>
                                          <p:spTgt spid="188418"/>
                                        </p:tgtEl>
                                        <p:attrNameLst>
                                          <p:attrName>ppt_x</p:attrName>
                                        </p:attrNameLst>
                                      </p:cBhvr>
                                      <p:tavLst>
                                        <p:tav tm="0">
                                          <p:val>
                                            <p:strVal val="#ppt_x-.1"/>
                                          </p:val>
                                        </p:tav>
                                        <p:tav tm="100000">
                                          <p:val>
                                            <p:strVal val="#ppt_x"/>
                                          </p:val>
                                        </p:tav>
                                      </p:tavLst>
                                    </p:anim>
                                    <p:anim calcmode="lin" valueType="num">
                                      <p:cBhvr>
                                        <p:cTn id="9" dur="1000" fill="hold"/>
                                        <p:tgtEl>
                                          <p:spTgt spid="188418"/>
                                        </p:tgtEl>
                                        <p:attrNameLst>
                                          <p:attrName>ppt_y</p:attrName>
                                        </p:attrNameLst>
                                      </p:cBhvr>
                                      <p:tavLst>
                                        <p:tav tm="0">
                                          <p:val>
                                            <p:strVal val="#ppt_y"/>
                                          </p:val>
                                        </p:tav>
                                        <p:tav tm="100000">
                                          <p:val>
                                            <p:strVal val="#ppt_y"/>
                                          </p:val>
                                        </p:tav>
                                      </p:tavLst>
                                    </p:anim>
                                  </p:childTnLst>
                                </p:cTn>
                              </p:par>
                              <p:par>
                                <p:cTn id="10" presetID="7" presetClass="entr" presetSubtype="8" fill="hold" nodeType="withEffect">
                                  <p:stCondLst>
                                    <p:cond delay="0"/>
                                  </p:stCondLst>
                                  <p:childTnLst>
                                    <p:set>
                                      <p:cBhvr>
                                        <p:cTn id="11" dur="1" fill="hold">
                                          <p:stCondLst>
                                            <p:cond delay="0"/>
                                          </p:stCondLst>
                                        </p:cTn>
                                        <p:tgtEl>
                                          <p:spTgt spid="188419">
                                            <p:txEl>
                                              <p:pRg st="0" end="0"/>
                                            </p:txEl>
                                          </p:spTgt>
                                        </p:tgtEl>
                                        <p:attrNameLst>
                                          <p:attrName>style.visibility</p:attrName>
                                        </p:attrNameLst>
                                      </p:cBhvr>
                                      <p:to>
                                        <p:strVal val="visible"/>
                                      </p:to>
                                    </p:set>
                                    <p:anim calcmode="lin" valueType="num">
                                      <p:cBhvr additive="base">
                                        <p:cTn id="12" dur="2000" fill="hold"/>
                                        <p:tgtEl>
                                          <p:spTgt spid="188419">
                                            <p:txEl>
                                              <p:pRg st="0" end="0"/>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1884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188419">
                                            <p:txEl>
                                              <p:pRg st="2" end="2"/>
                                            </p:txEl>
                                          </p:spTgt>
                                        </p:tgtEl>
                                        <p:attrNameLst>
                                          <p:attrName>style.visibility</p:attrName>
                                        </p:attrNameLst>
                                      </p:cBhvr>
                                      <p:to>
                                        <p:strVal val="visible"/>
                                      </p:to>
                                    </p:set>
                                    <p:animEffect transition="in" filter="wheel(4)">
                                      <p:cBhvr>
                                        <p:cTn id="18" dur="1000"/>
                                        <p:tgtEl>
                                          <p:spTgt spid="1884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9" name="Picture 11"/>
          <p:cNvPicPr>
            <a:picLocks noGrp="1" noChangeAspect="1" noChangeArrowheads="1"/>
          </p:cNvPicPr>
          <p:nvPr>
            <p:ph idx="1"/>
          </p:nvPr>
        </p:nvPicPr>
        <p:blipFill>
          <a:blip r:embed="rId2" cstate="email">
            <a:lum contrast="36000"/>
          </a:blip>
          <a:srcRect/>
          <a:stretch>
            <a:fillRect/>
          </a:stretch>
        </p:blipFill>
        <p:spPr>
          <a:xfrm>
            <a:off x="827088" y="2781300"/>
            <a:ext cx="7416800" cy="3409950"/>
          </a:xfrm>
          <a:solidFill>
            <a:schemeClr val="accent1"/>
          </a:solidFill>
          <a:ln>
            <a:solidFill>
              <a:srgbClr val="000000"/>
            </a:solidFill>
          </a:ln>
        </p:spPr>
      </p:pic>
      <p:sp>
        <p:nvSpPr>
          <p:cNvPr id="119813" name="Rectangle 5"/>
          <p:cNvSpPr>
            <a:spLocks noGrp="1" noRot="1" noChangeArrowheads="1"/>
          </p:cNvSpPr>
          <p:nvPr>
            <p:ph type="title"/>
          </p:nvPr>
        </p:nvSpPr>
        <p:spPr>
          <a:xfrm>
            <a:off x="250825" y="2133600"/>
            <a:ext cx="8497888" cy="4103688"/>
          </a:xfrm>
        </p:spPr>
        <p:txBody>
          <a:bodyPr anchor="t"/>
          <a:lstStyle/>
          <a:p>
            <a:r>
              <a:rPr lang="ru-RU" sz="3600"/>
              <a:t/>
            </a:r>
            <a:br>
              <a:rPr lang="ru-RU" sz="3600"/>
            </a:br>
            <a:endParaRPr lang="ru-RU" sz="3600"/>
          </a:p>
        </p:txBody>
      </p:sp>
      <p:sp>
        <p:nvSpPr>
          <p:cNvPr id="119815" name="WordArt 7"/>
          <p:cNvSpPr>
            <a:spLocks noChangeArrowheads="1" noChangeShapeType="1" noTextEdit="1"/>
          </p:cNvSpPr>
          <p:nvPr/>
        </p:nvSpPr>
        <p:spPr bwMode="auto">
          <a:xfrm>
            <a:off x="684213" y="404813"/>
            <a:ext cx="7775575" cy="1152525"/>
          </a:xfrm>
          <a:prstGeom prst="rect">
            <a:avLst/>
          </a:prstGeom>
        </p:spPr>
        <p:txBody>
          <a:bodyPr wrap="none" fromWordArt="1">
            <a:prstTxWarp prst="textPlain">
              <a:avLst>
                <a:gd name="adj" fmla="val 50000"/>
              </a:avLst>
            </a:prstTxWarp>
          </a:bodyPr>
          <a:lstStyle/>
          <a:p>
            <a:pPr algn="ctr"/>
            <a:r>
              <a:rPr lang="ru-RU" sz="3600" b="1" kern="10">
                <a:ln w="9525">
                  <a:solidFill>
                    <a:srgbClr val="000000"/>
                  </a:solidFill>
                  <a:round/>
                  <a:headEnd/>
                  <a:tailEnd/>
                </a:ln>
                <a:solidFill>
                  <a:srgbClr val="FFFFFF"/>
                </a:solidFill>
                <a:latin typeface="Arial"/>
                <a:cs typeface="Arial"/>
              </a:rPr>
              <a:t>Внутреннее строение</a:t>
            </a:r>
          </a:p>
          <a:p>
            <a:pPr algn="ctr"/>
            <a:r>
              <a:rPr lang="ru-RU" sz="3600" b="1" kern="10">
                <a:ln w="9525">
                  <a:solidFill>
                    <a:srgbClr val="000000"/>
                  </a:solidFill>
                  <a:round/>
                  <a:headEnd/>
                  <a:tailEnd/>
                </a:ln>
                <a:solidFill>
                  <a:srgbClr val="FFFFFF"/>
                </a:solidFill>
                <a:latin typeface="Arial"/>
                <a:cs typeface="Arial"/>
              </a:rPr>
              <a:t>Млекопитающих</a:t>
            </a:r>
          </a:p>
        </p:txBody>
      </p:sp>
      <p:sp>
        <p:nvSpPr>
          <p:cNvPr id="119821" name="Rectangle 13"/>
          <p:cNvSpPr>
            <a:spLocks noChangeArrowheads="1"/>
          </p:cNvSpPr>
          <p:nvPr/>
        </p:nvSpPr>
        <p:spPr bwMode="auto">
          <a:xfrm>
            <a:off x="250825" y="3429000"/>
            <a:ext cx="649288" cy="701675"/>
          </a:xfrm>
          <a:prstGeom prst="rect">
            <a:avLst/>
          </a:prstGeom>
          <a:noFill/>
          <a:ln w="9525">
            <a:noFill/>
            <a:miter lim="800000"/>
            <a:headEnd/>
            <a:tailEnd/>
          </a:ln>
          <a:effectLst/>
        </p:spPr>
        <p:txBody>
          <a:bodyPr>
            <a:spAutoFit/>
          </a:bodyPr>
          <a:lstStyle/>
          <a:p>
            <a:r>
              <a:rPr lang="ru-RU" sz="4000" b="1">
                <a:effectLst>
                  <a:outerShdw blurRad="38100" dist="38100" dir="2700000" algn="tl">
                    <a:srgbClr val="FFFFFF"/>
                  </a:outerShdw>
                </a:effectLst>
                <a:latin typeface="Times New Roman" pitchFamily="18" charset="0"/>
              </a:rPr>
              <a:t>1</a:t>
            </a:r>
          </a:p>
        </p:txBody>
      </p:sp>
      <p:sp>
        <p:nvSpPr>
          <p:cNvPr id="119823" name="Rectangle 15"/>
          <p:cNvSpPr>
            <a:spLocks noChangeArrowheads="1"/>
          </p:cNvSpPr>
          <p:nvPr/>
        </p:nvSpPr>
        <p:spPr bwMode="auto">
          <a:xfrm>
            <a:off x="250825" y="4221163"/>
            <a:ext cx="649288" cy="701675"/>
          </a:xfrm>
          <a:prstGeom prst="rect">
            <a:avLst/>
          </a:prstGeom>
          <a:noFill/>
          <a:ln w="9525">
            <a:noFill/>
            <a:miter lim="800000"/>
            <a:headEnd/>
            <a:tailEnd/>
          </a:ln>
          <a:effectLst/>
        </p:spPr>
        <p:txBody>
          <a:bodyPr>
            <a:spAutoFit/>
          </a:bodyPr>
          <a:lstStyle/>
          <a:p>
            <a:r>
              <a:rPr lang="ru-RU" sz="4000" b="1">
                <a:effectLst>
                  <a:outerShdw blurRad="38100" dist="38100" dir="2700000" algn="tl">
                    <a:srgbClr val="FFFFFF"/>
                  </a:outerShdw>
                </a:effectLst>
                <a:latin typeface="Times New Roman" pitchFamily="18" charset="0"/>
              </a:rPr>
              <a:t>2</a:t>
            </a:r>
          </a:p>
        </p:txBody>
      </p:sp>
      <p:sp>
        <p:nvSpPr>
          <p:cNvPr id="119829" name="Rectangle 21"/>
          <p:cNvSpPr>
            <a:spLocks noChangeArrowheads="1"/>
          </p:cNvSpPr>
          <p:nvPr/>
        </p:nvSpPr>
        <p:spPr bwMode="auto">
          <a:xfrm>
            <a:off x="250825" y="5229225"/>
            <a:ext cx="649288" cy="701675"/>
          </a:xfrm>
          <a:prstGeom prst="rect">
            <a:avLst/>
          </a:prstGeom>
          <a:noFill/>
          <a:ln w="9525">
            <a:noFill/>
            <a:miter lim="800000"/>
            <a:headEnd/>
            <a:tailEnd/>
          </a:ln>
          <a:effectLst/>
        </p:spPr>
        <p:txBody>
          <a:bodyPr>
            <a:spAutoFit/>
          </a:bodyPr>
          <a:lstStyle/>
          <a:p>
            <a:r>
              <a:rPr lang="ru-RU" sz="4000" b="1">
                <a:effectLst>
                  <a:outerShdw blurRad="38100" dist="38100" dir="2700000" algn="tl">
                    <a:srgbClr val="FFFFFF"/>
                  </a:outerShdw>
                </a:effectLst>
                <a:latin typeface="Times New Roman" pitchFamily="18" charset="0"/>
              </a:rPr>
              <a:t>3</a:t>
            </a:r>
          </a:p>
        </p:txBody>
      </p:sp>
      <p:sp>
        <p:nvSpPr>
          <p:cNvPr id="119830" name="Rectangle 22"/>
          <p:cNvSpPr>
            <a:spLocks noChangeArrowheads="1"/>
          </p:cNvSpPr>
          <p:nvPr/>
        </p:nvSpPr>
        <p:spPr bwMode="auto">
          <a:xfrm>
            <a:off x="4643438" y="6156325"/>
            <a:ext cx="649287" cy="701675"/>
          </a:xfrm>
          <a:prstGeom prst="rect">
            <a:avLst/>
          </a:prstGeom>
          <a:noFill/>
          <a:ln w="9525">
            <a:noFill/>
            <a:miter lim="800000"/>
            <a:headEnd/>
            <a:tailEnd/>
          </a:ln>
          <a:effectLst/>
        </p:spPr>
        <p:txBody>
          <a:bodyPr>
            <a:spAutoFit/>
          </a:bodyPr>
          <a:lstStyle/>
          <a:p>
            <a:r>
              <a:rPr lang="ru-RU" sz="4000" b="1">
                <a:effectLst>
                  <a:outerShdw blurRad="38100" dist="38100" dir="2700000" algn="tl">
                    <a:srgbClr val="FFFFFF"/>
                  </a:outerShdw>
                </a:effectLst>
                <a:latin typeface="Times New Roman" pitchFamily="18" charset="0"/>
              </a:rPr>
              <a:t>5</a:t>
            </a:r>
          </a:p>
        </p:txBody>
      </p:sp>
      <p:sp>
        <p:nvSpPr>
          <p:cNvPr id="119831" name="Rectangle 23"/>
          <p:cNvSpPr>
            <a:spLocks noChangeArrowheads="1"/>
          </p:cNvSpPr>
          <p:nvPr/>
        </p:nvSpPr>
        <p:spPr bwMode="auto">
          <a:xfrm>
            <a:off x="5940425" y="6156325"/>
            <a:ext cx="649288" cy="701675"/>
          </a:xfrm>
          <a:prstGeom prst="rect">
            <a:avLst/>
          </a:prstGeom>
          <a:noFill/>
          <a:ln w="9525">
            <a:noFill/>
            <a:miter lim="800000"/>
            <a:headEnd/>
            <a:tailEnd/>
          </a:ln>
          <a:effectLst/>
        </p:spPr>
        <p:txBody>
          <a:bodyPr>
            <a:spAutoFit/>
          </a:bodyPr>
          <a:lstStyle/>
          <a:p>
            <a:r>
              <a:rPr lang="ru-RU" sz="4000" b="1">
                <a:effectLst>
                  <a:outerShdw blurRad="38100" dist="38100" dir="2700000" algn="tl">
                    <a:srgbClr val="FFFFFF"/>
                  </a:outerShdw>
                </a:effectLst>
                <a:latin typeface="Times New Roman" pitchFamily="18" charset="0"/>
              </a:rPr>
              <a:t>6</a:t>
            </a:r>
          </a:p>
        </p:txBody>
      </p:sp>
      <p:sp>
        <p:nvSpPr>
          <p:cNvPr id="119832" name="Rectangle 24"/>
          <p:cNvSpPr>
            <a:spLocks noChangeArrowheads="1"/>
          </p:cNvSpPr>
          <p:nvPr/>
        </p:nvSpPr>
        <p:spPr bwMode="auto">
          <a:xfrm>
            <a:off x="8243888" y="5949950"/>
            <a:ext cx="649287" cy="701675"/>
          </a:xfrm>
          <a:prstGeom prst="rect">
            <a:avLst/>
          </a:prstGeom>
          <a:noFill/>
          <a:ln w="9525">
            <a:noFill/>
            <a:miter lim="800000"/>
            <a:headEnd/>
            <a:tailEnd/>
          </a:ln>
          <a:effectLst/>
        </p:spPr>
        <p:txBody>
          <a:bodyPr>
            <a:spAutoFit/>
          </a:bodyPr>
          <a:lstStyle/>
          <a:p>
            <a:r>
              <a:rPr lang="ru-RU" sz="4000" b="1">
                <a:effectLst>
                  <a:outerShdw blurRad="38100" dist="38100" dir="2700000" algn="tl">
                    <a:srgbClr val="FFFFFF"/>
                  </a:outerShdw>
                </a:effectLst>
                <a:latin typeface="Times New Roman" pitchFamily="18" charset="0"/>
              </a:rPr>
              <a:t>7</a:t>
            </a:r>
          </a:p>
        </p:txBody>
      </p:sp>
      <p:sp>
        <p:nvSpPr>
          <p:cNvPr id="119833" name="Rectangle 25"/>
          <p:cNvSpPr>
            <a:spLocks noChangeArrowheads="1"/>
          </p:cNvSpPr>
          <p:nvPr/>
        </p:nvSpPr>
        <p:spPr bwMode="auto">
          <a:xfrm>
            <a:off x="8243888" y="4724400"/>
            <a:ext cx="649287" cy="701675"/>
          </a:xfrm>
          <a:prstGeom prst="rect">
            <a:avLst/>
          </a:prstGeom>
          <a:noFill/>
          <a:ln w="9525">
            <a:noFill/>
            <a:miter lim="800000"/>
            <a:headEnd/>
            <a:tailEnd/>
          </a:ln>
          <a:effectLst/>
        </p:spPr>
        <p:txBody>
          <a:bodyPr>
            <a:spAutoFit/>
          </a:bodyPr>
          <a:lstStyle/>
          <a:p>
            <a:r>
              <a:rPr lang="ru-RU" sz="4000" b="1">
                <a:effectLst>
                  <a:outerShdw blurRad="38100" dist="38100" dir="2700000" algn="tl">
                    <a:srgbClr val="FFFFFF"/>
                  </a:outerShdw>
                </a:effectLst>
                <a:latin typeface="Times New Roman" pitchFamily="18" charset="0"/>
              </a:rPr>
              <a:t>8</a:t>
            </a:r>
          </a:p>
        </p:txBody>
      </p:sp>
      <p:sp>
        <p:nvSpPr>
          <p:cNvPr id="119834" name="Rectangle 26"/>
          <p:cNvSpPr>
            <a:spLocks noChangeArrowheads="1"/>
          </p:cNvSpPr>
          <p:nvPr/>
        </p:nvSpPr>
        <p:spPr bwMode="auto">
          <a:xfrm>
            <a:off x="3708400" y="6156325"/>
            <a:ext cx="647700" cy="701675"/>
          </a:xfrm>
          <a:prstGeom prst="rect">
            <a:avLst/>
          </a:prstGeom>
          <a:noFill/>
          <a:ln w="9525">
            <a:noFill/>
            <a:miter lim="800000"/>
            <a:headEnd/>
            <a:tailEnd/>
          </a:ln>
          <a:effectLst/>
        </p:spPr>
        <p:txBody>
          <a:bodyPr>
            <a:spAutoFit/>
          </a:bodyPr>
          <a:lstStyle/>
          <a:p>
            <a:r>
              <a:rPr lang="ru-RU" sz="4000" b="1">
                <a:effectLst>
                  <a:outerShdw blurRad="38100" dist="38100" dir="2700000" algn="tl">
                    <a:srgbClr val="FFFFFF"/>
                  </a:outerShdw>
                </a:effectLst>
                <a:latin typeface="Times New Roman" pitchFamily="18" charset="0"/>
              </a:rPr>
              <a:t>4</a:t>
            </a:r>
          </a:p>
        </p:txBody>
      </p:sp>
      <p:sp>
        <p:nvSpPr>
          <p:cNvPr id="119835" name="Rectangle 27"/>
          <p:cNvSpPr>
            <a:spLocks noChangeArrowheads="1"/>
          </p:cNvSpPr>
          <p:nvPr/>
        </p:nvSpPr>
        <p:spPr bwMode="auto">
          <a:xfrm>
            <a:off x="8280400" y="4149725"/>
            <a:ext cx="863600" cy="701675"/>
          </a:xfrm>
          <a:prstGeom prst="rect">
            <a:avLst/>
          </a:prstGeom>
          <a:noFill/>
          <a:ln w="9525">
            <a:noFill/>
            <a:miter lim="800000"/>
            <a:headEnd/>
            <a:tailEnd/>
          </a:ln>
          <a:effectLst/>
        </p:spPr>
        <p:txBody>
          <a:bodyPr>
            <a:spAutoFit/>
          </a:bodyPr>
          <a:lstStyle/>
          <a:p>
            <a:r>
              <a:rPr lang="ru-RU" sz="4000" b="1">
                <a:effectLst>
                  <a:outerShdw blurRad="38100" dist="38100" dir="2700000" algn="tl">
                    <a:srgbClr val="FFFFFF"/>
                  </a:outerShdw>
                </a:effectLst>
                <a:latin typeface="Times New Roman" pitchFamily="18" charset="0"/>
              </a:rPr>
              <a:t>9</a:t>
            </a:r>
          </a:p>
        </p:txBody>
      </p:sp>
      <p:sp>
        <p:nvSpPr>
          <p:cNvPr id="119836" name="Rectangle 28"/>
          <p:cNvSpPr>
            <a:spLocks noChangeArrowheads="1"/>
          </p:cNvSpPr>
          <p:nvPr/>
        </p:nvSpPr>
        <p:spPr bwMode="auto">
          <a:xfrm>
            <a:off x="6084888" y="2133600"/>
            <a:ext cx="1079500" cy="701675"/>
          </a:xfrm>
          <a:prstGeom prst="rect">
            <a:avLst/>
          </a:prstGeom>
          <a:noFill/>
          <a:ln w="9525">
            <a:noFill/>
            <a:miter lim="800000"/>
            <a:headEnd/>
            <a:tailEnd/>
          </a:ln>
          <a:effectLst/>
        </p:spPr>
        <p:txBody>
          <a:bodyPr>
            <a:spAutoFit/>
          </a:bodyPr>
          <a:lstStyle/>
          <a:p>
            <a:r>
              <a:rPr lang="ru-RU" sz="4000" b="1">
                <a:effectLst>
                  <a:outerShdw blurRad="38100" dist="38100" dir="2700000" algn="tl">
                    <a:srgbClr val="FFFFFF"/>
                  </a:outerShdw>
                </a:effectLst>
                <a:latin typeface="Times New Roman" pitchFamily="18" charset="0"/>
              </a:rPr>
              <a:t>10</a:t>
            </a:r>
          </a:p>
        </p:txBody>
      </p:sp>
      <p:sp>
        <p:nvSpPr>
          <p:cNvPr id="119837" name="Rectangle 29"/>
          <p:cNvSpPr>
            <a:spLocks noChangeArrowheads="1"/>
          </p:cNvSpPr>
          <p:nvPr/>
        </p:nvSpPr>
        <p:spPr bwMode="auto">
          <a:xfrm>
            <a:off x="5219700" y="2205038"/>
            <a:ext cx="1008063" cy="701675"/>
          </a:xfrm>
          <a:prstGeom prst="rect">
            <a:avLst/>
          </a:prstGeom>
          <a:noFill/>
          <a:ln w="9525">
            <a:noFill/>
            <a:miter lim="800000"/>
            <a:headEnd/>
            <a:tailEnd/>
          </a:ln>
          <a:effectLst/>
        </p:spPr>
        <p:txBody>
          <a:bodyPr>
            <a:spAutoFit/>
          </a:bodyPr>
          <a:lstStyle/>
          <a:p>
            <a:r>
              <a:rPr lang="ru-RU" sz="4000" b="1">
                <a:effectLst>
                  <a:outerShdw blurRad="38100" dist="38100" dir="2700000" algn="tl">
                    <a:srgbClr val="FFFFFF"/>
                  </a:outerShdw>
                </a:effectLst>
                <a:latin typeface="Times New Roman" pitchFamily="18" charset="0"/>
              </a:rPr>
              <a:t>11</a:t>
            </a:r>
          </a:p>
        </p:txBody>
      </p:sp>
      <p:sp>
        <p:nvSpPr>
          <p:cNvPr id="119838" name="Rectangle 30"/>
          <p:cNvSpPr>
            <a:spLocks noChangeArrowheads="1"/>
          </p:cNvSpPr>
          <p:nvPr/>
        </p:nvSpPr>
        <p:spPr bwMode="auto">
          <a:xfrm>
            <a:off x="3995738" y="2205038"/>
            <a:ext cx="1081087" cy="701675"/>
          </a:xfrm>
          <a:prstGeom prst="rect">
            <a:avLst/>
          </a:prstGeom>
          <a:noFill/>
          <a:ln w="9525">
            <a:noFill/>
            <a:miter lim="800000"/>
            <a:headEnd/>
            <a:tailEnd/>
          </a:ln>
          <a:effectLst/>
        </p:spPr>
        <p:txBody>
          <a:bodyPr>
            <a:spAutoFit/>
          </a:bodyPr>
          <a:lstStyle/>
          <a:p>
            <a:r>
              <a:rPr lang="ru-RU" sz="4000" b="1">
                <a:effectLst>
                  <a:outerShdw blurRad="38100" dist="38100" dir="2700000" algn="tl">
                    <a:srgbClr val="FFFFFF"/>
                  </a:outerShdw>
                </a:effectLst>
                <a:latin typeface="Times New Roman" pitchFamily="18" charset="0"/>
              </a:rPr>
              <a:t>12</a:t>
            </a:r>
          </a:p>
        </p:txBody>
      </p:sp>
      <p:sp>
        <p:nvSpPr>
          <p:cNvPr id="119839" name="Line 31"/>
          <p:cNvSpPr>
            <a:spLocks noChangeShapeType="1"/>
          </p:cNvSpPr>
          <p:nvPr/>
        </p:nvSpPr>
        <p:spPr bwMode="auto">
          <a:xfrm flipV="1">
            <a:off x="3635375" y="2781300"/>
            <a:ext cx="0" cy="1655763"/>
          </a:xfrm>
          <a:prstGeom prst="line">
            <a:avLst/>
          </a:prstGeom>
          <a:noFill/>
          <a:ln w="38100">
            <a:solidFill>
              <a:srgbClr val="000000"/>
            </a:solidFill>
            <a:round/>
            <a:headEnd/>
            <a:tailEnd/>
          </a:ln>
          <a:effectLst/>
        </p:spPr>
        <p:txBody>
          <a:bodyPr/>
          <a:lstStyle/>
          <a:p>
            <a:endParaRPr lang="ru-RU"/>
          </a:p>
        </p:txBody>
      </p:sp>
      <p:sp>
        <p:nvSpPr>
          <p:cNvPr id="119840" name="Line 32"/>
          <p:cNvSpPr>
            <a:spLocks noChangeShapeType="1"/>
          </p:cNvSpPr>
          <p:nvPr/>
        </p:nvSpPr>
        <p:spPr bwMode="auto">
          <a:xfrm flipV="1">
            <a:off x="4427538" y="2852738"/>
            <a:ext cx="73025" cy="1871662"/>
          </a:xfrm>
          <a:prstGeom prst="line">
            <a:avLst/>
          </a:prstGeom>
          <a:noFill/>
          <a:ln w="38100">
            <a:solidFill>
              <a:srgbClr val="000000"/>
            </a:solidFill>
            <a:round/>
            <a:headEnd/>
            <a:tailEnd/>
          </a:ln>
          <a:effectLst/>
        </p:spPr>
        <p:txBody>
          <a:bodyPr/>
          <a:lstStyle/>
          <a:p>
            <a:endParaRPr lang="ru-RU"/>
          </a:p>
        </p:txBody>
      </p:sp>
      <p:sp>
        <p:nvSpPr>
          <p:cNvPr id="119841" name="Line 33"/>
          <p:cNvSpPr>
            <a:spLocks noChangeShapeType="1"/>
          </p:cNvSpPr>
          <p:nvPr/>
        </p:nvSpPr>
        <p:spPr bwMode="auto">
          <a:xfrm flipV="1">
            <a:off x="5580063" y="2708275"/>
            <a:ext cx="0" cy="1441450"/>
          </a:xfrm>
          <a:prstGeom prst="line">
            <a:avLst/>
          </a:prstGeom>
          <a:noFill/>
          <a:ln w="38100">
            <a:solidFill>
              <a:srgbClr val="000000"/>
            </a:solidFill>
            <a:round/>
            <a:headEnd/>
            <a:tailEnd/>
          </a:ln>
          <a:effectLst/>
        </p:spPr>
        <p:txBody>
          <a:bodyPr/>
          <a:lstStyle/>
          <a:p>
            <a:endParaRPr lang="ru-RU"/>
          </a:p>
        </p:txBody>
      </p:sp>
      <p:sp>
        <p:nvSpPr>
          <p:cNvPr id="119843" name="Line 35"/>
          <p:cNvSpPr>
            <a:spLocks noChangeShapeType="1"/>
          </p:cNvSpPr>
          <p:nvPr/>
        </p:nvSpPr>
        <p:spPr bwMode="auto">
          <a:xfrm>
            <a:off x="4787900" y="4797425"/>
            <a:ext cx="0" cy="1368425"/>
          </a:xfrm>
          <a:prstGeom prst="line">
            <a:avLst/>
          </a:prstGeom>
          <a:noFill/>
          <a:ln w="38100">
            <a:solidFill>
              <a:srgbClr val="000000"/>
            </a:solidFill>
            <a:round/>
            <a:headEnd/>
            <a:tailEnd/>
          </a:ln>
          <a:effectLst/>
        </p:spPr>
        <p:txBody>
          <a:bodyPr/>
          <a:lstStyle/>
          <a:p>
            <a:endParaRPr lang="ru-RU"/>
          </a:p>
        </p:txBody>
      </p:sp>
      <p:sp>
        <p:nvSpPr>
          <p:cNvPr id="119844" name="Line 36"/>
          <p:cNvSpPr>
            <a:spLocks noChangeShapeType="1"/>
          </p:cNvSpPr>
          <p:nvPr/>
        </p:nvSpPr>
        <p:spPr bwMode="auto">
          <a:xfrm flipH="1">
            <a:off x="3995738" y="4941888"/>
            <a:ext cx="71437" cy="1223962"/>
          </a:xfrm>
          <a:prstGeom prst="line">
            <a:avLst/>
          </a:prstGeom>
          <a:noFill/>
          <a:ln w="38100">
            <a:solidFill>
              <a:srgbClr val="000000"/>
            </a:solidFill>
            <a:round/>
            <a:headEnd/>
            <a:tailEnd/>
          </a:ln>
          <a:effectLst/>
        </p:spPr>
        <p:txBody>
          <a:bodyPr/>
          <a:lstStyle/>
          <a:p>
            <a:endParaRPr lang="ru-RU"/>
          </a:p>
        </p:txBody>
      </p:sp>
      <p:sp>
        <p:nvSpPr>
          <p:cNvPr id="119845" name="Line 37"/>
          <p:cNvSpPr>
            <a:spLocks noChangeShapeType="1"/>
          </p:cNvSpPr>
          <p:nvPr/>
        </p:nvSpPr>
        <p:spPr bwMode="auto">
          <a:xfrm flipV="1">
            <a:off x="6372225" y="2708275"/>
            <a:ext cx="0" cy="1655763"/>
          </a:xfrm>
          <a:prstGeom prst="line">
            <a:avLst/>
          </a:prstGeom>
          <a:noFill/>
          <a:ln w="38100">
            <a:solidFill>
              <a:srgbClr val="000000"/>
            </a:solidFill>
            <a:round/>
            <a:headEnd/>
            <a:tailEnd/>
          </a:ln>
          <a:effectLst/>
        </p:spPr>
        <p:txBody>
          <a:bodyPr/>
          <a:lstStyle/>
          <a:p>
            <a:endParaRPr lang="ru-RU"/>
          </a:p>
        </p:txBody>
      </p:sp>
      <p:sp>
        <p:nvSpPr>
          <p:cNvPr id="119846" name="Line 38"/>
          <p:cNvSpPr>
            <a:spLocks noChangeShapeType="1"/>
          </p:cNvSpPr>
          <p:nvPr/>
        </p:nvSpPr>
        <p:spPr bwMode="auto">
          <a:xfrm flipH="1">
            <a:off x="755650" y="3716338"/>
            <a:ext cx="1368425" cy="0"/>
          </a:xfrm>
          <a:prstGeom prst="line">
            <a:avLst/>
          </a:prstGeom>
          <a:noFill/>
          <a:ln w="38100">
            <a:solidFill>
              <a:srgbClr val="000000"/>
            </a:solidFill>
            <a:round/>
            <a:headEnd/>
            <a:tailEnd/>
          </a:ln>
          <a:effectLst/>
        </p:spPr>
        <p:txBody>
          <a:bodyPr/>
          <a:lstStyle/>
          <a:p>
            <a:endParaRPr lang="ru-RU"/>
          </a:p>
        </p:txBody>
      </p:sp>
      <p:sp>
        <p:nvSpPr>
          <p:cNvPr id="119847" name="Line 39"/>
          <p:cNvSpPr>
            <a:spLocks noChangeShapeType="1"/>
          </p:cNvSpPr>
          <p:nvPr/>
        </p:nvSpPr>
        <p:spPr bwMode="auto">
          <a:xfrm flipH="1">
            <a:off x="684213" y="4437063"/>
            <a:ext cx="2087562" cy="0"/>
          </a:xfrm>
          <a:prstGeom prst="line">
            <a:avLst/>
          </a:prstGeom>
          <a:noFill/>
          <a:ln w="38100">
            <a:solidFill>
              <a:srgbClr val="000000"/>
            </a:solidFill>
            <a:round/>
            <a:headEnd/>
            <a:tailEnd/>
          </a:ln>
          <a:effectLst/>
        </p:spPr>
        <p:txBody>
          <a:bodyPr/>
          <a:lstStyle/>
          <a:p>
            <a:endParaRPr lang="ru-RU"/>
          </a:p>
        </p:txBody>
      </p:sp>
      <p:sp>
        <p:nvSpPr>
          <p:cNvPr id="119848" name="Line 40"/>
          <p:cNvSpPr>
            <a:spLocks noChangeShapeType="1"/>
          </p:cNvSpPr>
          <p:nvPr/>
        </p:nvSpPr>
        <p:spPr bwMode="auto">
          <a:xfrm flipH="1">
            <a:off x="827088" y="5445125"/>
            <a:ext cx="2881312" cy="0"/>
          </a:xfrm>
          <a:prstGeom prst="line">
            <a:avLst/>
          </a:prstGeom>
          <a:noFill/>
          <a:ln w="38100">
            <a:solidFill>
              <a:srgbClr val="000000"/>
            </a:solidFill>
            <a:round/>
            <a:headEnd/>
            <a:tailEnd/>
          </a:ln>
          <a:effectLst/>
        </p:spPr>
        <p:txBody>
          <a:bodyPr/>
          <a:lstStyle/>
          <a:p>
            <a:endParaRPr lang="ru-RU"/>
          </a:p>
        </p:txBody>
      </p:sp>
      <p:sp>
        <p:nvSpPr>
          <p:cNvPr id="119849" name="Line 41"/>
          <p:cNvSpPr>
            <a:spLocks noChangeShapeType="1"/>
          </p:cNvSpPr>
          <p:nvPr/>
        </p:nvSpPr>
        <p:spPr bwMode="auto">
          <a:xfrm>
            <a:off x="6516688" y="4581525"/>
            <a:ext cx="1800225" cy="71438"/>
          </a:xfrm>
          <a:prstGeom prst="line">
            <a:avLst/>
          </a:prstGeom>
          <a:noFill/>
          <a:ln w="38100">
            <a:solidFill>
              <a:srgbClr val="000000"/>
            </a:solidFill>
            <a:round/>
            <a:headEnd/>
            <a:tailEnd/>
          </a:ln>
          <a:effectLst/>
        </p:spPr>
        <p:txBody>
          <a:bodyPr/>
          <a:lstStyle/>
          <a:p>
            <a:endParaRPr lang="ru-RU"/>
          </a:p>
        </p:txBody>
      </p:sp>
      <p:sp>
        <p:nvSpPr>
          <p:cNvPr id="119850" name="Line 42"/>
          <p:cNvSpPr>
            <a:spLocks noChangeShapeType="1"/>
          </p:cNvSpPr>
          <p:nvPr/>
        </p:nvSpPr>
        <p:spPr bwMode="auto">
          <a:xfrm>
            <a:off x="5651500" y="4868863"/>
            <a:ext cx="2592388" cy="73025"/>
          </a:xfrm>
          <a:prstGeom prst="line">
            <a:avLst/>
          </a:prstGeom>
          <a:noFill/>
          <a:ln w="38100">
            <a:solidFill>
              <a:srgbClr val="000000"/>
            </a:solidFill>
            <a:round/>
            <a:headEnd/>
            <a:tailEnd/>
          </a:ln>
          <a:effectLst/>
        </p:spPr>
        <p:txBody>
          <a:bodyPr/>
          <a:lstStyle/>
          <a:p>
            <a:endParaRPr lang="ru-RU"/>
          </a:p>
        </p:txBody>
      </p:sp>
      <p:sp>
        <p:nvSpPr>
          <p:cNvPr id="119852" name="Line 44"/>
          <p:cNvSpPr>
            <a:spLocks noChangeShapeType="1"/>
          </p:cNvSpPr>
          <p:nvPr/>
        </p:nvSpPr>
        <p:spPr bwMode="auto">
          <a:xfrm>
            <a:off x="5148263" y="5013325"/>
            <a:ext cx="1223962" cy="1152525"/>
          </a:xfrm>
          <a:prstGeom prst="line">
            <a:avLst/>
          </a:prstGeom>
          <a:noFill/>
          <a:ln w="38100">
            <a:solidFill>
              <a:srgbClr val="000000"/>
            </a:solidFill>
            <a:round/>
            <a:headEnd/>
            <a:tailEnd/>
          </a:ln>
          <a:effectLst/>
        </p:spPr>
        <p:txBody>
          <a:bodyPr/>
          <a:lstStyle/>
          <a:p>
            <a:endParaRPr lang="ru-RU"/>
          </a:p>
        </p:txBody>
      </p:sp>
      <p:sp>
        <p:nvSpPr>
          <p:cNvPr id="119853" name="Line 45"/>
          <p:cNvSpPr>
            <a:spLocks noChangeShapeType="1"/>
          </p:cNvSpPr>
          <p:nvPr/>
        </p:nvSpPr>
        <p:spPr bwMode="auto">
          <a:xfrm>
            <a:off x="5364163" y="5084763"/>
            <a:ext cx="2808287" cy="1008062"/>
          </a:xfrm>
          <a:prstGeom prst="line">
            <a:avLst/>
          </a:prstGeom>
          <a:noFill/>
          <a:ln w="38100">
            <a:solidFill>
              <a:srgbClr val="000000"/>
            </a:solidFill>
            <a:round/>
            <a:headEnd/>
            <a:tailEnd/>
          </a:ln>
          <a:effectLst/>
        </p:spPr>
        <p:txBody>
          <a:bodyPr/>
          <a:lstStyle/>
          <a:p>
            <a:endParaRPr lang="ru-RU"/>
          </a:p>
        </p:txBody>
      </p:sp>
      <p:sp>
        <p:nvSpPr>
          <p:cNvPr id="119854" name="Rectangle 46"/>
          <p:cNvSpPr>
            <a:spLocks noChangeArrowheads="1"/>
          </p:cNvSpPr>
          <p:nvPr/>
        </p:nvSpPr>
        <p:spPr bwMode="auto">
          <a:xfrm>
            <a:off x="2987675" y="2133600"/>
            <a:ext cx="1081088" cy="701675"/>
          </a:xfrm>
          <a:prstGeom prst="rect">
            <a:avLst/>
          </a:prstGeom>
          <a:noFill/>
          <a:ln w="9525">
            <a:noFill/>
            <a:miter lim="800000"/>
            <a:headEnd/>
            <a:tailEnd/>
          </a:ln>
          <a:effectLst/>
        </p:spPr>
        <p:txBody>
          <a:bodyPr>
            <a:spAutoFit/>
          </a:bodyPr>
          <a:lstStyle/>
          <a:p>
            <a:r>
              <a:rPr lang="ru-RU" sz="4000" b="1">
                <a:effectLst>
                  <a:outerShdw blurRad="38100" dist="38100" dir="2700000" algn="tl">
                    <a:srgbClr val="FFFFFF"/>
                  </a:outerShdw>
                </a:effectLst>
                <a:latin typeface="Times New Roman" pitchFamily="18" charset="0"/>
              </a:rPr>
              <a:t>13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9815"/>
                                        </p:tgtEl>
                                        <p:attrNameLst>
                                          <p:attrName>style.visibility</p:attrName>
                                        </p:attrNameLst>
                                      </p:cBhvr>
                                      <p:to>
                                        <p:strVal val="visible"/>
                                      </p:to>
                                    </p:set>
                                    <p:animEffect transition="in" filter="barn(inVertical)">
                                      <p:cBhvr>
                                        <p:cTn id="7" dur="2000"/>
                                        <p:tgtEl>
                                          <p:spTgt spid="119815"/>
                                        </p:tgtEl>
                                      </p:cBhvr>
                                    </p:animEffect>
                                  </p:childTnLst>
                                </p:cTn>
                              </p:par>
                              <p:par>
                                <p:cTn id="8" presetID="35" presetClass="entr" presetSubtype="0" fill="hold" nodeType="withEffect">
                                  <p:stCondLst>
                                    <p:cond delay="0"/>
                                  </p:stCondLst>
                                  <p:childTnLst>
                                    <p:set>
                                      <p:cBhvr>
                                        <p:cTn id="9" dur="1" fill="hold">
                                          <p:stCondLst>
                                            <p:cond delay="0"/>
                                          </p:stCondLst>
                                        </p:cTn>
                                        <p:tgtEl>
                                          <p:spTgt spid="119819"/>
                                        </p:tgtEl>
                                        <p:attrNameLst>
                                          <p:attrName>style.visibility</p:attrName>
                                        </p:attrNameLst>
                                      </p:cBhvr>
                                      <p:to>
                                        <p:strVal val="visible"/>
                                      </p:to>
                                    </p:set>
                                    <p:animEffect transition="in" filter="fade">
                                      <p:cBhvr>
                                        <p:cTn id="10" dur="2000"/>
                                        <p:tgtEl>
                                          <p:spTgt spid="119819"/>
                                        </p:tgtEl>
                                      </p:cBhvr>
                                    </p:animEffect>
                                    <p:anim calcmode="lin" valueType="num">
                                      <p:cBhvr>
                                        <p:cTn id="11" dur="2000" fill="hold"/>
                                        <p:tgtEl>
                                          <p:spTgt spid="119819"/>
                                        </p:tgtEl>
                                        <p:attrNameLst>
                                          <p:attrName>style.rotation</p:attrName>
                                        </p:attrNameLst>
                                      </p:cBhvr>
                                      <p:tavLst>
                                        <p:tav tm="0">
                                          <p:val>
                                            <p:fltVal val="720"/>
                                          </p:val>
                                        </p:tav>
                                        <p:tav tm="100000">
                                          <p:val>
                                            <p:fltVal val="0"/>
                                          </p:val>
                                        </p:tav>
                                      </p:tavLst>
                                    </p:anim>
                                    <p:anim calcmode="lin" valueType="num">
                                      <p:cBhvr>
                                        <p:cTn id="12" dur="2000" fill="hold"/>
                                        <p:tgtEl>
                                          <p:spTgt spid="119819"/>
                                        </p:tgtEl>
                                        <p:attrNameLst>
                                          <p:attrName>ppt_h</p:attrName>
                                        </p:attrNameLst>
                                      </p:cBhvr>
                                      <p:tavLst>
                                        <p:tav tm="0">
                                          <p:val>
                                            <p:fltVal val="0"/>
                                          </p:val>
                                        </p:tav>
                                        <p:tav tm="100000">
                                          <p:val>
                                            <p:strVal val="#ppt_h"/>
                                          </p:val>
                                        </p:tav>
                                      </p:tavLst>
                                    </p:anim>
                                    <p:anim calcmode="lin" valueType="num">
                                      <p:cBhvr>
                                        <p:cTn id="13" dur="2000" fill="hold"/>
                                        <p:tgtEl>
                                          <p:spTgt spid="119819"/>
                                        </p:tgtEl>
                                        <p:attrNameLst>
                                          <p:attrName>ppt_w</p:attrName>
                                        </p:attrNameLst>
                                      </p:cBhvr>
                                      <p:tavLst>
                                        <p:tav tm="0">
                                          <p:val>
                                            <p:fltVal val="0"/>
                                          </p:val>
                                        </p:tav>
                                        <p:tav tm="100000">
                                          <p:val>
                                            <p:strVal val="#ppt_w"/>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119846"/>
                                        </p:tgtEl>
                                        <p:attrNameLst>
                                          <p:attrName>style.visibility</p:attrName>
                                        </p:attrNameLst>
                                      </p:cBhvr>
                                      <p:to>
                                        <p:strVal val="visible"/>
                                      </p:to>
                                    </p:set>
                                    <p:animEffect transition="in" filter="wipe(left)">
                                      <p:cBhvr>
                                        <p:cTn id="16" dur="2000"/>
                                        <p:tgtEl>
                                          <p:spTgt spid="11984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19821"/>
                                        </p:tgtEl>
                                        <p:attrNameLst>
                                          <p:attrName>style.visibility</p:attrName>
                                        </p:attrNameLst>
                                      </p:cBhvr>
                                      <p:to>
                                        <p:strVal val="visible"/>
                                      </p:to>
                                    </p:set>
                                    <p:animEffect transition="in" filter="wipe(down)">
                                      <p:cBhvr>
                                        <p:cTn id="19" dur="2000"/>
                                        <p:tgtEl>
                                          <p:spTgt spid="11982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9847"/>
                                        </p:tgtEl>
                                        <p:attrNameLst>
                                          <p:attrName>style.visibility</p:attrName>
                                        </p:attrNameLst>
                                      </p:cBhvr>
                                      <p:to>
                                        <p:strVal val="visible"/>
                                      </p:to>
                                    </p:set>
                                    <p:animEffect transition="in" filter="wipe(left)">
                                      <p:cBhvr>
                                        <p:cTn id="22" dur="2000"/>
                                        <p:tgtEl>
                                          <p:spTgt spid="11984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19823"/>
                                        </p:tgtEl>
                                        <p:attrNameLst>
                                          <p:attrName>style.visibility</p:attrName>
                                        </p:attrNameLst>
                                      </p:cBhvr>
                                      <p:to>
                                        <p:strVal val="visible"/>
                                      </p:to>
                                    </p:set>
                                    <p:animEffect transition="in" filter="wipe(down)">
                                      <p:cBhvr>
                                        <p:cTn id="25" dur="2000"/>
                                        <p:tgtEl>
                                          <p:spTgt spid="11982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9848"/>
                                        </p:tgtEl>
                                        <p:attrNameLst>
                                          <p:attrName>style.visibility</p:attrName>
                                        </p:attrNameLst>
                                      </p:cBhvr>
                                      <p:to>
                                        <p:strVal val="visible"/>
                                      </p:to>
                                    </p:set>
                                    <p:animEffect transition="in" filter="wipe(left)">
                                      <p:cBhvr>
                                        <p:cTn id="28" dur="2000"/>
                                        <p:tgtEl>
                                          <p:spTgt spid="11984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19829"/>
                                        </p:tgtEl>
                                        <p:attrNameLst>
                                          <p:attrName>style.visibility</p:attrName>
                                        </p:attrNameLst>
                                      </p:cBhvr>
                                      <p:to>
                                        <p:strVal val="visible"/>
                                      </p:to>
                                    </p:set>
                                    <p:animEffect transition="in" filter="wipe(down)">
                                      <p:cBhvr>
                                        <p:cTn id="31" dur="2000"/>
                                        <p:tgtEl>
                                          <p:spTgt spid="119829"/>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19844"/>
                                        </p:tgtEl>
                                        <p:attrNameLst>
                                          <p:attrName>style.visibility</p:attrName>
                                        </p:attrNameLst>
                                      </p:cBhvr>
                                      <p:to>
                                        <p:strVal val="visible"/>
                                      </p:to>
                                    </p:set>
                                    <p:animEffect transition="in" filter="wipe(up)">
                                      <p:cBhvr>
                                        <p:cTn id="34" dur="500"/>
                                        <p:tgtEl>
                                          <p:spTgt spid="11984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19834"/>
                                        </p:tgtEl>
                                        <p:attrNameLst>
                                          <p:attrName>style.visibility</p:attrName>
                                        </p:attrNameLst>
                                      </p:cBhvr>
                                      <p:to>
                                        <p:strVal val="visible"/>
                                      </p:to>
                                    </p:set>
                                    <p:animEffect transition="in" filter="wipe(down)">
                                      <p:cBhvr>
                                        <p:cTn id="37" dur="2000"/>
                                        <p:tgtEl>
                                          <p:spTgt spid="119834"/>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19843"/>
                                        </p:tgtEl>
                                        <p:attrNameLst>
                                          <p:attrName>style.visibility</p:attrName>
                                        </p:attrNameLst>
                                      </p:cBhvr>
                                      <p:to>
                                        <p:strVal val="visible"/>
                                      </p:to>
                                    </p:set>
                                    <p:animEffect transition="in" filter="wipe(up)">
                                      <p:cBhvr>
                                        <p:cTn id="40" dur="2000"/>
                                        <p:tgtEl>
                                          <p:spTgt spid="11984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19830"/>
                                        </p:tgtEl>
                                        <p:attrNameLst>
                                          <p:attrName>style.visibility</p:attrName>
                                        </p:attrNameLst>
                                      </p:cBhvr>
                                      <p:to>
                                        <p:strVal val="visible"/>
                                      </p:to>
                                    </p:set>
                                    <p:animEffect transition="in" filter="wipe(down)">
                                      <p:cBhvr>
                                        <p:cTn id="43" dur="2000"/>
                                        <p:tgtEl>
                                          <p:spTgt spid="119830"/>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19852"/>
                                        </p:tgtEl>
                                        <p:attrNameLst>
                                          <p:attrName>style.visibility</p:attrName>
                                        </p:attrNameLst>
                                      </p:cBhvr>
                                      <p:to>
                                        <p:strVal val="visible"/>
                                      </p:to>
                                    </p:set>
                                    <p:animEffect transition="in" filter="wipe(up)">
                                      <p:cBhvr>
                                        <p:cTn id="46" dur="2000"/>
                                        <p:tgtEl>
                                          <p:spTgt spid="119852"/>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19831"/>
                                        </p:tgtEl>
                                        <p:attrNameLst>
                                          <p:attrName>style.visibility</p:attrName>
                                        </p:attrNameLst>
                                      </p:cBhvr>
                                      <p:to>
                                        <p:strVal val="visible"/>
                                      </p:to>
                                    </p:set>
                                    <p:animEffect transition="in" filter="wipe(down)">
                                      <p:cBhvr>
                                        <p:cTn id="49" dur="2000"/>
                                        <p:tgtEl>
                                          <p:spTgt spid="119831"/>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119853"/>
                                        </p:tgtEl>
                                        <p:attrNameLst>
                                          <p:attrName>style.visibility</p:attrName>
                                        </p:attrNameLst>
                                      </p:cBhvr>
                                      <p:to>
                                        <p:strVal val="visible"/>
                                      </p:to>
                                    </p:set>
                                    <p:animEffect transition="in" filter="wipe(up)">
                                      <p:cBhvr>
                                        <p:cTn id="52" dur="2000"/>
                                        <p:tgtEl>
                                          <p:spTgt spid="119853"/>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19832"/>
                                        </p:tgtEl>
                                        <p:attrNameLst>
                                          <p:attrName>style.visibility</p:attrName>
                                        </p:attrNameLst>
                                      </p:cBhvr>
                                      <p:to>
                                        <p:strVal val="visible"/>
                                      </p:to>
                                    </p:set>
                                    <p:animEffect transition="in" filter="wipe(down)">
                                      <p:cBhvr>
                                        <p:cTn id="55" dur="2000"/>
                                        <p:tgtEl>
                                          <p:spTgt spid="119832"/>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19850"/>
                                        </p:tgtEl>
                                        <p:attrNameLst>
                                          <p:attrName>style.visibility</p:attrName>
                                        </p:attrNameLst>
                                      </p:cBhvr>
                                      <p:to>
                                        <p:strVal val="visible"/>
                                      </p:to>
                                    </p:set>
                                    <p:animEffect transition="in" filter="wipe(left)">
                                      <p:cBhvr>
                                        <p:cTn id="58" dur="2000"/>
                                        <p:tgtEl>
                                          <p:spTgt spid="119850"/>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19833"/>
                                        </p:tgtEl>
                                        <p:attrNameLst>
                                          <p:attrName>style.visibility</p:attrName>
                                        </p:attrNameLst>
                                      </p:cBhvr>
                                      <p:to>
                                        <p:strVal val="visible"/>
                                      </p:to>
                                    </p:set>
                                    <p:animEffect transition="in" filter="wipe(down)">
                                      <p:cBhvr>
                                        <p:cTn id="61" dur="2000"/>
                                        <p:tgtEl>
                                          <p:spTgt spid="119833"/>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19849"/>
                                        </p:tgtEl>
                                        <p:attrNameLst>
                                          <p:attrName>style.visibility</p:attrName>
                                        </p:attrNameLst>
                                      </p:cBhvr>
                                      <p:to>
                                        <p:strVal val="visible"/>
                                      </p:to>
                                    </p:set>
                                    <p:animEffect transition="in" filter="wipe(left)">
                                      <p:cBhvr>
                                        <p:cTn id="64" dur="2000"/>
                                        <p:tgtEl>
                                          <p:spTgt spid="119849"/>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119835"/>
                                        </p:tgtEl>
                                        <p:attrNameLst>
                                          <p:attrName>style.visibility</p:attrName>
                                        </p:attrNameLst>
                                      </p:cBhvr>
                                      <p:to>
                                        <p:strVal val="visible"/>
                                      </p:to>
                                    </p:set>
                                    <p:animEffect transition="in" filter="wipe(down)">
                                      <p:cBhvr>
                                        <p:cTn id="67" dur="2000"/>
                                        <p:tgtEl>
                                          <p:spTgt spid="119835"/>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119845"/>
                                        </p:tgtEl>
                                        <p:attrNameLst>
                                          <p:attrName>style.visibility</p:attrName>
                                        </p:attrNameLst>
                                      </p:cBhvr>
                                      <p:to>
                                        <p:strVal val="visible"/>
                                      </p:to>
                                    </p:set>
                                    <p:animEffect transition="in" filter="wipe(down)">
                                      <p:cBhvr>
                                        <p:cTn id="70" dur="2000"/>
                                        <p:tgtEl>
                                          <p:spTgt spid="119845"/>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19836"/>
                                        </p:tgtEl>
                                        <p:attrNameLst>
                                          <p:attrName>style.visibility</p:attrName>
                                        </p:attrNameLst>
                                      </p:cBhvr>
                                      <p:to>
                                        <p:strVal val="visible"/>
                                      </p:to>
                                    </p:set>
                                    <p:animEffect transition="in" filter="wipe(down)">
                                      <p:cBhvr>
                                        <p:cTn id="73" dur="500"/>
                                        <p:tgtEl>
                                          <p:spTgt spid="119836"/>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119837"/>
                                        </p:tgtEl>
                                        <p:attrNameLst>
                                          <p:attrName>style.visibility</p:attrName>
                                        </p:attrNameLst>
                                      </p:cBhvr>
                                      <p:to>
                                        <p:strVal val="visible"/>
                                      </p:to>
                                    </p:set>
                                    <p:animEffect transition="in" filter="wipe(down)">
                                      <p:cBhvr>
                                        <p:cTn id="76" dur="2000"/>
                                        <p:tgtEl>
                                          <p:spTgt spid="119837"/>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119840"/>
                                        </p:tgtEl>
                                        <p:attrNameLst>
                                          <p:attrName>style.visibility</p:attrName>
                                        </p:attrNameLst>
                                      </p:cBhvr>
                                      <p:to>
                                        <p:strVal val="visible"/>
                                      </p:to>
                                    </p:set>
                                    <p:animEffect transition="in" filter="wipe(down)">
                                      <p:cBhvr>
                                        <p:cTn id="79" dur="2000"/>
                                        <p:tgtEl>
                                          <p:spTgt spid="119840"/>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19838"/>
                                        </p:tgtEl>
                                        <p:attrNameLst>
                                          <p:attrName>style.visibility</p:attrName>
                                        </p:attrNameLst>
                                      </p:cBhvr>
                                      <p:to>
                                        <p:strVal val="visible"/>
                                      </p:to>
                                    </p:set>
                                    <p:animEffect transition="in" filter="wipe(down)">
                                      <p:cBhvr>
                                        <p:cTn id="82" dur="2000"/>
                                        <p:tgtEl>
                                          <p:spTgt spid="119838"/>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119839"/>
                                        </p:tgtEl>
                                        <p:attrNameLst>
                                          <p:attrName>style.visibility</p:attrName>
                                        </p:attrNameLst>
                                      </p:cBhvr>
                                      <p:to>
                                        <p:strVal val="visible"/>
                                      </p:to>
                                    </p:set>
                                    <p:animEffect transition="in" filter="wipe(down)">
                                      <p:cBhvr>
                                        <p:cTn id="85" dur="2000"/>
                                        <p:tgtEl>
                                          <p:spTgt spid="119839"/>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119854"/>
                                        </p:tgtEl>
                                        <p:attrNameLst>
                                          <p:attrName>style.visibility</p:attrName>
                                        </p:attrNameLst>
                                      </p:cBhvr>
                                      <p:to>
                                        <p:strVal val="visible"/>
                                      </p:to>
                                    </p:set>
                                    <p:animEffect transition="in" filter="wipe(down)">
                                      <p:cBhvr>
                                        <p:cTn id="88" dur="2000"/>
                                        <p:tgtEl>
                                          <p:spTgt spid="119854"/>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19841"/>
                                        </p:tgtEl>
                                        <p:attrNameLst>
                                          <p:attrName>style.visibility</p:attrName>
                                        </p:attrNameLst>
                                      </p:cBhvr>
                                      <p:to>
                                        <p:strVal val="visible"/>
                                      </p:to>
                                    </p:set>
                                    <p:animEffect transition="in" filter="wipe(down)">
                                      <p:cBhvr>
                                        <p:cTn id="91" dur="500"/>
                                        <p:tgtEl>
                                          <p:spTgt spid="1198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5" grpId="0" animBg="1"/>
      <p:bldP spid="119821" grpId="0"/>
      <p:bldP spid="119823" grpId="0"/>
      <p:bldP spid="119829" grpId="0"/>
      <p:bldP spid="119830" grpId="0"/>
      <p:bldP spid="119831" grpId="0"/>
      <p:bldP spid="119832" grpId="0"/>
      <p:bldP spid="119833" grpId="0"/>
      <p:bldP spid="119834" grpId="0"/>
      <p:bldP spid="119835" grpId="0"/>
      <p:bldP spid="119836" grpId="0"/>
      <p:bldP spid="119837" grpId="0"/>
      <p:bldP spid="119838" grpId="0"/>
      <p:bldP spid="119839" grpId="0" animBg="1"/>
      <p:bldP spid="119840" grpId="0" animBg="1"/>
      <p:bldP spid="119841" grpId="0" animBg="1"/>
      <p:bldP spid="119843" grpId="0" animBg="1"/>
      <p:bldP spid="119844" grpId="0" animBg="1"/>
      <p:bldP spid="119845" grpId="0" animBg="1"/>
      <p:bldP spid="119846" grpId="0" animBg="1"/>
      <p:bldP spid="119847" grpId="0" animBg="1"/>
      <p:bldP spid="119848" grpId="0" animBg="1"/>
      <p:bldP spid="119849" grpId="0" animBg="1"/>
      <p:bldP spid="119850" grpId="0" animBg="1"/>
      <p:bldP spid="119852" grpId="0" animBg="1"/>
      <p:bldP spid="119853" grpId="0" animBg="1"/>
      <p:bldP spid="1198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spAutoFit/>
          </a:bodyPr>
          <a:lstStyle/>
          <a:p>
            <a:endParaRPr lang="ru-RU"/>
          </a:p>
        </p:txBody>
      </p:sp>
      <p:graphicFrame>
        <p:nvGraphicFramePr>
          <p:cNvPr id="2064" name="Group 16"/>
          <p:cNvGraphicFramePr>
            <a:graphicFrameLocks noGrp="1"/>
          </p:cNvGraphicFramePr>
          <p:nvPr/>
        </p:nvGraphicFramePr>
        <p:xfrm>
          <a:off x="0" y="0"/>
          <a:ext cx="208280" cy="1822450"/>
        </p:xfrm>
        <a:graphic>
          <a:graphicData uri="http://schemas.openxmlformats.org/drawingml/2006/table">
            <a:tbl>
              <a:tblPr/>
              <a:tblGrid>
                <a:gridCol w="208280"/>
              </a:tblGrid>
              <a:tr h="182245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2065" name="Rectangle 17"/>
          <p:cNvSpPr>
            <a:spLocks noChangeArrowheads="1"/>
          </p:cNvSpPr>
          <p:nvPr/>
        </p:nvSpPr>
        <p:spPr bwMode="auto">
          <a:xfrm>
            <a:off x="0" y="1822450"/>
            <a:ext cx="184150" cy="641350"/>
          </a:xfrm>
          <a:prstGeom prst="rect">
            <a:avLst/>
          </a:prstGeom>
          <a:noFill/>
          <a:ln w="9525">
            <a:noFill/>
            <a:miter lim="800000"/>
            <a:headEnd/>
            <a:tailEnd/>
          </a:ln>
          <a:effectLst/>
        </p:spPr>
        <p:txBody>
          <a:bodyPr wrap="none" anchor="ctr">
            <a:spAutoFit/>
          </a:bodyPr>
          <a:lstStyle/>
          <a:p>
            <a:r>
              <a:rPr lang="ru-RU"/>
              <a:t/>
            </a:r>
            <a:br>
              <a:rPr lang="ru-RU"/>
            </a:br>
            <a:endParaRPr lang="ru-RU"/>
          </a:p>
        </p:txBody>
      </p:sp>
      <p:sp>
        <p:nvSpPr>
          <p:cNvPr id="2066" name="WordArt 18"/>
          <p:cNvSpPr>
            <a:spLocks noChangeArrowheads="1" noChangeShapeType="1" noTextEdit="1"/>
          </p:cNvSpPr>
          <p:nvPr/>
        </p:nvSpPr>
        <p:spPr bwMode="auto">
          <a:xfrm>
            <a:off x="684213" y="404813"/>
            <a:ext cx="7775575" cy="1152525"/>
          </a:xfrm>
          <a:prstGeom prst="rect">
            <a:avLst/>
          </a:prstGeom>
        </p:spPr>
        <p:txBody>
          <a:bodyPr wrap="none" fromWordArt="1">
            <a:prstTxWarp prst="textPlain">
              <a:avLst>
                <a:gd name="adj" fmla="val 50000"/>
              </a:avLst>
            </a:prstTxWarp>
          </a:bodyPr>
          <a:lstStyle/>
          <a:p>
            <a:pPr algn="ctr"/>
            <a:r>
              <a:rPr lang="ru-RU" sz="3600" b="1" kern="10">
                <a:ln w="9525">
                  <a:solidFill>
                    <a:srgbClr val="000000"/>
                  </a:solidFill>
                  <a:round/>
                  <a:headEnd/>
                  <a:tailEnd/>
                </a:ln>
                <a:solidFill>
                  <a:srgbClr val="FFFFFF"/>
                </a:solidFill>
                <a:latin typeface="Arial"/>
                <a:cs typeface="Arial"/>
              </a:rPr>
              <a:t>Внутреннее строение</a:t>
            </a:r>
          </a:p>
          <a:p>
            <a:pPr algn="ctr"/>
            <a:r>
              <a:rPr lang="ru-RU" sz="3600" b="1" kern="10">
                <a:ln w="9525">
                  <a:solidFill>
                    <a:srgbClr val="000000"/>
                  </a:solidFill>
                  <a:round/>
                  <a:headEnd/>
                  <a:tailEnd/>
                </a:ln>
                <a:solidFill>
                  <a:srgbClr val="FFFFFF"/>
                </a:solidFill>
                <a:latin typeface="Arial"/>
                <a:cs typeface="Arial"/>
              </a:rPr>
              <a:t>Млекопитающих</a:t>
            </a:r>
          </a:p>
        </p:txBody>
      </p:sp>
      <p:pic>
        <p:nvPicPr>
          <p:cNvPr id="2067" name="Picture 19"/>
          <p:cNvPicPr>
            <a:picLocks noGrp="1" noChangeAspect="1" noChangeArrowheads="1"/>
          </p:cNvPicPr>
          <p:nvPr>
            <p:ph type="subTitle" idx="1"/>
          </p:nvPr>
        </p:nvPicPr>
        <p:blipFill>
          <a:blip r:embed="rId2" cstate="email">
            <a:lum contrast="30000"/>
          </a:blip>
          <a:srcRect/>
          <a:stretch>
            <a:fillRect/>
          </a:stretch>
        </p:blipFill>
        <p:spPr>
          <a:xfrm>
            <a:off x="1187450" y="2349500"/>
            <a:ext cx="6913563" cy="3455988"/>
          </a:xfrm>
          <a:noFill/>
          <a:ln/>
        </p:spPr>
      </p:pic>
      <p:sp>
        <p:nvSpPr>
          <p:cNvPr id="2069" name="Rectangle 21"/>
          <p:cNvSpPr>
            <a:spLocks noChangeArrowheads="1"/>
          </p:cNvSpPr>
          <p:nvPr/>
        </p:nvSpPr>
        <p:spPr bwMode="auto">
          <a:xfrm>
            <a:off x="8062913" y="2205038"/>
            <a:ext cx="1081087" cy="701675"/>
          </a:xfrm>
          <a:prstGeom prst="rect">
            <a:avLst/>
          </a:prstGeom>
          <a:noFill/>
          <a:ln w="9525">
            <a:noFill/>
            <a:miter lim="800000"/>
            <a:headEnd/>
            <a:tailEnd/>
          </a:ln>
          <a:effectLst/>
        </p:spPr>
        <p:txBody>
          <a:bodyPr>
            <a:spAutoFit/>
          </a:bodyPr>
          <a:lstStyle/>
          <a:p>
            <a:r>
              <a:rPr lang="ru-RU" sz="4000" b="1">
                <a:effectLst>
                  <a:outerShdw blurRad="38100" dist="38100" dir="2700000" algn="tl">
                    <a:srgbClr val="FFFFFF"/>
                  </a:outerShdw>
                </a:effectLst>
                <a:latin typeface="Times New Roman" pitchFamily="18" charset="0"/>
              </a:rPr>
              <a:t>6</a:t>
            </a:r>
          </a:p>
        </p:txBody>
      </p:sp>
      <p:sp>
        <p:nvSpPr>
          <p:cNvPr id="2070" name="Rectangle 22"/>
          <p:cNvSpPr>
            <a:spLocks noChangeArrowheads="1"/>
          </p:cNvSpPr>
          <p:nvPr/>
        </p:nvSpPr>
        <p:spPr bwMode="auto">
          <a:xfrm>
            <a:off x="5148263" y="1628775"/>
            <a:ext cx="1081087" cy="701675"/>
          </a:xfrm>
          <a:prstGeom prst="rect">
            <a:avLst/>
          </a:prstGeom>
          <a:noFill/>
          <a:ln w="9525">
            <a:noFill/>
            <a:miter lim="800000"/>
            <a:headEnd/>
            <a:tailEnd/>
          </a:ln>
          <a:effectLst/>
        </p:spPr>
        <p:txBody>
          <a:bodyPr>
            <a:spAutoFit/>
          </a:bodyPr>
          <a:lstStyle/>
          <a:p>
            <a:r>
              <a:rPr lang="ru-RU" sz="4000" b="1">
                <a:effectLst>
                  <a:outerShdw blurRad="38100" dist="38100" dir="2700000" algn="tl">
                    <a:srgbClr val="FFFFFF"/>
                  </a:outerShdw>
                </a:effectLst>
                <a:latin typeface="Times New Roman" pitchFamily="18" charset="0"/>
              </a:rPr>
              <a:t>7</a:t>
            </a:r>
          </a:p>
        </p:txBody>
      </p:sp>
      <p:sp>
        <p:nvSpPr>
          <p:cNvPr id="2071" name="Rectangle 23"/>
          <p:cNvSpPr>
            <a:spLocks noChangeArrowheads="1"/>
          </p:cNvSpPr>
          <p:nvPr/>
        </p:nvSpPr>
        <p:spPr bwMode="auto">
          <a:xfrm>
            <a:off x="8062913" y="2997200"/>
            <a:ext cx="1081087" cy="701675"/>
          </a:xfrm>
          <a:prstGeom prst="rect">
            <a:avLst/>
          </a:prstGeom>
          <a:noFill/>
          <a:ln w="9525">
            <a:noFill/>
            <a:miter lim="800000"/>
            <a:headEnd/>
            <a:tailEnd/>
          </a:ln>
          <a:effectLst/>
        </p:spPr>
        <p:txBody>
          <a:bodyPr>
            <a:spAutoFit/>
          </a:bodyPr>
          <a:lstStyle/>
          <a:p>
            <a:r>
              <a:rPr lang="ru-RU" sz="4000" b="1">
                <a:effectLst>
                  <a:outerShdw blurRad="38100" dist="38100" dir="2700000" algn="tl">
                    <a:srgbClr val="FFFFFF"/>
                  </a:outerShdw>
                </a:effectLst>
                <a:latin typeface="Times New Roman" pitchFamily="18" charset="0"/>
              </a:rPr>
              <a:t>5</a:t>
            </a:r>
          </a:p>
        </p:txBody>
      </p:sp>
      <p:sp>
        <p:nvSpPr>
          <p:cNvPr id="2072" name="Rectangle 24"/>
          <p:cNvSpPr>
            <a:spLocks noChangeArrowheads="1"/>
          </p:cNvSpPr>
          <p:nvPr/>
        </p:nvSpPr>
        <p:spPr bwMode="auto">
          <a:xfrm>
            <a:off x="8062913" y="3716338"/>
            <a:ext cx="1081087" cy="701675"/>
          </a:xfrm>
          <a:prstGeom prst="rect">
            <a:avLst/>
          </a:prstGeom>
          <a:noFill/>
          <a:ln w="9525">
            <a:noFill/>
            <a:miter lim="800000"/>
            <a:headEnd/>
            <a:tailEnd/>
          </a:ln>
          <a:effectLst/>
        </p:spPr>
        <p:txBody>
          <a:bodyPr>
            <a:spAutoFit/>
          </a:bodyPr>
          <a:lstStyle/>
          <a:p>
            <a:r>
              <a:rPr lang="ru-RU" sz="4000" b="1">
                <a:effectLst>
                  <a:outerShdw blurRad="38100" dist="38100" dir="2700000" algn="tl">
                    <a:srgbClr val="FFFFFF"/>
                  </a:outerShdw>
                </a:effectLst>
                <a:latin typeface="Times New Roman" pitchFamily="18" charset="0"/>
              </a:rPr>
              <a:t>4</a:t>
            </a:r>
          </a:p>
        </p:txBody>
      </p:sp>
      <p:sp>
        <p:nvSpPr>
          <p:cNvPr id="2073" name="Rectangle 25"/>
          <p:cNvSpPr>
            <a:spLocks noChangeArrowheads="1"/>
          </p:cNvSpPr>
          <p:nvPr/>
        </p:nvSpPr>
        <p:spPr bwMode="auto">
          <a:xfrm>
            <a:off x="8062913" y="4437063"/>
            <a:ext cx="1081087" cy="701675"/>
          </a:xfrm>
          <a:prstGeom prst="rect">
            <a:avLst/>
          </a:prstGeom>
          <a:noFill/>
          <a:ln w="9525">
            <a:noFill/>
            <a:miter lim="800000"/>
            <a:headEnd/>
            <a:tailEnd/>
          </a:ln>
          <a:effectLst/>
        </p:spPr>
        <p:txBody>
          <a:bodyPr>
            <a:spAutoFit/>
          </a:bodyPr>
          <a:lstStyle/>
          <a:p>
            <a:r>
              <a:rPr lang="ru-RU" sz="4000" b="1">
                <a:effectLst>
                  <a:outerShdw blurRad="38100" dist="38100" dir="2700000" algn="tl">
                    <a:srgbClr val="FFFFFF"/>
                  </a:outerShdw>
                </a:effectLst>
                <a:latin typeface="Times New Roman" pitchFamily="18" charset="0"/>
              </a:rPr>
              <a:t>3</a:t>
            </a:r>
          </a:p>
        </p:txBody>
      </p:sp>
      <p:sp>
        <p:nvSpPr>
          <p:cNvPr id="2074" name="Rectangle 26"/>
          <p:cNvSpPr>
            <a:spLocks noChangeArrowheads="1"/>
          </p:cNvSpPr>
          <p:nvPr/>
        </p:nvSpPr>
        <p:spPr bwMode="auto">
          <a:xfrm>
            <a:off x="2484438" y="1700213"/>
            <a:ext cx="1081087" cy="701675"/>
          </a:xfrm>
          <a:prstGeom prst="rect">
            <a:avLst/>
          </a:prstGeom>
          <a:noFill/>
          <a:ln w="9525">
            <a:noFill/>
            <a:miter lim="800000"/>
            <a:headEnd/>
            <a:tailEnd/>
          </a:ln>
          <a:effectLst/>
        </p:spPr>
        <p:txBody>
          <a:bodyPr>
            <a:spAutoFit/>
          </a:bodyPr>
          <a:lstStyle/>
          <a:p>
            <a:r>
              <a:rPr lang="ru-RU" sz="4000" b="1">
                <a:effectLst>
                  <a:outerShdw blurRad="38100" dist="38100" dir="2700000" algn="tl">
                    <a:srgbClr val="FFFFFF"/>
                  </a:outerShdw>
                </a:effectLst>
                <a:latin typeface="Times New Roman" pitchFamily="18" charset="0"/>
              </a:rPr>
              <a:t>9</a:t>
            </a:r>
          </a:p>
        </p:txBody>
      </p:sp>
      <p:sp>
        <p:nvSpPr>
          <p:cNvPr id="2075" name="Rectangle 27"/>
          <p:cNvSpPr>
            <a:spLocks noChangeArrowheads="1"/>
          </p:cNvSpPr>
          <p:nvPr/>
        </p:nvSpPr>
        <p:spPr bwMode="auto">
          <a:xfrm>
            <a:off x="2987675" y="5876925"/>
            <a:ext cx="1081088" cy="701675"/>
          </a:xfrm>
          <a:prstGeom prst="rect">
            <a:avLst/>
          </a:prstGeom>
          <a:noFill/>
          <a:ln w="9525">
            <a:noFill/>
            <a:miter lim="800000"/>
            <a:headEnd/>
            <a:tailEnd/>
          </a:ln>
          <a:effectLst/>
        </p:spPr>
        <p:txBody>
          <a:bodyPr>
            <a:spAutoFit/>
          </a:bodyPr>
          <a:lstStyle/>
          <a:p>
            <a:r>
              <a:rPr lang="ru-RU" sz="4000" b="1">
                <a:effectLst>
                  <a:outerShdw blurRad="38100" dist="38100" dir="2700000" algn="tl">
                    <a:srgbClr val="FFFFFF"/>
                  </a:outerShdw>
                </a:effectLst>
                <a:latin typeface="Times New Roman" pitchFamily="18" charset="0"/>
              </a:rPr>
              <a:t>1</a:t>
            </a:r>
          </a:p>
        </p:txBody>
      </p:sp>
      <p:sp>
        <p:nvSpPr>
          <p:cNvPr id="2076" name="Rectangle 28"/>
          <p:cNvSpPr>
            <a:spLocks noChangeArrowheads="1"/>
          </p:cNvSpPr>
          <p:nvPr/>
        </p:nvSpPr>
        <p:spPr bwMode="auto">
          <a:xfrm>
            <a:off x="4572000" y="5949950"/>
            <a:ext cx="1081088" cy="701675"/>
          </a:xfrm>
          <a:prstGeom prst="rect">
            <a:avLst/>
          </a:prstGeom>
          <a:noFill/>
          <a:ln w="9525">
            <a:noFill/>
            <a:miter lim="800000"/>
            <a:headEnd/>
            <a:tailEnd/>
          </a:ln>
          <a:effectLst/>
        </p:spPr>
        <p:txBody>
          <a:bodyPr>
            <a:spAutoFit/>
          </a:bodyPr>
          <a:lstStyle/>
          <a:p>
            <a:r>
              <a:rPr lang="ru-RU" sz="4000" b="1">
                <a:effectLst>
                  <a:outerShdw blurRad="38100" dist="38100" dir="2700000" algn="tl">
                    <a:srgbClr val="FFFFFF"/>
                  </a:outerShdw>
                </a:effectLst>
                <a:latin typeface="Times New Roman" pitchFamily="18" charset="0"/>
              </a:rPr>
              <a:t>2</a:t>
            </a:r>
          </a:p>
        </p:txBody>
      </p:sp>
      <p:sp>
        <p:nvSpPr>
          <p:cNvPr id="2078" name="Line 30"/>
          <p:cNvSpPr>
            <a:spLocks noChangeShapeType="1"/>
          </p:cNvSpPr>
          <p:nvPr/>
        </p:nvSpPr>
        <p:spPr bwMode="auto">
          <a:xfrm>
            <a:off x="3348038" y="5157788"/>
            <a:ext cx="71437" cy="719137"/>
          </a:xfrm>
          <a:prstGeom prst="line">
            <a:avLst/>
          </a:prstGeom>
          <a:noFill/>
          <a:ln w="38100">
            <a:solidFill>
              <a:srgbClr val="000000"/>
            </a:solidFill>
            <a:round/>
            <a:headEnd/>
            <a:tailEnd/>
          </a:ln>
          <a:effectLst/>
        </p:spPr>
        <p:txBody>
          <a:bodyPr/>
          <a:lstStyle/>
          <a:p>
            <a:endParaRPr lang="ru-RU"/>
          </a:p>
        </p:txBody>
      </p:sp>
      <p:sp>
        <p:nvSpPr>
          <p:cNvPr id="2079" name="Line 31"/>
          <p:cNvSpPr>
            <a:spLocks noChangeShapeType="1"/>
          </p:cNvSpPr>
          <p:nvPr/>
        </p:nvSpPr>
        <p:spPr bwMode="auto">
          <a:xfrm flipH="1" flipV="1">
            <a:off x="2987675" y="2349500"/>
            <a:ext cx="504825" cy="1800225"/>
          </a:xfrm>
          <a:prstGeom prst="line">
            <a:avLst/>
          </a:prstGeom>
          <a:noFill/>
          <a:ln w="38100">
            <a:solidFill>
              <a:srgbClr val="000000"/>
            </a:solidFill>
            <a:round/>
            <a:headEnd/>
            <a:tailEnd/>
          </a:ln>
          <a:effectLst/>
        </p:spPr>
        <p:txBody>
          <a:bodyPr/>
          <a:lstStyle/>
          <a:p>
            <a:endParaRPr lang="ru-RU"/>
          </a:p>
        </p:txBody>
      </p:sp>
      <p:sp>
        <p:nvSpPr>
          <p:cNvPr id="2080" name="Line 32"/>
          <p:cNvSpPr>
            <a:spLocks noChangeShapeType="1"/>
          </p:cNvSpPr>
          <p:nvPr/>
        </p:nvSpPr>
        <p:spPr bwMode="auto">
          <a:xfrm>
            <a:off x="7308850" y="4005263"/>
            <a:ext cx="792163" cy="792162"/>
          </a:xfrm>
          <a:prstGeom prst="line">
            <a:avLst/>
          </a:prstGeom>
          <a:noFill/>
          <a:ln w="38100">
            <a:solidFill>
              <a:srgbClr val="000000"/>
            </a:solidFill>
            <a:round/>
            <a:headEnd/>
            <a:tailEnd/>
          </a:ln>
          <a:effectLst/>
        </p:spPr>
        <p:txBody>
          <a:bodyPr/>
          <a:lstStyle/>
          <a:p>
            <a:endParaRPr lang="ru-RU"/>
          </a:p>
        </p:txBody>
      </p:sp>
      <p:sp>
        <p:nvSpPr>
          <p:cNvPr id="2081" name="Line 33"/>
          <p:cNvSpPr>
            <a:spLocks noChangeShapeType="1"/>
          </p:cNvSpPr>
          <p:nvPr/>
        </p:nvSpPr>
        <p:spPr bwMode="auto">
          <a:xfrm>
            <a:off x="7380288" y="3573463"/>
            <a:ext cx="720725" cy="576262"/>
          </a:xfrm>
          <a:prstGeom prst="line">
            <a:avLst/>
          </a:prstGeom>
          <a:noFill/>
          <a:ln w="38100">
            <a:solidFill>
              <a:srgbClr val="000000"/>
            </a:solidFill>
            <a:round/>
            <a:headEnd/>
            <a:tailEnd/>
          </a:ln>
          <a:effectLst/>
        </p:spPr>
        <p:txBody>
          <a:bodyPr/>
          <a:lstStyle/>
          <a:p>
            <a:endParaRPr lang="ru-RU"/>
          </a:p>
        </p:txBody>
      </p:sp>
      <p:sp>
        <p:nvSpPr>
          <p:cNvPr id="2082" name="Line 34"/>
          <p:cNvSpPr>
            <a:spLocks noChangeShapeType="1"/>
          </p:cNvSpPr>
          <p:nvPr/>
        </p:nvSpPr>
        <p:spPr bwMode="auto">
          <a:xfrm>
            <a:off x="7524750" y="2636838"/>
            <a:ext cx="576263" cy="0"/>
          </a:xfrm>
          <a:prstGeom prst="line">
            <a:avLst/>
          </a:prstGeom>
          <a:noFill/>
          <a:ln w="38100">
            <a:solidFill>
              <a:srgbClr val="000000"/>
            </a:solidFill>
            <a:round/>
            <a:headEnd/>
            <a:tailEnd/>
          </a:ln>
          <a:effectLst/>
        </p:spPr>
        <p:txBody>
          <a:bodyPr/>
          <a:lstStyle/>
          <a:p>
            <a:endParaRPr lang="ru-RU"/>
          </a:p>
        </p:txBody>
      </p:sp>
      <p:sp>
        <p:nvSpPr>
          <p:cNvPr id="2083" name="Line 35"/>
          <p:cNvSpPr>
            <a:spLocks noChangeShapeType="1"/>
          </p:cNvSpPr>
          <p:nvPr/>
        </p:nvSpPr>
        <p:spPr bwMode="auto">
          <a:xfrm>
            <a:off x="7667625" y="3357563"/>
            <a:ext cx="504825" cy="142875"/>
          </a:xfrm>
          <a:prstGeom prst="line">
            <a:avLst/>
          </a:prstGeom>
          <a:noFill/>
          <a:ln w="38100">
            <a:solidFill>
              <a:srgbClr val="000000"/>
            </a:solidFill>
            <a:round/>
            <a:headEnd/>
            <a:tailEnd/>
          </a:ln>
          <a:effectLst/>
        </p:spPr>
        <p:txBody>
          <a:bodyPr/>
          <a:lstStyle/>
          <a:p>
            <a:endParaRPr lang="ru-RU"/>
          </a:p>
        </p:txBody>
      </p:sp>
      <p:sp>
        <p:nvSpPr>
          <p:cNvPr id="2084" name="Line 36"/>
          <p:cNvSpPr>
            <a:spLocks noChangeShapeType="1"/>
          </p:cNvSpPr>
          <p:nvPr/>
        </p:nvSpPr>
        <p:spPr bwMode="auto">
          <a:xfrm flipH="1" flipV="1">
            <a:off x="5435600" y="2349500"/>
            <a:ext cx="1008063" cy="1079500"/>
          </a:xfrm>
          <a:prstGeom prst="line">
            <a:avLst/>
          </a:prstGeom>
          <a:noFill/>
          <a:ln w="38100">
            <a:solidFill>
              <a:srgbClr val="000000"/>
            </a:solidFill>
            <a:round/>
            <a:headEnd/>
            <a:tailEnd/>
          </a:ln>
          <a:effectLst/>
        </p:spPr>
        <p:txBody>
          <a:bodyPr/>
          <a:lstStyle/>
          <a:p>
            <a:endParaRPr lang="ru-RU"/>
          </a:p>
        </p:txBody>
      </p:sp>
      <p:sp>
        <p:nvSpPr>
          <p:cNvPr id="2085" name="Line 37"/>
          <p:cNvSpPr>
            <a:spLocks noChangeShapeType="1"/>
          </p:cNvSpPr>
          <p:nvPr/>
        </p:nvSpPr>
        <p:spPr bwMode="auto">
          <a:xfrm flipH="1" flipV="1">
            <a:off x="4500563" y="2349500"/>
            <a:ext cx="2159000" cy="1727200"/>
          </a:xfrm>
          <a:prstGeom prst="line">
            <a:avLst/>
          </a:prstGeom>
          <a:noFill/>
          <a:ln w="38100">
            <a:solidFill>
              <a:srgbClr val="000000"/>
            </a:solidFill>
            <a:round/>
            <a:headEnd/>
            <a:tailEnd/>
          </a:ln>
          <a:effectLst/>
        </p:spPr>
        <p:txBody>
          <a:bodyPr/>
          <a:lstStyle/>
          <a:p>
            <a:endParaRPr lang="ru-RU"/>
          </a:p>
        </p:txBody>
      </p:sp>
      <p:sp>
        <p:nvSpPr>
          <p:cNvPr id="2087" name="Rectangle 39"/>
          <p:cNvSpPr>
            <a:spLocks noChangeArrowheads="1"/>
          </p:cNvSpPr>
          <p:nvPr/>
        </p:nvSpPr>
        <p:spPr bwMode="auto">
          <a:xfrm>
            <a:off x="3779838" y="1628775"/>
            <a:ext cx="1081087" cy="701675"/>
          </a:xfrm>
          <a:prstGeom prst="rect">
            <a:avLst/>
          </a:prstGeom>
          <a:noFill/>
          <a:ln w="9525">
            <a:noFill/>
            <a:miter lim="800000"/>
            <a:headEnd/>
            <a:tailEnd/>
          </a:ln>
          <a:effectLst/>
        </p:spPr>
        <p:txBody>
          <a:bodyPr>
            <a:spAutoFit/>
          </a:bodyPr>
          <a:lstStyle/>
          <a:p>
            <a:r>
              <a:rPr lang="ru-RU" sz="4000" b="1">
                <a:effectLst>
                  <a:outerShdw blurRad="38100" dist="38100" dir="2700000" algn="tl">
                    <a:srgbClr val="FFFFFF"/>
                  </a:outerShdw>
                </a:effectLst>
                <a:latin typeface="Times New Roman" pitchFamily="18" charset="0"/>
              </a:rPr>
              <a:t>8</a:t>
            </a:r>
          </a:p>
        </p:txBody>
      </p:sp>
      <p:sp>
        <p:nvSpPr>
          <p:cNvPr id="2088" name="Line 40"/>
          <p:cNvSpPr>
            <a:spLocks noChangeShapeType="1"/>
          </p:cNvSpPr>
          <p:nvPr/>
        </p:nvSpPr>
        <p:spPr bwMode="auto">
          <a:xfrm flipH="1">
            <a:off x="4787900" y="4724400"/>
            <a:ext cx="71438" cy="1009650"/>
          </a:xfrm>
          <a:prstGeom prst="line">
            <a:avLst/>
          </a:prstGeom>
          <a:noFill/>
          <a:ln w="38100">
            <a:solidFill>
              <a:srgbClr val="000000"/>
            </a:solidFill>
            <a:round/>
            <a:headEnd/>
            <a:tailEnd/>
          </a:ln>
          <a:effectLst/>
        </p:spPr>
        <p:txBody>
          <a:bodyPr/>
          <a:lstStyle/>
          <a:p>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066"/>
                                        </p:tgtEl>
                                        <p:attrNameLst>
                                          <p:attrName>style.visibility</p:attrName>
                                        </p:attrNameLst>
                                      </p:cBhvr>
                                      <p:to>
                                        <p:strVal val="visible"/>
                                      </p:to>
                                    </p:set>
                                    <p:animEffect transition="in" filter="wipe(down)">
                                      <p:cBhvr>
                                        <p:cTn id="7" dur="580">
                                          <p:stCondLst>
                                            <p:cond delay="0"/>
                                          </p:stCondLst>
                                        </p:cTn>
                                        <p:tgtEl>
                                          <p:spTgt spid="2066"/>
                                        </p:tgtEl>
                                      </p:cBhvr>
                                    </p:animEffect>
                                    <p:anim calcmode="lin" valueType="num">
                                      <p:cBhvr>
                                        <p:cTn id="8" dur="1822" tmFilter="0,0; 0.14,0.36; 0.43,0.73; 0.71,0.91; 1.0,1.0">
                                          <p:stCondLst>
                                            <p:cond delay="0"/>
                                          </p:stCondLst>
                                        </p:cTn>
                                        <p:tgtEl>
                                          <p:spTgt spid="206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6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6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6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66"/>
                                        </p:tgtEl>
                                        <p:attrNameLst>
                                          <p:attrName>ppt_y</p:attrName>
                                        </p:attrNameLst>
                                      </p:cBhvr>
                                      <p:tavLst>
                                        <p:tav tm="0" fmla="#ppt_y-sin(pi*$)/81">
                                          <p:val>
                                            <p:fltVal val="0"/>
                                          </p:val>
                                        </p:tav>
                                        <p:tav tm="100000">
                                          <p:val>
                                            <p:fltVal val="1"/>
                                          </p:val>
                                        </p:tav>
                                      </p:tavLst>
                                    </p:anim>
                                    <p:animScale>
                                      <p:cBhvr>
                                        <p:cTn id="13" dur="26">
                                          <p:stCondLst>
                                            <p:cond delay="650"/>
                                          </p:stCondLst>
                                        </p:cTn>
                                        <p:tgtEl>
                                          <p:spTgt spid="2066"/>
                                        </p:tgtEl>
                                      </p:cBhvr>
                                      <p:to x="100000" y="60000"/>
                                    </p:animScale>
                                    <p:animScale>
                                      <p:cBhvr>
                                        <p:cTn id="14" dur="166" decel="50000">
                                          <p:stCondLst>
                                            <p:cond delay="676"/>
                                          </p:stCondLst>
                                        </p:cTn>
                                        <p:tgtEl>
                                          <p:spTgt spid="2066"/>
                                        </p:tgtEl>
                                      </p:cBhvr>
                                      <p:to x="100000" y="100000"/>
                                    </p:animScale>
                                    <p:animScale>
                                      <p:cBhvr>
                                        <p:cTn id="15" dur="26">
                                          <p:stCondLst>
                                            <p:cond delay="1312"/>
                                          </p:stCondLst>
                                        </p:cTn>
                                        <p:tgtEl>
                                          <p:spTgt spid="2066"/>
                                        </p:tgtEl>
                                      </p:cBhvr>
                                      <p:to x="100000" y="80000"/>
                                    </p:animScale>
                                    <p:animScale>
                                      <p:cBhvr>
                                        <p:cTn id="16" dur="166" decel="50000">
                                          <p:stCondLst>
                                            <p:cond delay="1338"/>
                                          </p:stCondLst>
                                        </p:cTn>
                                        <p:tgtEl>
                                          <p:spTgt spid="2066"/>
                                        </p:tgtEl>
                                      </p:cBhvr>
                                      <p:to x="100000" y="100000"/>
                                    </p:animScale>
                                    <p:animScale>
                                      <p:cBhvr>
                                        <p:cTn id="17" dur="26">
                                          <p:stCondLst>
                                            <p:cond delay="1642"/>
                                          </p:stCondLst>
                                        </p:cTn>
                                        <p:tgtEl>
                                          <p:spTgt spid="2066"/>
                                        </p:tgtEl>
                                      </p:cBhvr>
                                      <p:to x="100000" y="90000"/>
                                    </p:animScale>
                                    <p:animScale>
                                      <p:cBhvr>
                                        <p:cTn id="18" dur="166" decel="50000">
                                          <p:stCondLst>
                                            <p:cond delay="1668"/>
                                          </p:stCondLst>
                                        </p:cTn>
                                        <p:tgtEl>
                                          <p:spTgt spid="2066"/>
                                        </p:tgtEl>
                                      </p:cBhvr>
                                      <p:to x="100000" y="100000"/>
                                    </p:animScale>
                                    <p:animScale>
                                      <p:cBhvr>
                                        <p:cTn id="19" dur="26">
                                          <p:stCondLst>
                                            <p:cond delay="1808"/>
                                          </p:stCondLst>
                                        </p:cTn>
                                        <p:tgtEl>
                                          <p:spTgt spid="2066"/>
                                        </p:tgtEl>
                                      </p:cBhvr>
                                      <p:to x="100000" y="95000"/>
                                    </p:animScale>
                                    <p:animScale>
                                      <p:cBhvr>
                                        <p:cTn id="20" dur="166" decel="50000">
                                          <p:stCondLst>
                                            <p:cond delay="1834"/>
                                          </p:stCondLst>
                                        </p:cTn>
                                        <p:tgtEl>
                                          <p:spTgt spid="2066"/>
                                        </p:tgtEl>
                                      </p:cBhvr>
                                      <p:to x="100000" y="100000"/>
                                    </p:animScale>
                                  </p:childTnLst>
                                </p:cTn>
                              </p:par>
                            </p:childTnLst>
                          </p:cTn>
                        </p:par>
                        <p:par>
                          <p:cTn id="21" fill="hold">
                            <p:stCondLst>
                              <p:cond delay="2000"/>
                            </p:stCondLst>
                            <p:childTnLst>
                              <p:par>
                                <p:cTn id="22" presetID="20" presetClass="entr" presetSubtype="0" fill="hold" nodeType="afterEffect">
                                  <p:stCondLst>
                                    <p:cond delay="0"/>
                                  </p:stCondLst>
                                  <p:childTnLst>
                                    <p:set>
                                      <p:cBhvr>
                                        <p:cTn id="23" dur="1" fill="hold">
                                          <p:stCondLst>
                                            <p:cond delay="0"/>
                                          </p:stCondLst>
                                        </p:cTn>
                                        <p:tgtEl>
                                          <p:spTgt spid="2067"/>
                                        </p:tgtEl>
                                        <p:attrNameLst>
                                          <p:attrName>style.visibility</p:attrName>
                                        </p:attrNameLst>
                                      </p:cBhvr>
                                      <p:to>
                                        <p:strVal val="visible"/>
                                      </p:to>
                                    </p:set>
                                    <p:animEffect transition="in" filter="wedge">
                                      <p:cBhvr>
                                        <p:cTn id="24" dur="2000"/>
                                        <p:tgtEl>
                                          <p:spTgt spid="2067"/>
                                        </p:tgtEl>
                                      </p:cBhvr>
                                    </p:animEffect>
                                  </p:childTnLst>
                                </p:cTn>
                              </p:par>
                            </p:childTnLst>
                          </p:cTn>
                        </p:par>
                        <p:par>
                          <p:cTn id="25" fill="hold">
                            <p:stCondLst>
                              <p:cond delay="4000"/>
                            </p:stCondLst>
                            <p:childTnLst>
                              <p:par>
                                <p:cTn id="26" presetID="22" presetClass="entr" presetSubtype="4" fill="hold" grpId="0" nodeType="afterEffect">
                                  <p:stCondLst>
                                    <p:cond delay="0"/>
                                  </p:stCondLst>
                                  <p:childTnLst>
                                    <p:set>
                                      <p:cBhvr>
                                        <p:cTn id="27" dur="1" fill="hold">
                                          <p:stCondLst>
                                            <p:cond delay="0"/>
                                          </p:stCondLst>
                                        </p:cTn>
                                        <p:tgtEl>
                                          <p:spTgt spid="2074"/>
                                        </p:tgtEl>
                                        <p:attrNameLst>
                                          <p:attrName>style.visibility</p:attrName>
                                        </p:attrNameLst>
                                      </p:cBhvr>
                                      <p:to>
                                        <p:strVal val="visible"/>
                                      </p:to>
                                    </p:set>
                                    <p:animEffect transition="in" filter="wipe(down)">
                                      <p:cBhvr>
                                        <p:cTn id="28" dur="500"/>
                                        <p:tgtEl>
                                          <p:spTgt spid="2074"/>
                                        </p:tgtEl>
                                      </p:cBhvr>
                                    </p:animEffect>
                                  </p:childTnLst>
                                </p:cTn>
                              </p:par>
                            </p:childTnLst>
                          </p:cTn>
                        </p:par>
                        <p:par>
                          <p:cTn id="29" fill="hold">
                            <p:stCondLst>
                              <p:cond delay="4500"/>
                            </p:stCondLst>
                            <p:childTnLst>
                              <p:par>
                                <p:cTn id="30" presetID="22" presetClass="entr" presetSubtype="4" fill="hold" grpId="0" nodeType="afterEffect">
                                  <p:stCondLst>
                                    <p:cond delay="0"/>
                                  </p:stCondLst>
                                  <p:childTnLst>
                                    <p:set>
                                      <p:cBhvr>
                                        <p:cTn id="31" dur="1" fill="hold">
                                          <p:stCondLst>
                                            <p:cond delay="0"/>
                                          </p:stCondLst>
                                        </p:cTn>
                                        <p:tgtEl>
                                          <p:spTgt spid="2075"/>
                                        </p:tgtEl>
                                        <p:attrNameLst>
                                          <p:attrName>style.visibility</p:attrName>
                                        </p:attrNameLst>
                                      </p:cBhvr>
                                      <p:to>
                                        <p:strVal val="visible"/>
                                      </p:to>
                                    </p:set>
                                    <p:animEffect transition="in" filter="wipe(down)">
                                      <p:cBhvr>
                                        <p:cTn id="32" dur="500"/>
                                        <p:tgtEl>
                                          <p:spTgt spid="2075"/>
                                        </p:tgtEl>
                                      </p:cBhvr>
                                    </p:animEffect>
                                  </p:childTnLst>
                                </p:cTn>
                              </p:par>
                            </p:childTnLst>
                          </p:cTn>
                        </p:par>
                        <p:par>
                          <p:cTn id="33" fill="hold">
                            <p:stCondLst>
                              <p:cond delay="5000"/>
                            </p:stCondLst>
                            <p:childTnLst>
                              <p:par>
                                <p:cTn id="34" presetID="22" presetClass="entr" presetSubtype="4" fill="hold" grpId="0" nodeType="afterEffect">
                                  <p:stCondLst>
                                    <p:cond delay="0"/>
                                  </p:stCondLst>
                                  <p:childTnLst>
                                    <p:set>
                                      <p:cBhvr>
                                        <p:cTn id="35" dur="1" fill="hold">
                                          <p:stCondLst>
                                            <p:cond delay="0"/>
                                          </p:stCondLst>
                                        </p:cTn>
                                        <p:tgtEl>
                                          <p:spTgt spid="2078"/>
                                        </p:tgtEl>
                                        <p:attrNameLst>
                                          <p:attrName>style.visibility</p:attrName>
                                        </p:attrNameLst>
                                      </p:cBhvr>
                                      <p:to>
                                        <p:strVal val="visible"/>
                                      </p:to>
                                    </p:set>
                                    <p:animEffect transition="in" filter="wipe(down)">
                                      <p:cBhvr>
                                        <p:cTn id="36" dur="500"/>
                                        <p:tgtEl>
                                          <p:spTgt spid="2078"/>
                                        </p:tgtEl>
                                      </p:cBhvr>
                                    </p:animEffect>
                                  </p:childTnLst>
                                </p:cTn>
                              </p:par>
                            </p:childTnLst>
                          </p:cTn>
                        </p:par>
                        <p:par>
                          <p:cTn id="37" fill="hold">
                            <p:stCondLst>
                              <p:cond delay="5500"/>
                            </p:stCondLst>
                            <p:childTnLst>
                              <p:par>
                                <p:cTn id="38" presetID="22" presetClass="entr" presetSubtype="4" fill="hold" grpId="0" nodeType="afterEffect">
                                  <p:stCondLst>
                                    <p:cond delay="0"/>
                                  </p:stCondLst>
                                  <p:childTnLst>
                                    <p:set>
                                      <p:cBhvr>
                                        <p:cTn id="39" dur="1" fill="hold">
                                          <p:stCondLst>
                                            <p:cond delay="0"/>
                                          </p:stCondLst>
                                        </p:cTn>
                                        <p:tgtEl>
                                          <p:spTgt spid="2079"/>
                                        </p:tgtEl>
                                        <p:attrNameLst>
                                          <p:attrName>style.visibility</p:attrName>
                                        </p:attrNameLst>
                                      </p:cBhvr>
                                      <p:to>
                                        <p:strVal val="visible"/>
                                      </p:to>
                                    </p:set>
                                    <p:animEffect transition="in" filter="wipe(down)">
                                      <p:cBhvr>
                                        <p:cTn id="40" dur="500"/>
                                        <p:tgtEl>
                                          <p:spTgt spid="2079"/>
                                        </p:tgtEl>
                                      </p:cBhvr>
                                    </p:animEffect>
                                  </p:childTnLst>
                                </p:cTn>
                              </p:par>
                            </p:childTnLst>
                          </p:cTn>
                        </p:par>
                        <p:par>
                          <p:cTn id="41" fill="hold">
                            <p:stCondLst>
                              <p:cond delay="6000"/>
                            </p:stCondLst>
                            <p:childTnLst>
                              <p:par>
                                <p:cTn id="42" presetID="22" presetClass="entr" presetSubtype="4" fill="hold" grpId="0" nodeType="afterEffect">
                                  <p:stCondLst>
                                    <p:cond delay="0"/>
                                  </p:stCondLst>
                                  <p:childTnLst>
                                    <p:set>
                                      <p:cBhvr>
                                        <p:cTn id="43" dur="1" fill="hold">
                                          <p:stCondLst>
                                            <p:cond delay="0"/>
                                          </p:stCondLst>
                                        </p:cTn>
                                        <p:tgtEl>
                                          <p:spTgt spid="2080"/>
                                        </p:tgtEl>
                                        <p:attrNameLst>
                                          <p:attrName>style.visibility</p:attrName>
                                        </p:attrNameLst>
                                      </p:cBhvr>
                                      <p:to>
                                        <p:strVal val="visible"/>
                                      </p:to>
                                    </p:set>
                                    <p:animEffect transition="in" filter="wipe(down)">
                                      <p:cBhvr>
                                        <p:cTn id="44" dur="500"/>
                                        <p:tgtEl>
                                          <p:spTgt spid="2080"/>
                                        </p:tgtEl>
                                      </p:cBhvr>
                                    </p:animEffect>
                                  </p:childTnLst>
                                </p:cTn>
                              </p:par>
                            </p:childTnLst>
                          </p:cTn>
                        </p:par>
                        <p:par>
                          <p:cTn id="45" fill="hold">
                            <p:stCondLst>
                              <p:cond delay="6500"/>
                            </p:stCondLst>
                            <p:childTnLst>
                              <p:par>
                                <p:cTn id="46" presetID="22" presetClass="entr" presetSubtype="4" fill="hold" grpId="0" nodeType="afterEffect">
                                  <p:stCondLst>
                                    <p:cond delay="0"/>
                                  </p:stCondLst>
                                  <p:childTnLst>
                                    <p:set>
                                      <p:cBhvr>
                                        <p:cTn id="47" dur="1" fill="hold">
                                          <p:stCondLst>
                                            <p:cond delay="0"/>
                                          </p:stCondLst>
                                        </p:cTn>
                                        <p:tgtEl>
                                          <p:spTgt spid="2081"/>
                                        </p:tgtEl>
                                        <p:attrNameLst>
                                          <p:attrName>style.visibility</p:attrName>
                                        </p:attrNameLst>
                                      </p:cBhvr>
                                      <p:to>
                                        <p:strVal val="visible"/>
                                      </p:to>
                                    </p:set>
                                    <p:animEffect transition="in" filter="wipe(down)">
                                      <p:cBhvr>
                                        <p:cTn id="48" dur="500"/>
                                        <p:tgtEl>
                                          <p:spTgt spid="2081"/>
                                        </p:tgtEl>
                                      </p:cBhvr>
                                    </p:animEffect>
                                  </p:childTnLst>
                                </p:cTn>
                              </p:par>
                            </p:childTnLst>
                          </p:cTn>
                        </p:par>
                        <p:par>
                          <p:cTn id="49" fill="hold">
                            <p:stCondLst>
                              <p:cond delay="7000"/>
                            </p:stCondLst>
                            <p:childTnLst>
                              <p:par>
                                <p:cTn id="50" presetID="22" presetClass="entr" presetSubtype="4" fill="hold" grpId="0" nodeType="afterEffect">
                                  <p:stCondLst>
                                    <p:cond delay="0"/>
                                  </p:stCondLst>
                                  <p:childTnLst>
                                    <p:set>
                                      <p:cBhvr>
                                        <p:cTn id="51" dur="1" fill="hold">
                                          <p:stCondLst>
                                            <p:cond delay="0"/>
                                          </p:stCondLst>
                                        </p:cTn>
                                        <p:tgtEl>
                                          <p:spTgt spid="2082"/>
                                        </p:tgtEl>
                                        <p:attrNameLst>
                                          <p:attrName>style.visibility</p:attrName>
                                        </p:attrNameLst>
                                      </p:cBhvr>
                                      <p:to>
                                        <p:strVal val="visible"/>
                                      </p:to>
                                    </p:set>
                                    <p:animEffect transition="in" filter="wipe(down)">
                                      <p:cBhvr>
                                        <p:cTn id="52" dur="500"/>
                                        <p:tgtEl>
                                          <p:spTgt spid="2082"/>
                                        </p:tgtEl>
                                      </p:cBhvr>
                                    </p:animEffect>
                                  </p:childTnLst>
                                </p:cTn>
                              </p:par>
                            </p:childTnLst>
                          </p:cTn>
                        </p:par>
                        <p:par>
                          <p:cTn id="53" fill="hold">
                            <p:stCondLst>
                              <p:cond delay="7500"/>
                            </p:stCondLst>
                            <p:childTnLst>
                              <p:par>
                                <p:cTn id="54" presetID="22" presetClass="entr" presetSubtype="4" fill="hold" grpId="0" nodeType="afterEffect">
                                  <p:stCondLst>
                                    <p:cond delay="0"/>
                                  </p:stCondLst>
                                  <p:childTnLst>
                                    <p:set>
                                      <p:cBhvr>
                                        <p:cTn id="55" dur="1" fill="hold">
                                          <p:stCondLst>
                                            <p:cond delay="0"/>
                                          </p:stCondLst>
                                        </p:cTn>
                                        <p:tgtEl>
                                          <p:spTgt spid="2083"/>
                                        </p:tgtEl>
                                        <p:attrNameLst>
                                          <p:attrName>style.visibility</p:attrName>
                                        </p:attrNameLst>
                                      </p:cBhvr>
                                      <p:to>
                                        <p:strVal val="visible"/>
                                      </p:to>
                                    </p:set>
                                    <p:animEffect transition="in" filter="wipe(down)">
                                      <p:cBhvr>
                                        <p:cTn id="56" dur="500"/>
                                        <p:tgtEl>
                                          <p:spTgt spid="2083"/>
                                        </p:tgtEl>
                                      </p:cBhvr>
                                    </p:animEffect>
                                  </p:childTnLst>
                                </p:cTn>
                              </p:par>
                            </p:childTnLst>
                          </p:cTn>
                        </p:par>
                        <p:par>
                          <p:cTn id="57" fill="hold">
                            <p:stCondLst>
                              <p:cond delay="8000"/>
                            </p:stCondLst>
                            <p:childTnLst>
                              <p:par>
                                <p:cTn id="58" presetID="22" presetClass="entr" presetSubtype="4" fill="hold" grpId="0" nodeType="afterEffect">
                                  <p:stCondLst>
                                    <p:cond delay="0"/>
                                  </p:stCondLst>
                                  <p:childTnLst>
                                    <p:set>
                                      <p:cBhvr>
                                        <p:cTn id="59" dur="1" fill="hold">
                                          <p:stCondLst>
                                            <p:cond delay="0"/>
                                          </p:stCondLst>
                                        </p:cTn>
                                        <p:tgtEl>
                                          <p:spTgt spid="2084"/>
                                        </p:tgtEl>
                                        <p:attrNameLst>
                                          <p:attrName>style.visibility</p:attrName>
                                        </p:attrNameLst>
                                      </p:cBhvr>
                                      <p:to>
                                        <p:strVal val="visible"/>
                                      </p:to>
                                    </p:set>
                                    <p:animEffect transition="in" filter="wipe(down)">
                                      <p:cBhvr>
                                        <p:cTn id="60" dur="500"/>
                                        <p:tgtEl>
                                          <p:spTgt spid="2084"/>
                                        </p:tgtEl>
                                      </p:cBhvr>
                                    </p:animEffect>
                                  </p:childTnLst>
                                </p:cTn>
                              </p:par>
                            </p:childTnLst>
                          </p:cTn>
                        </p:par>
                        <p:par>
                          <p:cTn id="61" fill="hold">
                            <p:stCondLst>
                              <p:cond delay="8500"/>
                            </p:stCondLst>
                            <p:childTnLst>
                              <p:par>
                                <p:cTn id="62" presetID="22" presetClass="entr" presetSubtype="4" fill="hold" grpId="0" nodeType="afterEffect">
                                  <p:stCondLst>
                                    <p:cond delay="0"/>
                                  </p:stCondLst>
                                  <p:childTnLst>
                                    <p:set>
                                      <p:cBhvr>
                                        <p:cTn id="63" dur="1" fill="hold">
                                          <p:stCondLst>
                                            <p:cond delay="0"/>
                                          </p:stCondLst>
                                        </p:cTn>
                                        <p:tgtEl>
                                          <p:spTgt spid="2085"/>
                                        </p:tgtEl>
                                        <p:attrNameLst>
                                          <p:attrName>style.visibility</p:attrName>
                                        </p:attrNameLst>
                                      </p:cBhvr>
                                      <p:to>
                                        <p:strVal val="visible"/>
                                      </p:to>
                                    </p:set>
                                    <p:animEffect transition="in" filter="wipe(down)">
                                      <p:cBhvr>
                                        <p:cTn id="64" dur="500"/>
                                        <p:tgtEl>
                                          <p:spTgt spid="2085"/>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087"/>
                                        </p:tgtEl>
                                        <p:attrNameLst>
                                          <p:attrName>style.visibility</p:attrName>
                                        </p:attrNameLst>
                                      </p:cBhvr>
                                      <p:to>
                                        <p:strVal val="visible"/>
                                      </p:to>
                                    </p:set>
                                    <p:animEffect transition="in" filter="wipe(down)">
                                      <p:cBhvr>
                                        <p:cTn id="67" dur="1000"/>
                                        <p:tgtEl>
                                          <p:spTgt spid="2087"/>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2070"/>
                                        </p:tgtEl>
                                        <p:attrNameLst>
                                          <p:attrName>style.visibility</p:attrName>
                                        </p:attrNameLst>
                                      </p:cBhvr>
                                      <p:to>
                                        <p:strVal val="visible"/>
                                      </p:to>
                                    </p:set>
                                    <p:animEffect transition="in" filter="wipe(down)">
                                      <p:cBhvr>
                                        <p:cTn id="70" dur="1000"/>
                                        <p:tgtEl>
                                          <p:spTgt spid="2070"/>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2069"/>
                                        </p:tgtEl>
                                        <p:attrNameLst>
                                          <p:attrName>style.visibility</p:attrName>
                                        </p:attrNameLst>
                                      </p:cBhvr>
                                      <p:to>
                                        <p:strVal val="visible"/>
                                      </p:to>
                                    </p:set>
                                    <p:animEffect transition="in" filter="wipe(down)">
                                      <p:cBhvr>
                                        <p:cTn id="73" dur="1000"/>
                                        <p:tgtEl>
                                          <p:spTgt spid="2069"/>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071"/>
                                        </p:tgtEl>
                                        <p:attrNameLst>
                                          <p:attrName>style.visibility</p:attrName>
                                        </p:attrNameLst>
                                      </p:cBhvr>
                                      <p:to>
                                        <p:strVal val="visible"/>
                                      </p:to>
                                    </p:set>
                                    <p:animEffect transition="in" filter="wipe(down)">
                                      <p:cBhvr>
                                        <p:cTn id="76" dur="1000"/>
                                        <p:tgtEl>
                                          <p:spTgt spid="2071"/>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2072"/>
                                        </p:tgtEl>
                                        <p:attrNameLst>
                                          <p:attrName>style.visibility</p:attrName>
                                        </p:attrNameLst>
                                      </p:cBhvr>
                                      <p:to>
                                        <p:strVal val="visible"/>
                                      </p:to>
                                    </p:set>
                                    <p:animEffect transition="in" filter="wipe(down)">
                                      <p:cBhvr>
                                        <p:cTn id="79" dur="1000"/>
                                        <p:tgtEl>
                                          <p:spTgt spid="2072"/>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073"/>
                                        </p:tgtEl>
                                        <p:attrNameLst>
                                          <p:attrName>style.visibility</p:attrName>
                                        </p:attrNameLst>
                                      </p:cBhvr>
                                      <p:to>
                                        <p:strVal val="visible"/>
                                      </p:to>
                                    </p:set>
                                    <p:animEffect transition="in" filter="wipe(down)">
                                      <p:cBhvr>
                                        <p:cTn id="82" dur="1000"/>
                                        <p:tgtEl>
                                          <p:spTgt spid="2073"/>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2088"/>
                                        </p:tgtEl>
                                        <p:attrNameLst>
                                          <p:attrName>style.visibility</p:attrName>
                                        </p:attrNameLst>
                                      </p:cBhvr>
                                      <p:to>
                                        <p:strVal val="visible"/>
                                      </p:to>
                                    </p:set>
                                    <p:animEffect transition="in" filter="wipe(down)">
                                      <p:cBhvr>
                                        <p:cTn id="85" dur="1000"/>
                                        <p:tgtEl>
                                          <p:spTgt spid="2088"/>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2076"/>
                                        </p:tgtEl>
                                        <p:attrNameLst>
                                          <p:attrName>style.visibility</p:attrName>
                                        </p:attrNameLst>
                                      </p:cBhvr>
                                      <p:to>
                                        <p:strVal val="visible"/>
                                      </p:to>
                                    </p:set>
                                    <p:animEffect transition="in" filter="wipe(down)">
                                      <p:cBhvr>
                                        <p:cTn id="88" dur="1000"/>
                                        <p:tgtEl>
                                          <p:spTgt spid="2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6" grpId="0" animBg="1"/>
      <p:bldP spid="2069" grpId="0"/>
      <p:bldP spid="2070" grpId="0"/>
      <p:bldP spid="2071" grpId="0"/>
      <p:bldP spid="2072" grpId="0"/>
      <p:bldP spid="2073" grpId="0"/>
      <p:bldP spid="2074" grpId="0"/>
      <p:bldP spid="2075" grpId="0"/>
      <p:bldP spid="2076" grpId="0"/>
      <p:bldP spid="2078" grpId="0" animBg="1"/>
      <p:bldP spid="2079" grpId="0" animBg="1"/>
      <p:bldP spid="2080" grpId="0" animBg="1"/>
      <p:bldP spid="2081" grpId="0" animBg="1"/>
      <p:bldP spid="2082" grpId="0" animBg="1"/>
      <p:bldP spid="2083" grpId="0" animBg="1"/>
      <p:bldP spid="2084" grpId="0" animBg="1"/>
      <p:bldP spid="2085" grpId="0" animBg="1"/>
      <p:bldP spid="2087" grpId="0"/>
      <p:bldP spid="208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Grp="1" noChangeAspect="1" noChangeArrowheads="1"/>
          </p:cNvPicPr>
          <p:nvPr>
            <p:ph idx="1"/>
          </p:nvPr>
        </p:nvPicPr>
        <p:blipFill>
          <a:blip r:embed="rId2" cstate="email">
            <a:lum contrast="18000"/>
          </a:blip>
          <a:srcRect/>
          <a:stretch>
            <a:fillRect/>
          </a:stretch>
        </p:blipFill>
        <p:spPr>
          <a:xfrm>
            <a:off x="1284288" y="2014538"/>
            <a:ext cx="6051550" cy="3975100"/>
          </a:xfrm>
          <a:noFill/>
          <a:ln/>
        </p:spPr>
      </p:pic>
      <p:sp>
        <p:nvSpPr>
          <p:cNvPr id="3079" name="WordArt 7"/>
          <p:cNvSpPr>
            <a:spLocks noChangeArrowheads="1" noChangeShapeType="1" noTextEdit="1"/>
          </p:cNvSpPr>
          <p:nvPr/>
        </p:nvSpPr>
        <p:spPr bwMode="auto">
          <a:xfrm>
            <a:off x="301625" y="228600"/>
            <a:ext cx="8510588" cy="1325563"/>
          </a:xfrm>
          <a:prstGeom prst="rect">
            <a:avLst/>
          </a:prstGeom>
        </p:spPr>
        <p:txBody>
          <a:bodyPr wrap="none" fromWordArt="1">
            <a:prstTxWarp prst="textPlain">
              <a:avLst>
                <a:gd name="adj" fmla="val 50000"/>
              </a:avLst>
            </a:prstTxWarp>
          </a:bodyPr>
          <a:lstStyle/>
          <a:p>
            <a:r>
              <a:rPr lang="ru-RU" sz="3600" b="1" kern="10">
                <a:ln w="9525">
                  <a:solidFill>
                    <a:srgbClr val="000000"/>
                  </a:solidFill>
                  <a:round/>
                  <a:headEnd/>
                  <a:tailEnd/>
                </a:ln>
                <a:solidFill>
                  <a:srgbClr val="FFFFFF"/>
                </a:solidFill>
                <a:effectLst/>
                <a:latin typeface="Arial"/>
                <a:cs typeface="Arial"/>
              </a:rPr>
              <a:t>Внутреннее строение</a:t>
            </a:r>
          </a:p>
          <a:p>
            <a:r>
              <a:rPr lang="ru-RU" sz="3600" b="1" kern="10">
                <a:ln w="9525">
                  <a:solidFill>
                    <a:srgbClr val="000000"/>
                  </a:solidFill>
                  <a:round/>
                  <a:headEnd/>
                  <a:tailEnd/>
                </a:ln>
                <a:solidFill>
                  <a:srgbClr val="FFFFFF"/>
                </a:solidFill>
                <a:effectLst/>
                <a:latin typeface="Arial"/>
                <a:cs typeface="Arial"/>
              </a:rPr>
              <a:t>Млекопитающих</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3079"/>
                                        </p:tgtEl>
                                        <p:attrNameLst>
                                          <p:attrName>style.visibility</p:attrName>
                                        </p:attrNameLst>
                                      </p:cBhvr>
                                      <p:to>
                                        <p:strVal val="visible"/>
                                      </p:to>
                                    </p:set>
                                    <p:anim calcmode="lin" valueType="num">
                                      <p:cBhvr>
                                        <p:cTn id="7" dur="2000" fill="hold"/>
                                        <p:tgtEl>
                                          <p:spTgt spid="3079"/>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3079"/>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3079"/>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3079"/>
                                        </p:tgtEl>
                                        <p:attrNameLst>
                                          <p:attrName>ppt_y</p:attrName>
                                        </p:attrNameLst>
                                      </p:cBhvr>
                                      <p:tavLst>
                                        <p:tav tm="0">
                                          <p:val>
                                            <p:strVal val="#ppt_y"/>
                                          </p:val>
                                        </p:tav>
                                        <p:tav tm="100000">
                                          <p:val>
                                            <p:strVal val="#ppt_y"/>
                                          </p:val>
                                        </p:tav>
                                      </p:tavLst>
                                    </p:anim>
                                  </p:childTnLst>
                                </p:cTn>
                              </p:par>
                            </p:childTnLst>
                          </p:cTn>
                        </p:par>
                        <p:par>
                          <p:cTn id="11" fill="hold">
                            <p:stCondLst>
                              <p:cond delay="2000"/>
                            </p:stCondLst>
                            <p:childTnLst>
                              <p:par>
                                <p:cTn id="12" presetID="20" presetClass="entr" presetSubtype="0" fill="hold" nodeType="after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wedge">
                                      <p:cBhvr>
                                        <p:cTn id="14"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Rot="1" noChangeArrowheads="1"/>
          </p:cNvSpPr>
          <p:nvPr>
            <p:ph type="body" sz="half" idx="1"/>
          </p:nvPr>
        </p:nvSpPr>
        <p:spPr>
          <a:xfrm>
            <a:off x="301625" y="1676400"/>
            <a:ext cx="4191000" cy="4422775"/>
          </a:xfrm>
        </p:spPr>
        <p:txBody>
          <a:bodyPr/>
          <a:lstStyle/>
          <a:p>
            <a:pPr marL="609600" indent="-609600">
              <a:lnSpc>
                <a:spcPct val="140000"/>
              </a:lnSpc>
              <a:buFont typeface="Wingdings" pitchFamily="2" charset="2"/>
              <a:buNone/>
            </a:pPr>
            <a:r>
              <a:rPr lang="ru-RU" sz="2400"/>
              <a:t>8. Отряд Однопроходные</a:t>
            </a:r>
          </a:p>
          <a:p>
            <a:pPr marL="609600" indent="-609600">
              <a:lnSpc>
                <a:spcPct val="140000"/>
              </a:lnSpc>
              <a:buFont typeface="Wingdings" pitchFamily="2" charset="2"/>
              <a:buNone/>
            </a:pPr>
            <a:r>
              <a:rPr lang="ru-RU" sz="2400"/>
              <a:t>9. Отряд Сумчатые</a:t>
            </a:r>
          </a:p>
          <a:p>
            <a:pPr marL="609600" indent="-609600">
              <a:lnSpc>
                <a:spcPct val="140000"/>
              </a:lnSpc>
              <a:buFont typeface="Wingdings" pitchFamily="2" charset="2"/>
              <a:buNone/>
            </a:pPr>
            <a:r>
              <a:rPr lang="ru-RU" sz="2400"/>
              <a:t>10. Отряд Ластоногие</a:t>
            </a:r>
          </a:p>
          <a:p>
            <a:pPr marL="609600" indent="-609600">
              <a:lnSpc>
                <a:spcPct val="140000"/>
              </a:lnSpc>
              <a:buFont typeface="Wingdings" pitchFamily="2" charset="2"/>
              <a:buNone/>
            </a:pPr>
            <a:r>
              <a:rPr lang="ru-RU" sz="2400"/>
              <a:t>11. Отряд Хищные</a:t>
            </a:r>
          </a:p>
          <a:p>
            <a:pPr marL="609600" indent="-609600">
              <a:lnSpc>
                <a:spcPct val="140000"/>
              </a:lnSpc>
              <a:buFont typeface="Wingdings" pitchFamily="2" charset="2"/>
              <a:buNone/>
            </a:pPr>
            <a:r>
              <a:rPr lang="ru-RU" sz="2400"/>
              <a:t>12. Отряд Парнокопытные</a:t>
            </a:r>
          </a:p>
          <a:p>
            <a:pPr marL="609600" indent="-609600">
              <a:lnSpc>
                <a:spcPct val="140000"/>
              </a:lnSpc>
              <a:buFont typeface="Wingdings" pitchFamily="2" charset="2"/>
              <a:buNone/>
            </a:pPr>
            <a:r>
              <a:rPr lang="ru-RU" sz="2400"/>
              <a:t>13. Отряд Непарнокопытные</a:t>
            </a:r>
          </a:p>
          <a:p>
            <a:pPr marL="609600" indent="-609600">
              <a:lnSpc>
                <a:spcPct val="140000"/>
              </a:lnSpc>
              <a:buFont typeface="Wingdings" pitchFamily="2" charset="2"/>
              <a:buNone/>
            </a:pPr>
            <a:r>
              <a:rPr lang="ru-RU" sz="2400"/>
              <a:t>14. Отряд Приматы</a:t>
            </a:r>
          </a:p>
        </p:txBody>
      </p:sp>
      <p:pic>
        <p:nvPicPr>
          <p:cNvPr id="121864" name="Picture 8"/>
          <p:cNvPicPr>
            <a:picLocks noGrp="1" noChangeAspect="1" noChangeArrowheads="1"/>
          </p:cNvPicPr>
          <p:nvPr>
            <p:ph sz="quarter" idx="2"/>
          </p:nvPr>
        </p:nvPicPr>
        <p:blipFill>
          <a:blip r:embed="rId2" cstate="email"/>
          <a:srcRect/>
          <a:stretch>
            <a:fillRect/>
          </a:stretch>
        </p:blipFill>
        <p:spPr>
          <a:xfrm>
            <a:off x="4284663" y="2636838"/>
            <a:ext cx="4572000" cy="2376487"/>
          </a:xfrm>
          <a:noFill/>
          <a:ln/>
        </p:spPr>
      </p:pic>
      <p:sp>
        <p:nvSpPr>
          <p:cNvPr id="121860" name="WordArt 4"/>
          <p:cNvSpPr>
            <a:spLocks noChangeArrowheads="1" noChangeShapeType="1" noTextEdit="1"/>
          </p:cNvSpPr>
          <p:nvPr/>
        </p:nvSpPr>
        <p:spPr bwMode="auto">
          <a:xfrm>
            <a:off x="1258888" y="620713"/>
            <a:ext cx="7058025" cy="720725"/>
          </a:xfrm>
          <a:prstGeom prst="rect">
            <a:avLst/>
          </a:prstGeom>
        </p:spPr>
        <p:txBody>
          <a:bodyPr wrap="none" fromWordArt="1">
            <a:prstTxWarp prst="textPlain">
              <a:avLst>
                <a:gd name="adj" fmla="val 50000"/>
              </a:avLst>
            </a:prstTxWarp>
          </a:bodyPr>
          <a:lstStyle/>
          <a:p>
            <a:pPr algn="ctr"/>
            <a:r>
              <a:rPr lang="ru-RU" sz="3600" b="1" kern="10">
                <a:ln w="9525">
                  <a:solidFill>
                    <a:srgbClr val="000000"/>
                  </a:solidFill>
                  <a:round/>
                  <a:headEnd/>
                  <a:tailEnd/>
                </a:ln>
                <a:solidFill>
                  <a:srgbClr val="FFFFFF"/>
                </a:solidFill>
                <a:latin typeface="Arial"/>
                <a:cs typeface="Arial"/>
              </a:rPr>
              <a:t>Отряды Млекопитающих</a:t>
            </a:r>
          </a:p>
        </p:txBody>
      </p:sp>
      <p:pic>
        <p:nvPicPr>
          <p:cNvPr id="121867" name="Picture 11"/>
          <p:cNvPicPr>
            <a:picLocks noGrp="1" noChangeAspect="1" noChangeArrowheads="1"/>
          </p:cNvPicPr>
          <p:nvPr>
            <p:ph sz="quarter" idx="3"/>
          </p:nvPr>
        </p:nvPicPr>
        <p:blipFill>
          <a:blip r:embed="rId3" cstate="email"/>
          <a:srcRect/>
          <a:stretch>
            <a:fillRect/>
          </a:stretch>
        </p:blipFill>
        <p:spPr>
          <a:xfrm>
            <a:off x="4462463" y="3213100"/>
            <a:ext cx="4681537" cy="2663825"/>
          </a:xfrm>
          <a:noFill/>
          <a:ln/>
        </p:spPr>
      </p:pic>
      <p:pic>
        <p:nvPicPr>
          <p:cNvPr id="121870" name="Picture 14"/>
          <p:cNvPicPr>
            <a:picLocks noChangeAspect="1" noChangeArrowheads="1"/>
          </p:cNvPicPr>
          <p:nvPr/>
        </p:nvPicPr>
        <p:blipFill>
          <a:blip r:embed="rId4" cstate="email">
            <a:lum contrast="6000"/>
          </a:blip>
          <a:srcRect/>
          <a:stretch>
            <a:fillRect/>
          </a:stretch>
        </p:blipFill>
        <p:spPr bwMode="auto">
          <a:xfrm>
            <a:off x="4175125" y="3716338"/>
            <a:ext cx="4968875" cy="2062162"/>
          </a:xfrm>
          <a:prstGeom prst="rect">
            <a:avLst/>
          </a:prstGeom>
          <a:noFill/>
          <a:ln w="9525">
            <a:noFill/>
            <a:miter lim="800000"/>
            <a:headEnd/>
            <a:tailEnd/>
          </a:ln>
          <a:effectLst/>
        </p:spPr>
      </p:pic>
      <p:pic>
        <p:nvPicPr>
          <p:cNvPr id="121871" name="Picture 15"/>
          <p:cNvPicPr>
            <a:picLocks noChangeAspect="1" noChangeArrowheads="1"/>
          </p:cNvPicPr>
          <p:nvPr/>
        </p:nvPicPr>
        <p:blipFill>
          <a:blip r:embed="rId5" cstate="email"/>
          <a:srcRect/>
          <a:stretch>
            <a:fillRect/>
          </a:stretch>
        </p:blipFill>
        <p:spPr bwMode="auto">
          <a:xfrm>
            <a:off x="4211638" y="4221163"/>
            <a:ext cx="4679950" cy="3316287"/>
          </a:xfrm>
          <a:prstGeom prst="rect">
            <a:avLst/>
          </a:prstGeom>
          <a:noFill/>
          <a:ln w="9525">
            <a:noFill/>
            <a:miter lim="800000"/>
            <a:headEnd/>
            <a:tailEnd/>
          </a:ln>
          <a:effectLst/>
        </p:spPr>
      </p:pic>
      <p:pic>
        <p:nvPicPr>
          <p:cNvPr id="121872" name="Picture 16"/>
          <p:cNvPicPr>
            <a:picLocks noChangeAspect="1" noChangeArrowheads="1"/>
          </p:cNvPicPr>
          <p:nvPr/>
        </p:nvPicPr>
        <p:blipFill>
          <a:blip r:embed="rId6" cstate="email"/>
          <a:srcRect/>
          <a:stretch>
            <a:fillRect/>
          </a:stretch>
        </p:blipFill>
        <p:spPr bwMode="auto">
          <a:xfrm>
            <a:off x="4787900" y="2320925"/>
            <a:ext cx="3436938" cy="4537075"/>
          </a:xfrm>
          <a:prstGeom prst="rect">
            <a:avLst/>
          </a:prstGeom>
          <a:noFill/>
          <a:ln w="9525">
            <a:noFill/>
            <a:miter lim="800000"/>
            <a:headEnd/>
            <a:tailEnd/>
          </a:ln>
          <a:effectLst/>
        </p:spPr>
      </p:pic>
      <p:pic>
        <p:nvPicPr>
          <p:cNvPr id="121873" name="Picture 17"/>
          <p:cNvPicPr>
            <a:picLocks noChangeAspect="1" noChangeArrowheads="1"/>
          </p:cNvPicPr>
          <p:nvPr/>
        </p:nvPicPr>
        <p:blipFill>
          <a:blip r:embed="rId7" cstate="email"/>
          <a:srcRect/>
          <a:stretch>
            <a:fillRect/>
          </a:stretch>
        </p:blipFill>
        <p:spPr bwMode="auto">
          <a:xfrm>
            <a:off x="4211638" y="1341438"/>
            <a:ext cx="4392612" cy="3570287"/>
          </a:xfrm>
          <a:prstGeom prst="rect">
            <a:avLst/>
          </a:prstGeom>
          <a:noFill/>
          <a:ln w="9525">
            <a:noFill/>
            <a:miter lim="800000"/>
            <a:headEnd/>
            <a:tailEnd/>
          </a:ln>
          <a:effectLst/>
        </p:spPr>
      </p:pic>
      <p:pic>
        <p:nvPicPr>
          <p:cNvPr id="121874" name="Picture 18"/>
          <p:cNvPicPr>
            <a:picLocks noChangeAspect="1" noChangeArrowheads="1"/>
          </p:cNvPicPr>
          <p:nvPr/>
        </p:nvPicPr>
        <p:blipFill>
          <a:blip r:embed="rId8" cstate="email"/>
          <a:srcRect/>
          <a:stretch>
            <a:fillRect/>
          </a:stretch>
        </p:blipFill>
        <p:spPr bwMode="auto">
          <a:xfrm>
            <a:off x="4211638" y="1196975"/>
            <a:ext cx="4254500" cy="4681538"/>
          </a:xfrm>
          <a:prstGeom prst="rect">
            <a:avLst/>
          </a:prstGeom>
          <a:noFill/>
          <a:ln w="9525">
            <a:noFill/>
            <a:miter lim="800000"/>
            <a:headEnd/>
            <a:tailEnd/>
          </a:ln>
          <a:effectLst/>
        </p:spPr>
      </p:pic>
      <p:sp>
        <p:nvSpPr>
          <p:cNvPr id="121875" name="Rectangle 19"/>
          <p:cNvSpPr>
            <a:spLocks noChangeArrowheads="1"/>
          </p:cNvSpPr>
          <p:nvPr/>
        </p:nvSpPr>
        <p:spPr bwMode="auto">
          <a:xfrm>
            <a:off x="4016375" y="1333500"/>
            <a:ext cx="5127625" cy="5035550"/>
          </a:xfrm>
          <a:prstGeom prst="rect">
            <a:avLst/>
          </a:prstGeom>
          <a:noFill/>
          <a:ln w="9525">
            <a:noFill/>
            <a:miter lim="800000"/>
            <a:headEnd/>
            <a:tailEnd/>
          </a:ln>
          <a:effectLst/>
        </p:spPr>
        <p:txBody>
          <a:bodyPr anchor="ctr">
            <a:spAutoFit/>
          </a:bodyPr>
          <a:lstStyle/>
          <a:p>
            <a:pPr indent="457200" algn="ctr"/>
            <a:r>
              <a:rPr lang="ru-RU" sz="3600">
                <a:latin typeface="Times New Roman" pitchFamily="18" charset="0"/>
              </a:rPr>
              <a:t>д) шимпанзе </a:t>
            </a:r>
          </a:p>
          <a:p>
            <a:pPr indent="457200" algn="ctr"/>
            <a:r>
              <a:rPr lang="ru-RU" sz="3600">
                <a:latin typeface="Times New Roman" pitchFamily="18" charset="0"/>
              </a:rPr>
              <a:t>а) тюлень</a:t>
            </a:r>
          </a:p>
          <a:p>
            <a:pPr indent="457200" algn="ctr"/>
            <a:r>
              <a:rPr lang="ru-RU" sz="3600">
                <a:latin typeface="Times New Roman" pitchFamily="18" charset="0"/>
              </a:rPr>
              <a:t>б) бурый медведь</a:t>
            </a:r>
          </a:p>
          <a:p>
            <a:pPr indent="457200" algn="ctr"/>
            <a:r>
              <a:rPr lang="ru-RU" sz="3600">
                <a:latin typeface="Times New Roman" pitchFamily="18" charset="0"/>
              </a:rPr>
              <a:t>в) утконос</a:t>
            </a:r>
          </a:p>
          <a:p>
            <a:pPr indent="457200" algn="ctr"/>
            <a:r>
              <a:rPr lang="ru-RU" sz="3600">
                <a:latin typeface="Times New Roman" pitchFamily="18" charset="0"/>
              </a:rPr>
              <a:t>г) зебра</a:t>
            </a:r>
          </a:p>
          <a:p>
            <a:pPr indent="457200" algn="ctr"/>
            <a:endParaRPr lang="ru-RU" sz="3600">
              <a:latin typeface="Times New Roman" pitchFamily="18" charset="0"/>
            </a:endParaRPr>
          </a:p>
          <a:p>
            <a:pPr indent="457200" algn="ctr"/>
            <a:endParaRPr lang="ru-RU" sz="3600">
              <a:latin typeface="Times New Roman" pitchFamily="18" charset="0"/>
            </a:endParaRPr>
          </a:p>
          <a:p>
            <a:pPr indent="457200" algn="ctr"/>
            <a:r>
              <a:rPr lang="ru-RU" sz="3600">
                <a:latin typeface="Times New Roman" pitchFamily="18" charset="0"/>
              </a:rPr>
              <a:t>е) антилопа</a:t>
            </a:r>
          </a:p>
          <a:p>
            <a:pPr indent="457200" algn="ctr"/>
            <a:r>
              <a:rPr lang="ru-RU" sz="3600">
                <a:latin typeface="Times New Roman" pitchFamily="18" charset="0"/>
              </a:rPr>
              <a:t>ж) коала</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21860"/>
                                        </p:tgtEl>
                                        <p:attrNameLst>
                                          <p:attrName>style.visibility</p:attrName>
                                        </p:attrNameLst>
                                      </p:cBhvr>
                                      <p:to>
                                        <p:strVal val="visible"/>
                                      </p:to>
                                    </p:set>
                                    <p:anim calcmode="lin" valueType="num">
                                      <p:cBhvr>
                                        <p:cTn id="7" dur="2000" fill="hold"/>
                                        <p:tgtEl>
                                          <p:spTgt spid="121860"/>
                                        </p:tgtEl>
                                        <p:attrNameLst>
                                          <p:attrName>ppt_w</p:attrName>
                                        </p:attrNameLst>
                                      </p:cBhvr>
                                      <p:tavLst>
                                        <p:tav tm="0">
                                          <p:val>
                                            <p:fltVal val="0"/>
                                          </p:val>
                                        </p:tav>
                                        <p:tav tm="100000">
                                          <p:val>
                                            <p:strVal val="#ppt_w"/>
                                          </p:val>
                                        </p:tav>
                                      </p:tavLst>
                                    </p:anim>
                                    <p:anim calcmode="lin" valueType="num">
                                      <p:cBhvr>
                                        <p:cTn id="8" dur="2000" fill="hold"/>
                                        <p:tgtEl>
                                          <p:spTgt spid="121860"/>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55" presetClass="entr" presetSubtype="0" fill="hold" nodeType="afterEffect">
                                  <p:stCondLst>
                                    <p:cond delay="0"/>
                                  </p:stCondLst>
                                  <p:childTnLst>
                                    <p:set>
                                      <p:cBhvr>
                                        <p:cTn id="11" dur="1" fill="hold">
                                          <p:stCondLst>
                                            <p:cond delay="0"/>
                                          </p:stCondLst>
                                        </p:cTn>
                                        <p:tgtEl>
                                          <p:spTgt spid="121859">
                                            <p:txEl>
                                              <p:pRg st="0" end="0"/>
                                            </p:txEl>
                                          </p:spTgt>
                                        </p:tgtEl>
                                        <p:attrNameLst>
                                          <p:attrName>style.visibility</p:attrName>
                                        </p:attrNameLst>
                                      </p:cBhvr>
                                      <p:to>
                                        <p:strVal val="visible"/>
                                      </p:to>
                                    </p:set>
                                    <p:anim calcmode="lin" valueType="num">
                                      <p:cBhvr>
                                        <p:cTn id="12" dur="500" fill="hold"/>
                                        <p:tgtEl>
                                          <p:spTgt spid="121859">
                                            <p:txEl>
                                              <p:pRg st="0" end="0"/>
                                            </p:txEl>
                                          </p:spTgt>
                                        </p:tgtEl>
                                        <p:attrNameLst>
                                          <p:attrName>ppt_w</p:attrName>
                                        </p:attrNameLst>
                                      </p:cBhvr>
                                      <p:tavLst>
                                        <p:tav tm="0">
                                          <p:val>
                                            <p:strVal val="#ppt_w*0.70"/>
                                          </p:val>
                                        </p:tav>
                                        <p:tav tm="100000">
                                          <p:val>
                                            <p:strVal val="#ppt_w"/>
                                          </p:val>
                                        </p:tav>
                                      </p:tavLst>
                                    </p:anim>
                                    <p:anim calcmode="lin" valueType="num">
                                      <p:cBhvr>
                                        <p:cTn id="13" dur="500" fill="hold"/>
                                        <p:tgtEl>
                                          <p:spTgt spid="121859">
                                            <p:txEl>
                                              <p:pRg st="0" end="0"/>
                                            </p:txEl>
                                          </p:spTgt>
                                        </p:tgtEl>
                                        <p:attrNameLst>
                                          <p:attrName>ppt_h</p:attrName>
                                        </p:attrNameLst>
                                      </p:cBhvr>
                                      <p:tavLst>
                                        <p:tav tm="0">
                                          <p:val>
                                            <p:strVal val="#ppt_h"/>
                                          </p:val>
                                        </p:tav>
                                        <p:tav tm="100000">
                                          <p:val>
                                            <p:strVal val="#ppt_h"/>
                                          </p:val>
                                        </p:tav>
                                      </p:tavLst>
                                    </p:anim>
                                    <p:animEffect transition="in" filter="fade">
                                      <p:cBhvr>
                                        <p:cTn id="14" dur="500"/>
                                        <p:tgtEl>
                                          <p:spTgt spid="121859">
                                            <p:txEl>
                                              <p:pRg st="0" end="0"/>
                                            </p:txEl>
                                          </p:spTgt>
                                        </p:tgtEl>
                                      </p:cBhvr>
                                    </p:animEffect>
                                  </p:childTnLst>
                                </p:cTn>
                              </p:par>
                            </p:childTnLst>
                          </p:cTn>
                        </p:par>
                        <p:par>
                          <p:cTn id="15" fill="hold">
                            <p:stCondLst>
                              <p:cond delay="2500"/>
                            </p:stCondLst>
                            <p:childTnLst>
                              <p:par>
                                <p:cTn id="16" presetID="55" presetClass="entr" presetSubtype="0" fill="hold" nodeType="afterEffect">
                                  <p:stCondLst>
                                    <p:cond delay="0"/>
                                  </p:stCondLst>
                                  <p:childTnLst>
                                    <p:set>
                                      <p:cBhvr>
                                        <p:cTn id="17" dur="1" fill="hold">
                                          <p:stCondLst>
                                            <p:cond delay="0"/>
                                          </p:stCondLst>
                                        </p:cTn>
                                        <p:tgtEl>
                                          <p:spTgt spid="121859">
                                            <p:txEl>
                                              <p:pRg st="1" end="1"/>
                                            </p:txEl>
                                          </p:spTgt>
                                        </p:tgtEl>
                                        <p:attrNameLst>
                                          <p:attrName>style.visibility</p:attrName>
                                        </p:attrNameLst>
                                      </p:cBhvr>
                                      <p:to>
                                        <p:strVal val="visible"/>
                                      </p:to>
                                    </p:set>
                                    <p:anim calcmode="lin" valueType="num">
                                      <p:cBhvr>
                                        <p:cTn id="18" dur="500" fill="hold"/>
                                        <p:tgtEl>
                                          <p:spTgt spid="121859">
                                            <p:txEl>
                                              <p:pRg st="1" end="1"/>
                                            </p:txEl>
                                          </p:spTgt>
                                        </p:tgtEl>
                                        <p:attrNameLst>
                                          <p:attrName>ppt_w</p:attrName>
                                        </p:attrNameLst>
                                      </p:cBhvr>
                                      <p:tavLst>
                                        <p:tav tm="0">
                                          <p:val>
                                            <p:strVal val="#ppt_w*0.70"/>
                                          </p:val>
                                        </p:tav>
                                        <p:tav tm="100000">
                                          <p:val>
                                            <p:strVal val="#ppt_w"/>
                                          </p:val>
                                        </p:tav>
                                      </p:tavLst>
                                    </p:anim>
                                    <p:anim calcmode="lin" valueType="num">
                                      <p:cBhvr>
                                        <p:cTn id="19" dur="500" fill="hold"/>
                                        <p:tgtEl>
                                          <p:spTgt spid="121859">
                                            <p:txEl>
                                              <p:pRg st="1" end="1"/>
                                            </p:txEl>
                                          </p:spTgt>
                                        </p:tgtEl>
                                        <p:attrNameLst>
                                          <p:attrName>ppt_h</p:attrName>
                                        </p:attrNameLst>
                                      </p:cBhvr>
                                      <p:tavLst>
                                        <p:tav tm="0">
                                          <p:val>
                                            <p:strVal val="#ppt_h"/>
                                          </p:val>
                                        </p:tav>
                                        <p:tav tm="100000">
                                          <p:val>
                                            <p:strVal val="#ppt_h"/>
                                          </p:val>
                                        </p:tav>
                                      </p:tavLst>
                                    </p:anim>
                                    <p:animEffect transition="in" filter="fade">
                                      <p:cBhvr>
                                        <p:cTn id="20" dur="500"/>
                                        <p:tgtEl>
                                          <p:spTgt spid="121859">
                                            <p:txEl>
                                              <p:pRg st="1" end="1"/>
                                            </p:txEl>
                                          </p:spTgt>
                                        </p:tgtEl>
                                      </p:cBhvr>
                                    </p:animEffect>
                                  </p:childTnLst>
                                </p:cTn>
                              </p:par>
                            </p:childTnLst>
                          </p:cTn>
                        </p:par>
                        <p:par>
                          <p:cTn id="21" fill="hold">
                            <p:stCondLst>
                              <p:cond delay="3000"/>
                            </p:stCondLst>
                            <p:childTnLst>
                              <p:par>
                                <p:cTn id="22" presetID="55" presetClass="entr" presetSubtype="0" fill="hold" nodeType="afterEffect">
                                  <p:stCondLst>
                                    <p:cond delay="0"/>
                                  </p:stCondLst>
                                  <p:childTnLst>
                                    <p:set>
                                      <p:cBhvr>
                                        <p:cTn id="23" dur="1" fill="hold">
                                          <p:stCondLst>
                                            <p:cond delay="0"/>
                                          </p:stCondLst>
                                        </p:cTn>
                                        <p:tgtEl>
                                          <p:spTgt spid="121859">
                                            <p:txEl>
                                              <p:pRg st="2" end="2"/>
                                            </p:txEl>
                                          </p:spTgt>
                                        </p:tgtEl>
                                        <p:attrNameLst>
                                          <p:attrName>style.visibility</p:attrName>
                                        </p:attrNameLst>
                                      </p:cBhvr>
                                      <p:to>
                                        <p:strVal val="visible"/>
                                      </p:to>
                                    </p:set>
                                    <p:anim calcmode="lin" valueType="num">
                                      <p:cBhvr>
                                        <p:cTn id="24" dur="500" fill="hold"/>
                                        <p:tgtEl>
                                          <p:spTgt spid="121859">
                                            <p:txEl>
                                              <p:pRg st="2" end="2"/>
                                            </p:txEl>
                                          </p:spTgt>
                                        </p:tgtEl>
                                        <p:attrNameLst>
                                          <p:attrName>ppt_w</p:attrName>
                                        </p:attrNameLst>
                                      </p:cBhvr>
                                      <p:tavLst>
                                        <p:tav tm="0">
                                          <p:val>
                                            <p:strVal val="#ppt_w*0.70"/>
                                          </p:val>
                                        </p:tav>
                                        <p:tav tm="100000">
                                          <p:val>
                                            <p:strVal val="#ppt_w"/>
                                          </p:val>
                                        </p:tav>
                                      </p:tavLst>
                                    </p:anim>
                                    <p:anim calcmode="lin" valueType="num">
                                      <p:cBhvr>
                                        <p:cTn id="25" dur="500" fill="hold"/>
                                        <p:tgtEl>
                                          <p:spTgt spid="121859">
                                            <p:txEl>
                                              <p:pRg st="2" end="2"/>
                                            </p:txEl>
                                          </p:spTgt>
                                        </p:tgtEl>
                                        <p:attrNameLst>
                                          <p:attrName>ppt_h</p:attrName>
                                        </p:attrNameLst>
                                      </p:cBhvr>
                                      <p:tavLst>
                                        <p:tav tm="0">
                                          <p:val>
                                            <p:strVal val="#ppt_h"/>
                                          </p:val>
                                        </p:tav>
                                        <p:tav tm="100000">
                                          <p:val>
                                            <p:strVal val="#ppt_h"/>
                                          </p:val>
                                        </p:tav>
                                      </p:tavLst>
                                    </p:anim>
                                    <p:animEffect transition="in" filter="fade">
                                      <p:cBhvr>
                                        <p:cTn id="26" dur="500"/>
                                        <p:tgtEl>
                                          <p:spTgt spid="121859">
                                            <p:txEl>
                                              <p:pRg st="2" end="2"/>
                                            </p:txEl>
                                          </p:spTgt>
                                        </p:tgtEl>
                                      </p:cBhvr>
                                    </p:animEffect>
                                  </p:childTnLst>
                                </p:cTn>
                              </p:par>
                            </p:childTnLst>
                          </p:cTn>
                        </p:par>
                        <p:par>
                          <p:cTn id="27" fill="hold">
                            <p:stCondLst>
                              <p:cond delay="3500"/>
                            </p:stCondLst>
                            <p:childTnLst>
                              <p:par>
                                <p:cTn id="28" presetID="55" presetClass="entr" presetSubtype="0" fill="hold" nodeType="afterEffect">
                                  <p:stCondLst>
                                    <p:cond delay="0"/>
                                  </p:stCondLst>
                                  <p:childTnLst>
                                    <p:set>
                                      <p:cBhvr>
                                        <p:cTn id="29" dur="1" fill="hold">
                                          <p:stCondLst>
                                            <p:cond delay="0"/>
                                          </p:stCondLst>
                                        </p:cTn>
                                        <p:tgtEl>
                                          <p:spTgt spid="121859">
                                            <p:txEl>
                                              <p:pRg st="3" end="3"/>
                                            </p:txEl>
                                          </p:spTgt>
                                        </p:tgtEl>
                                        <p:attrNameLst>
                                          <p:attrName>style.visibility</p:attrName>
                                        </p:attrNameLst>
                                      </p:cBhvr>
                                      <p:to>
                                        <p:strVal val="visible"/>
                                      </p:to>
                                    </p:set>
                                    <p:anim calcmode="lin" valueType="num">
                                      <p:cBhvr>
                                        <p:cTn id="30" dur="500" fill="hold"/>
                                        <p:tgtEl>
                                          <p:spTgt spid="121859">
                                            <p:txEl>
                                              <p:pRg st="3" end="3"/>
                                            </p:txEl>
                                          </p:spTgt>
                                        </p:tgtEl>
                                        <p:attrNameLst>
                                          <p:attrName>ppt_w</p:attrName>
                                        </p:attrNameLst>
                                      </p:cBhvr>
                                      <p:tavLst>
                                        <p:tav tm="0">
                                          <p:val>
                                            <p:strVal val="#ppt_w*0.70"/>
                                          </p:val>
                                        </p:tav>
                                        <p:tav tm="100000">
                                          <p:val>
                                            <p:strVal val="#ppt_w"/>
                                          </p:val>
                                        </p:tav>
                                      </p:tavLst>
                                    </p:anim>
                                    <p:anim calcmode="lin" valueType="num">
                                      <p:cBhvr>
                                        <p:cTn id="31" dur="500" fill="hold"/>
                                        <p:tgtEl>
                                          <p:spTgt spid="121859">
                                            <p:txEl>
                                              <p:pRg st="3" end="3"/>
                                            </p:txEl>
                                          </p:spTgt>
                                        </p:tgtEl>
                                        <p:attrNameLst>
                                          <p:attrName>ppt_h</p:attrName>
                                        </p:attrNameLst>
                                      </p:cBhvr>
                                      <p:tavLst>
                                        <p:tav tm="0">
                                          <p:val>
                                            <p:strVal val="#ppt_h"/>
                                          </p:val>
                                        </p:tav>
                                        <p:tav tm="100000">
                                          <p:val>
                                            <p:strVal val="#ppt_h"/>
                                          </p:val>
                                        </p:tav>
                                      </p:tavLst>
                                    </p:anim>
                                    <p:animEffect transition="in" filter="fade">
                                      <p:cBhvr>
                                        <p:cTn id="32" dur="500"/>
                                        <p:tgtEl>
                                          <p:spTgt spid="121859">
                                            <p:txEl>
                                              <p:pRg st="3" end="3"/>
                                            </p:txEl>
                                          </p:spTgt>
                                        </p:tgtEl>
                                      </p:cBhvr>
                                    </p:animEffect>
                                  </p:childTnLst>
                                </p:cTn>
                              </p:par>
                            </p:childTnLst>
                          </p:cTn>
                        </p:par>
                        <p:par>
                          <p:cTn id="33" fill="hold">
                            <p:stCondLst>
                              <p:cond delay="4000"/>
                            </p:stCondLst>
                            <p:childTnLst>
                              <p:par>
                                <p:cTn id="34" presetID="55" presetClass="entr" presetSubtype="0" fill="hold" nodeType="afterEffect">
                                  <p:stCondLst>
                                    <p:cond delay="0"/>
                                  </p:stCondLst>
                                  <p:childTnLst>
                                    <p:set>
                                      <p:cBhvr>
                                        <p:cTn id="35" dur="1" fill="hold">
                                          <p:stCondLst>
                                            <p:cond delay="0"/>
                                          </p:stCondLst>
                                        </p:cTn>
                                        <p:tgtEl>
                                          <p:spTgt spid="121859">
                                            <p:txEl>
                                              <p:pRg st="4" end="4"/>
                                            </p:txEl>
                                          </p:spTgt>
                                        </p:tgtEl>
                                        <p:attrNameLst>
                                          <p:attrName>style.visibility</p:attrName>
                                        </p:attrNameLst>
                                      </p:cBhvr>
                                      <p:to>
                                        <p:strVal val="visible"/>
                                      </p:to>
                                    </p:set>
                                    <p:anim calcmode="lin" valueType="num">
                                      <p:cBhvr>
                                        <p:cTn id="36" dur="500" fill="hold"/>
                                        <p:tgtEl>
                                          <p:spTgt spid="121859">
                                            <p:txEl>
                                              <p:pRg st="4" end="4"/>
                                            </p:txEl>
                                          </p:spTgt>
                                        </p:tgtEl>
                                        <p:attrNameLst>
                                          <p:attrName>ppt_w</p:attrName>
                                        </p:attrNameLst>
                                      </p:cBhvr>
                                      <p:tavLst>
                                        <p:tav tm="0">
                                          <p:val>
                                            <p:strVal val="#ppt_w*0.70"/>
                                          </p:val>
                                        </p:tav>
                                        <p:tav tm="100000">
                                          <p:val>
                                            <p:strVal val="#ppt_w"/>
                                          </p:val>
                                        </p:tav>
                                      </p:tavLst>
                                    </p:anim>
                                    <p:anim calcmode="lin" valueType="num">
                                      <p:cBhvr>
                                        <p:cTn id="37" dur="500" fill="hold"/>
                                        <p:tgtEl>
                                          <p:spTgt spid="121859">
                                            <p:txEl>
                                              <p:pRg st="4" end="4"/>
                                            </p:txEl>
                                          </p:spTgt>
                                        </p:tgtEl>
                                        <p:attrNameLst>
                                          <p:attrName>ppt_h</p:attrName>
                                        </p:attrNameLst>
                                      </p:cBhvr>
                                      <p:tavLst>
                                        <p:tav tm="0">
                                          <p:val>
                                            <p:strVal val="#ppt_h"/>
                                          </p:val>
                                        </p:tav>
                                        <p:tav tm="100000">
                                          <p:val>
                                            <p:strVal val="#ppt_h"/>
                                          </p:val>
                                        </p:tav>
                                      </p:tavLst>
                                    </p:anim>
                                    <p:animEffect transition="in" filter="fade">
                                      <p:cBhvr>
                                        <p:cTn id="38" dur="500"/>
                                        <p:tgtEl>
                                          <p:spTgt spid="121859">
                                            <p:txEl>
                                              <p:pRg st="4" end="4"/>
                                            </p:txEl>
                                          </p:spTgt>
                                        </p:tgtEl>
                                      </p:cBhvr>
                                    </p:animEffect>
                                  </p:childTnLst>
                                </p:cTn>
                              </p:par>
                            </p:childTnLst>
                          </p:cTn>
                        </p:par>
                        <p:par>
                          <p:cTn id="39" fill="hold">
                            <p:stCondLst>
                              <p:cond delay="4500"/>
                            </p:stCondLst>
                            <p:childTnLst>
                              <p:par>
                                <p:cTn id="40" presetID="55" presetClass="entr" presetSubtype="0" fill="hold" nodeType="afterEffect">
                                  <p:stCondLst>
                                    <p:cond delay="0"/>
                                  </p:stCondLst>
                                  <p:childTnLst>
                                    <p:set>
                                      <p:cBhvr>
                                        <p:cTn id="41" dur="1" fill="hold">
                                          <p:stCondLst>
                                            <p:cond delay="0"/>
                                          </p:stCondLst>
                                        </p:cTn>
                                        <p:tgtEl>
                                          <p:spTgt spid="121859">
                                            <p:txEl>
                                              <p:pRg st="5" end="5"/>
                                            </p:txEl>
                                          </p:spTgt>
                                        </p:tgtEl>
                                        <p:attrNameLst>
                                          <p:attrName>style.visibility</p:attrName>
                                        </p:attrNameLst>
                                      </p:cBhvr>
                                      <p:to>
                                        <p:strVal val="visible"/>
                                      </p:to>
                                    </p:set>
                                    <p:anim calcmode="lin" valueType="num">
                                      <p:cBhvr>
                                        <p:cTn id="42" dur="500" fill="hold"/>
                                        <p:tgtEl>
                                          <p:spTgt spid="121859">
                                            <p:txEl>
                                              <p:pRg st="5" end="5"/>
                                            </p:txEl>
                                          </p:spTgt>
                                        </p:tgtEl>
                                        <p:attrNameLst>
                                          <p:attrName>ppt_w</p:attrName>
                                        </p:attrNameLst>
                                      </p:cBhvr>
                                      <p:tavLst>
                                        <p:tav tm="0">
                                          <p:val>
                                            <p:strVal val="#ppt_w*0.70"/>
                                          </p:val>
                                        </p:tav>
                                        <p:tav tm="100000">
                                          <p:val>
                                            <p:strVal val="#ppt_w"/>
                                          </p:val>
                                        </p:tav>
                                      </p:tavLst>
                                    </p:anim>
                                    <p:anim calcmode="lin" valueType="num">
                                      <p:cBhvr>
                                        <p:cTn id="43" dur="500" fill="hold"/>
                                        <p:tgtEl>
                                          <p:spTgt spid="121859">
                                            <p:txEl>
                                              <p:pRg st="5" end="5"/>
                                            </p:txEl>
                                          </p:spTgt>
                                        </p:tgtEl>
                                        <p:attrNameLst>
                                          <p:attrName>ppt_h</p:attrName>
                                        </p:attrNameLst>
                                      </p:cBhvr>
                                      <p:tavLst>
                                        <p:tav tm="0">
                                          <p:val>
                                            <p:strVal val="#ppt_h"/>
                                          </p:val>
                                        </p:tav>
                                        <p:tav tm="100000">
                                          <p:val>
                                            <p:strVal val="#ppt_h"/>
                                          </p:val>
                                        </p:tav>
                                      </p:tavLst>
                                    </p:anim>
                                    <p:animEffect transition="in" filter="fade">
                                      <p:cBhvr>
                                        <p:cTn id="44" dur="500"/>
                                        <p:tgtEl>
                                          <p:spTgt spid="121859">
                                            <p:txEl>
                                              <p:pRg st="5" end="5"/>
                                            </p:txEl>
                                          </p:spTgt>
                                        </p:tgtEl>
                                      </p:cBhvr>
                                    </p:animEffect>
                                  </p:childTnLst>
                                </p:cTn>
                              </p:par>
                            </p:childTnLst>
                          </p:cTn>
                        </p:par>
                        <p:par>
                          <p:cTn id="45" fill="hold">
                            <p:stCondLst>
                              <p:cond delay="5000"/>
                            </p:stCondLst>
                            <p:childTnLst>
                              <p:par>
                                <p:cTn id="46" presetID="55" presetClass="entr" presetSubtype="0" fill="hold" nodeType="afterEffect">
                                  <p:stCondLst>
                                    <p:cond delay="0"/>
                                  </p:stCondLst>
                                  <p:childTnLst>
                                    <p:set>
                                      <p:cBhvr>
                                        <p:cTn id="47" dur="1" fill="hold">
                                          <p:stCondLst>
                                            <p:cond delay="0"/>
                                          </p:stCondLst>
                                        </p:cTn>
                                        <p:tgtEl>
                                          <p:spTgt spid="121859">
                                            <p:txEl>
                                              <p:pRg st="6" end="6"/>
                                            </p:txEl>
                                          </p:spTgt>
                                        </p:tgtEl>
                                        <p:attrNameLst>
                                          <p:attrName>style.visibility</p:attrName>
                                        </p:attrNameLst>
                                      </p:cBhvr>
                                      <p:to>
                                        <p:strVal val="visible"/>
                                      </p:to>
                                    </p:set>
                                    <p:anim calcmode="lin" valueType="num">
                                      <p:cBhvr>
                                        <p:cTn id="48" dur="500" fill="hold"/>
                                        <p:tgtEl>
                                          <p:spTgt spid="121859">
                                            <p:txEl>
                                              <p:pRg st="6" end="6"/>
                                            </p:txEl>
                                          </p:spTgt>
                                        </p:tgtEl>
                                        <p:attrNameLst>
                                          <p:attrName>ppt_w</p:attrName>
                                        </p:attrNameLst>
                                      </p:cBhvr>
                                      <p:tavLst>
                                        <p:tav tm="0">
                                          <p:val>
                                            <p:strVal val="#ppt_w*0.70"/>
                                          </p:val>
                                        </p:tav>
                                        <p:tav tm="100000">
                                          <p:val>
                                            <p:strVal val="#ppt_w"/>
                                          </p:val>
                                        </p:tav>
                                      </p:tavLst>
                                    </p:anim>
                                    <p:anim calcmode="lin" valueType="num">
                                      <p:cBhvr>
                                        <p:cTn id="49" dur="500" fill="hold"/>
                                        <p:tgtEl>
                                          <p:spTgt spid="121859">
                                            <p:txEl>
                                              <p:pRg st="6" end="6"/>
                                            </p:txEl>
                                          </p:spTgt>
                                        </p:tgtEl>
                                        <p:attrNameLst>
                                          <p:attrName>ppt_h</p:attrName>
                                        </p:attrNameLst>
                                      </p:cBhvr>
                                      <p:tavLst>
                                        <p:tav tm="0">
                                          <p:val>
                                            <p:strVal val="#ppt_h"/>
                                          </p:val>
                                        </p:tav>
                                        <p:tav tm="100000">
                                          <p:val>
                                            <p:strVal val="#ppt_h"/>
                                          </p:val>
                                        </p:tav>
                                      </p:tavLst>
                                    </p:anim>
                                    <p:animEffect transition="in" filter="fade">
                                      <p:cBhvr>
                                        <p:cTn id="50" dur="500"/>
                                        <p:tgtEl>
                                          <p:spTgt spid="121859">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nodeType="clickEffect">
                                  <p:stCondLst>
                                    <p:cond delay="0"/>
                                  </p:stCondLst>
                                  <p:childTnLst>
                                    <p:set>
                                      <p:cBhvr>
                                        <p:cTn id="54" dur="1" fill="hold">
                                          <p:stCondLst>
                                            <p:cond delay="0"/>
                                          </p:stCondLst>
                                        </p:cTn>
                                        <p:tgtEl>
                                          <p:spTgt spid="121875">
                                            <p:txEl>
                                              <p:pRg st="1" end="1"/>
                                            </p:txEl>
                                          </p:spTgt>
                                        </p:tgtEl>
                                        <p:attrNameLst>
                                          <p:attrName>style.visibility</p:attrName>
                                        </p:attrNameLst>
                                      </p:cBhvr>
                                      <p:to>
                                        <p:strVal val="visible"/>
                                      </p:to>
                                    </p:set>
                                    <p:anim calcmode="lin" valueType="num">
                                      <p:cBhvr>
                                        <p:cTn id="55" dur="1000" fill="hold"/>
                                        <p:tgtEl>
                                          <p:spTgt spid="121875">
                                            <p:txEl>
                                              <p:pRg st="1" end="1"/>
                                            </p:txEl>
                                          </p:spTgt>
                                        </p:tgtEl>
                                        <p:attrNameLst>
                                          <p:attrName>ppt_w</p:attrName>
                                        </p:attrNameLst>
                                      </p:cBhvr>
                                      <p:tavLst>
                                        <p:tav tm="0">
                                          <p:val>
                                            <p:strVal val="#ppt_w*0.70"/>
                                          </p:val>
                                        </p:tav>
                                        <p:tav tm="100000">
                                          <p:val>
                                            <p:strVal val="#ppt_w"/>
                                          </p:val>
                                        </p:tav>
                                      </p:tavLst>
                                    </p:anim>
                                    <p:anim calcmode="lin" valueType="num">
                                      <p:cBhvr>
                                        <p:cTn id="56" dur="1000" fill="hold"/>
                                        <p:tgtEl>
                                          <p:spTgt spid="121875">
                                            <p:txEl>
                                              <p:pRg st="1" end="1"/>
                                            </p:txEl>
                                          </p:spTgt>
                                        </p:tgtEl>
                                        <p:attrNameLst>
                                          <p:attrName>ppt_h</p:attrName>
                                        </p:attrNameLst>
                                      </p:cBhvr>
                                      <p:tavLst>
                                        <p:tav tm="0">
                                          <p:val>
                                            <p:strVal val="#ppt_h"/>
                                          </p:val>
                                        </p:tav>
                                        <p:tav tm="100000">
                                          <p:val>
                                            <p:strVal val="#ppt_h"/>
                                          </p:val>
                                        </p:tav>
                                      </p:tavLst>
                                    </p:anim>
                                    <p:animEffect transition="in" filter="fade">
                                      <p:cBhvr>
                                        <p:cTn id="57" dur="1000"/>
                                        <p:tgtEl>
                                          <p:spTgt spid="121875">
                                            <p:txEl>
                                              <p:pRg st="1" end="1"/>
                                            </p:txEl>
                                          </p:spTgt>
                                        </p:tgtEl>
                                      </p:cBhvr>
                                    </p:animEffect>
                                  </p:childTnLst>
                                </p:cTn>
                              </p:par>
                              <p:par>
                                <p:cTn id="58" presetID="7" presetClass="entr" presetSubtype="2" fill="hold" nodeType="withEffect">
                                  <p:stCondLst>
                                    <p:cond delay="0"/>
                                  </p:stCondLst>
                                  <p:childTnLst>
                                    <p:set>
                                      <p:cBhvr>
                                        <p:cTn id="59" dur="1" fill="hold">
                                          <p:stCondLst>
                                            <p:cond delay="0"/>
                                          </p:stCondLst>
                                        </p:cTn>
                                        <p:tgtEl>
                                          <p:spTgt spid="121864"/>
                                        </p:tgtEl>
                                        <p:attrNameLst>
                                          <p:attrName>style.visibility</p:attrName>
                                        </p:attrNameLst>
                                      </p:cBhvr>
                                      <p:to>
                                        <p:strVal val="visible"/>
                                      </p:to>
                                    </p:set>
                                    <p:anim calcmode="lin" valueType="num">
                                      <p:cBhvr additive="base">
                                        <p:cTn id="60" dur="1000" fill="hold"/>
                                        <p:tgtEl>
                                          <p:spTgt spid="121864"/>
                                        </p:tgtEl>
                                        <p:attrNameLst>
                                          <p:attrName>ppt_x</p:attrName>
                                        </p:attrNameLst>
                                      </p:cBhvr>
                                      <p:tavLst>
                                        <p:tav tm="0">
                                          <p:val>
                                            <p:strVal val="1+#ppt_w/2"/>
                                          </p:val>
                                        </p:tav>
                                        <p:tav tm="100000">
                                          <p:val>
                                            <p:strVal val="#ppt_x"/>
                                          </p:val>
                                        </p:tav>
                                      </p:tavLst>
                                    </p:anim>
                                    <p:anim calcmode="lin" valueType="num">
                                      <p:cBhvr additive="base">
                                        <p:cTn id="61" dur="1000" fill="hold"/>
                                        <p:tgtEl>
                                          <p:spTgt spid="121864"/>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xit" presetSubtype="4" fill="hold" nodeType="clickEffect">
                                  <p:stCondLst>
                                    <p:cond delay="0"/>
                                  </p:stCondLst>
                                  <p:childTnLst>
                                    <p:anim calcmode="lin" valueType="num">
                                      <p:cBhvr additive="base">
                                        <p:cTn id="65" dur="1000"/>
                                        <p:tgtEl>
                                          <p:spTgt spid="121875">
                                            <p:txEl>
                                              <p:pRg st="1" end="1"/>
                                            </p:txEl>
                                          </p:spTgt>
                                        </p:tgtEl>
                                        <p:attrNameLst>
                                          <p:attrName>ppt_x</p:attrName>
                                        </p:attrNameLst>
                                      </p:cBhvr>
                                      <p:tavLst>
                                        <p:tav tm="0">
                                          <p:val>
                                            <p:strVal val="ppt_x"/>
                                          </p:val>
                                        </p:tav>
                                        <p:tav tm="100000">
                                          <p:val>
                                            <p:strVal val="ppt_x"/>
                                          </p:val>
                                        </p:tav>
                                      </p:tavLst>
                                    </p:anim>
                                    <p:anim calcmode="lin" valueType="num">
                                      <p:cBhvr additive="base">
                                        <p:cTn id="66" dur="1000"/>
                                        <p:tgtEl>
                                          <p:spTgt spid="121875">
                                            <p:txEl>
                                              <p:pRg st="1" end="1"/>
                                            </p:txEl>
                                          </p:spTgt>
                                        </p:tgtEl>
                                        <p:attrNameLst>
                                          <p:attrName>ppt_y</p:attrName>
                                        </p:attrNameLst>
                                      </p:cBhvr>
                                      <p:tavLst>
                                        <p:tav tm="0">
                                          <p:val>
                                            <p:strVal val="ppt_y"/>
                                          </p:val>
                                        </p:tav>
                                        <p:tav tm="100000">
                                          <p:val>
                                            <p:strVal val="1+ppt_h/2"/>
                                          </p:val>
                                        </p:tav>
                                      </p:tavLst>
                                    </p:anim>
                                    <p:set>
                                      <p:cBhvr>
                                        <p:cTn id="67" dur="1" fill="hold">
                                          <p:stCondLst>
                                            <p:cond delay="999"/>
                                          </p:stCondLst>
                                        </p:cTn>
                                        <p:tgtEl>
                                          <p:spTgt spid="121875">
                                            <p:txEl>
                                              <p:pRg st="1" end="1"/>
                                            </p:txEl>
                                          </p:spTgt>
                                        </p:tgtEl>
                                        <p:attrNameLst>
                                          <p:attrName>style.visibility</p:attrName>
                                        </p:attrNameLst>
                                      </p:cBhvr>
                                      <p:to>
                                        <p:strVal val="hidden"/>
                                      </p:to>
                                    </p:set>
                                  </p:childTnLst>
                                </p:cTn>
                              </p:par>
                              <p:par>
                                <p:cTn id="68" presetID="2" presetClass="exit" presetSubtype="4" fill="hold" nodeType="withEffect">
                                  <p:stCondLst>
                                    <p:cond delay="0"/>
                                  </p:stCondLst>
                                  <p:childTnLst>
                                    <p:anim calcmode="lin" valueType="num">
                                      <p:cBhvr additive="base">
                                        <p:cTn id="69" dur="1000"/>
                                        <p:tgtEl>
                                          <p:spTgt spid="121864"/>
                                        </p:tgtEl>
                                        <p:attrNameLst>
                                          <p:attrName>ppt_x</p:attrName>
                                        </p:attrNameLst>
                                      </p:cBhvr>
                                      <p:tavLst>
                                        <p:tav tm="0">
                                          <p:val>
                                            <p:strVal val="ppt_x"/>
                                          </p:val>
                                        </p:tav>
                                        <p:tav tm="100000">
                                          <p:val>
                                            <p:strVal val="ppt_x"/>
                                          </p:val>
                                        </p:tav>
                                      </p:tavLst>
                                    </p:anim>
                                    <p:anim calcmode="lin" valueType="num">
                                      <p:cBhvr additive="base">
                                        <p:cTn id="70" dur="1000"/>
                                        <p:tgtEl>
                                          <p:spTgt spid="121864"/>
                                        </p:tgtEl>
                                        <p:attrNameLst>
                                          <p:attrName>ppt_y</p:attrName>
                                        </p:attrNameLst>
                                      </p:cBhvr>
                                      <p:tavLst>
                                        <p:tav tm="0">
                                          <p:val>
                                            <p:strVal val="ppt_y"/>
                                          </p:val>
                                        </p:tav>
                                        <p:tav tm="100000">
                                          <p:val>
                                            <p:strVal val="1+ppt_h/2"/>
                                          </p:val>
                                        </p:tav>
                                      </p:tavLst>
                                    </p:anim>
                                    <p:set>
                                      <p:cBhvr>
                                        <p:cTn id="71" dur="1" fill="hold">
                                          <p:stCondLst>
                                            <p:cond delay="999"/>
                                          </p:stCondLst>
                                        </p:cTn>
                                        <p:tgtEl>
                                          <p:spTgt spid="121864"/>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55" presetClass="entr" presetSubtype="0" fill="hold" nodeType="clickEffect">
                                  <p:stCondLst>
                                    <p:cond delay="0"/>
                                  </p:stCondLst>
                                  <p:childTnLst>
                                    <p:set>
                                      <p:cBhvr>
                                        <p:cTn id="75" dur="1" fill="hold">
                                          <p:stCondLst>
                                            <p:cond delay="0"/>
                                          </p:stCondLst>
                                        </p:cTn>
                                        <p:tgtEl>
                                          <p:spTgt spid="121875">
                                            <p:txEl>
                                              <p:pRg st="2" end="2"/>
                                            </p:txEl>
                                          </p:spTgt>
                                        </p:tgtEl>
                                        <p:attrNameLst>
                                          <p:attrName>style.visibility</p:attrName>
                                        </p:attrNameLst>
                                      </p:cBhvr>
                                      <p:to>
                                        <p:strVal val="visible"/>
                                      </p:to>
                                    </p:set>
                                    <p:anim calcmode="lin" valueType="num">
                                      <p:cBhvr>
                                        <p:cTn id="76" dur="1000" fill="hold"/>
                                        <p:tgtEl>
                                          <p:spTgt spid="121875">
                                            <p:txEl>
                                              <p:pRg st="2" end="2"/>
                                            </p:txEl>
                                          </p:spTgt>
                                        </p:tgtEl>
                                        <p:attrNameLst>
                                          <p:attrName>ppt_w</p:attrName>
                                        </p:attrNameLst>
                                      </p:cBhvr>
                                      <p:tavLst>
                                        <p:tav tm="0">
                                          <p:val>
                                            <p:strVal val="#ppt_w*0.70"/>
                                          </p:val>
                                        </p:tav>
                                        <p:tav tm="100000">
                                          <p:val>
                                            <p:strVal val="#ppt_w"/>
                                          </p:val>
                                        </p:tav>
                                      </p:tavLst>
                                    </p:anim>
                                    <p:anim calcmode="lin" valueType="num">
                                      <p:cBhvr>
                                        <p:cTn id="77" dur="1000" fill="hold"/>
                                        <p:tgtEl>
                                          <p:spTgt spid="121875">
                                            <p:txEl>
                                              <p:pRg st="2" end="2"/>
                                            </p:txEl>
                                          </p:spTgt>
                                        </p:tgtEl>
                                        <p:attrNameLst>
                                          <p:attrName>ppt_h</p:attrName>
                                        </p:attrNameLst>
                                      </p:cBhvr>
                                      <p:tavLst>
                                        <p:tav tm="0">
                                          <p:val>
                                            <p:strVal val="#ppt_h"/>
                                          </p:val>
                                        </p:tav>
                                        <p:tav tm="100000">
                                          <p:val>
                                            <p:strVal val="#ppt_h"/>
                                          </p:val>
                                        </p:tav>
                                      </p:tavLst>
                                    </p:anim>
                                    <p:animEffect transition="in" filter="fade">
                                      <p:cBhvr>
                                        <p:cTn id="78" dur="1000"/>
                                        <p:tgtEl>
                                          <p:spTgt spid="121875">
                                            <p:txEl>
                                              <p:pRg st="2" end="2"/>
                                            </p:txEl>
                                          </p:spTgt>
                                        </p:tgtEl>
                                      </p:cBhvr>
                                    </p:animEffect>
                                  </p:childTnLst>
                                </p:cTn>
                              </p:par>
                              <p:par>
                                <p:cTn id="79" presetID="7" presetClass="entr" presetSubtype="2" fill="hold" nodeType="withEffect">
                                  <p:stCondLst>
                                    <p:cond delay="0"/>
                                  </p:stCondLst>
                                  <p:childTnLst>
                                    <p:set>
                                      <p:cBhvr>
                                        <p:cTn id="80" dur="1" fill="hold">
                                          <p:stCondLst>
                                            <p:cond delay="0"/>
                                          </p:stCondLst>
                                        </p:cTn>
                                        <p:tgtEl>
                                          <p:spTgt spid="121867"/>
                                        </p:tgtEl>
                                        <p:attrNameLst>
                                          <p:attrName>style.visibility</p:attrName>
                                        </p:attrNameLst>
                                      </p:cBhvr>
                                      <p:to>
                                        <p:strVal val="visible"/>
                                      </p:to>
                                    </p:set>
                                    <p:anim calcmode="lin" valueType="num">
                                      <p:cBhvr additive="base">
                                        <p:cTn id="81" dur="1000" fill="hold"/>
                                        <p:tgtEl>
                                          <p:spTgt spid="121867"/>
                                        </p:tgtEl>
                                        <p:attrNameLst>
                                          <p:attrName>ppt_x</p:attrName>
                                        </p:attrNameLst>
                                      </p:cBhvr>
                                      <p:tavLst>
                                        <p:tav tm="0">
                                          <p:val>
                                            <p:strVal val="1+#ppt_w/2"/>
                                          </p:val>
                                        </p:tav>
                                        <p:tav tm="100000">
                                          <p:val>
                                            <p:strVal val="#ppt_x"/>
                                          </p:val>
                                        </p:tav>
                                      </p:tavLst>
                                    </p:anim>
                                    <p:anim calcmode="lin" valueType="num">
                                      <p:cBhvr additive="base">
                                        <p:cTn id="82" dur="1000" fill="hold"/>
                                        <p:tgtEl>
                                          <p:spTgt spid="121867"/>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xit" presetSubtype="4" fill="hold" nodeType="clickEffect">
                                  <p:stCondLst>
                                    <p:cond delay="0"/>
                                  </p:stCondLst>
                                  <p:childTnLst>
                                    <p:anim calcmode="lin" valueType="num">
                                      <p:cBhvr additive="base">
                                        <p:cTn id="86" dur="2000"/>
                                        <p:tgtEl>
                                          <p:spTgt spid="121875">
                                            <p:txEl>
                                              <p:pRg st="2" end="2"/>
                                            </p:txEl>
                                          </p:spTgt>
                                        </p:tgtEl>
                                        <p:attrNameLst>
                                          <p:attrName>ppt_x</p:attrName>
                                        </p:attrNameLst>
                                      </p:cBhvr>
                                      <p:tavLst>
                                        <p:tav tm="0">
                                          <p:val>
                                            <p:strVal val="ppt_x"/>
                                          </p:val>
                                        </p:tav>
                                        <p:tav tm="100000">
                                          <p:val>
                                            <p:strVal val="ppt_x"/>
                                          </p:val>
                                        </p:tav>
                                      </p:tavLst>
                                    </p:anim>
                                    <p:anim calcmode="lin" valueType="num">
                                      <p:cBhvr additive="base">
                                        <p:cTn id="87" dur="2000"/>
                                        <p:tgtEl>
                                          <p:spTgt spid="121875">
                                            <p:txEl>
                                              <p:pRg st="2" end="2"/>
                                            </p:txEl>
                                          </p:spTgt>
                                        </p:tgtEl>
                                        <p:attrNameLst>
                                          <p:attrName>ppt_y</p:attrName>
                                        </p:attrNameLst>
                                      </p:cBhvr>
                                      <p:tavLst>
                                        <p:tav tm="0">
                                          <p:val>
                                            <p:strVal val="ppt_y"/>
                                          </p:val>
                                        </p:tav>
                                        <p:tav tm="100000">
                                          <p:val>
                                            <p:strVal val="1+ppt_h/2"/>
                                          </p:val>
                                        </p:tav>
                                      </p:tavLst>
                                    </p:anim>
                                    <p:set>
                                      <p:cBhvr>
                                        <p:cTn id="88" dur="1" fill="hold">
                                          <p:stCondLst>
                                            <p:cond delay="1999"/>
                                          </p:stCondLst>
                                        </p:cTn>
                                        <p:tgtEl>
                                          <p:spTgt spid="121875">
                                            <p:txEl>
                                              <p:pRg st="2" end="2"/>
                                            </p:txEl>
                                          </p:spTgt>
                                        </p:tgtEl>
                                        <p:attrNameLst>
                                          <p:attrName>style.visibility</p:attrName>
                                        </p:attrNameLst>
                                      </p:cBhvr>
                                      <p:to>
                                        <p:strVal val="hidden"/>
                                      </p:to>
                                    </p:set>
                                  </p:childTnLst>
                                </p:cTn>
                              </p:par>
                              <p:par>
                                <p:cTn id="89" presetID="2" presetClass="exit" presetSubtype="4" fill="hold" nodeType="withEffect">
                                  <p:stCondLst>
                                    <p:cond delay="0"/>
                                  </p:stCondLst>
                                  <p:childTnLst>
                                    <p:anim calcmode="lin" valueType="num">
                                      <p:cBhvr additive="base">
                                        <p:cTn id="90" dur="2000"/>
                                        <p:tgtEl>
                                          <p:spTgt spid="121867"/>
                                        </p:tgtEl>
                                        <p:attrNameLst>
                                          <p:attrName>ppt_x</p:attrName>
                                        </p:attrNameLst>
                                      </p:cBhvr>
                                      <p:tavLst>
                                        <p:tav tm="0">
                                          <p:val>
                                            <p:strVal val="ppt_x"/>
                                          </p:val>
                                        </p:tav>
                                        <p:tav tm="100000">
                                          <p:val>
                                            <p:strVal val="ppt_x"/>
                                          </p:val>
                                        </p:tav>
                                      </p:tavLst>
                                    </p:anim>
                                    <p:anim calcmode="lin" valueType="num">
                                      <p:cBhvr additive="base">
                                        <p:cTn id="91" dur="2000"/>
                                        <p:tgtEl>
                                          <p:spTgt spid="121867"/>
                                        </p:tgtEl>
                                        <p:attrNameLst>
                                          <p:attrName>ppt_y</p:attrName>
                                        </p:attrNameLst>
                                      </p:cBhvr>
                                      <p:tavLst>
                                        <p:tav tm="0">
                                          <p:val>
                                            <p:strVal val="ppt_y"/>
                                          </p:val>
                                        </p:tav>
                                        <p:tav tm="100000">
                                          <p:val>
                                            <p:strVal val="1+ppt_h/2"/>
                                          </p:val>
                                        </p:tav>
                                      </p:tavLst>
                                    </p:anim>
                                    <p:set>
                                      <p:cBhvr>
                                        <p:cTn id="92" dur="1" fill="hold">
                                          <p:stCondLst>
                                            <p:cond delay="1999"/>
                                          </p:stCondLst>
                                        </p:cTn>
                                        <p:tgtEl>
                                          <p:spTgt spid="121867"/>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7" presetClass="entr" presetSubtype="2" fill="hold" nodeType="clickEffect">
                                  <p:stCondLst>
                                    <p:cond delay="0"/>
                                  </p:stCondLst>
                                  <p:childTnLst>
                                    <p:set>
                                      <p:cBhvr>
                                        <p:cTn id="96" dur="1" fill="hold">
                                          <p:stCondLst>
                                            <p:cond delay="0"/>
                                          </p:stCondLst>
                                        </p:cTn>
                                        <p:tgtEl>
                                          <p:spTgt spid="121875">
                                            <p:txEl>
                                              <p:pRg st="3" end="3"/>
                                            </p:txEl>
                                          </p:spTgt>
                                        </p:tgtEl>
                                        <p:attrNameLst>
                                          <p:attrName>style.visibility</p:attrName>
                                        </p:attrNameLst>
                                      </p:cBhvr>
                                      <p:to>
                                        <p:strVal val="visible"/>
                                      </p:to>
                                    </p:set>
                                    <p:anim calcmode="lin" valueType="num">
                                      <p:cBhvr additive="base">
                                        <p:cTn id="97" dur="1000" fill="hold"/>
                                        <p:tgtEl>
                                          <p:spTgt spid="121875">
                                            <p:txEl>
                                              <p:pRg st="3" end="3"/>
                                            </p:txEl>
                                          </p:spTgt>
                                        </p:tgtEl>
                                        <p:attrNameLst>
                                          <p:attrName>ppt_x</p:attrName>
                                        </p:attrNameLst>
                                      </p:cBhvr>
                                      <p:tavLst>
                                        <p:tav tm="0">
                                          <p:val>
                                            <p:strVal val="1+#ppt_w/2"/>
                                          </p:val>
                                        </p:tav>
                                        <p:tav tm="100000">
                                          <p:val>
                                            <p:strVal val="#ppt_x"/>
                                          </p:val>
                                        </p:tav>
                                      </p:tavLst>
                                    </p:anim>
                                    <p:anim calcmode="lin" valueType="num">
                                      <p:cBhvr additive="base">
                                        <p:cTn id="98" dur="1000" fill="hold"/>
                                        <p:tgtEl>
                                          <p:spTgt spid="121875">
                                            <p:txEl>
                                              <p:pRg st="3" end="3"/>
                                            </p:txEl>
                                          </p:spTgt>
                                        </p:tgtEl>
                                        <p:attrNameLst>
                                          <p:attrName>ppt_y</p:attrName>
                                        </p:attrNameLst>
                                      </p:cBhvr>
                                      <p:tavLst>
                                        <p:tav tm="0">
                                          <p:val>
                                            <p:strVal val="#ppt_y"/>
                                          </p:val>
                                        </p:tav>
                                        <p:tav tm="100000">
                                          <p:val>
                                            <p:strVal val="#ppt_y"/>
                                          </p:val>
                                        </p:tav>
                                      </p:tavLst>
                                    </p:anim>
                                  </p:childTnLst>
                                </p:cTn>
                              </p:par>
                              <p:par>
                                <p:cTn id="99" presetID="7" presetClass="entr" presetSubtype="2" fill="hold" nodeType="withEffect">
                                  <p:stCondLst>
                                    <p:cond delay="0"/>
                                  </p:stCondLst>
                                  <p:childTnLst>
                                    <p:set>
                                      <p:cBhvr>
                                        <p:cTn id="100" dur="1" fill="hold">
                                          <p:stCondLst>
                                            <p:cond delay="0"/>
                                          </p:stCondLst>
                                        </p:cTn>
                                        <p:tgtEl>
                                          <p:spTgt spid="121870"/>
                                        </p:tgtEl>
                                        <p:attrNameLst>
                                          <p:attrName>style.visibility</p:attrName>
                                        </p:attrNameLst>
                                      </p:cBhvr>
                                      <p:to>
                                        <p:strVal val="visible"/>
                                      </p:to>
                                    </p:set>
                                    <p:anim calcmode="lin" valueType="num">
                                      <p:cBhvr additive="base">
                                        <p:cTn id="101" dur="1000" fill="hold"/>
                                        <p:tgtEl>
                                          <p:spTgt spid="121870"/>
                                        </p:tgtEl>
                                        <p:attrNameLst>
                                          <p:attrName>ppt_x</p:attrName>
                                        </p:attrNameLst>
                                      </p:cBhvr>
                                      <p:tavLst>
                                        <p:tav tm="0">
                                          <p:val>
                                            <p:strVal val="1+#ppt_w/2"/>
                                          </p:val>
                                        </p:tav>
                                        <p:tav tm="100000">
                                          <p:val>
                                            <p:strVal val="#ppt_x"/>
                                          </p:val>
                                        </p:tav>
                                      </p:tavLst>
                                    </p:anim>
                                    <p:anim calcmode="lin" valueType="num">
                                      <p:cBhvr additive="base">
                                        <p:cTn id="102" dur="1000" fill="hold"/>
                                        <p:tgtEl>
                                          <p:spTgt spid="121870"/>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xit" presetSubtype="4" fill="hold" nodeType="clickEffect">
                                  <p:stCondLst>
                                    <p:cond delay="0"/>
                                  </p:stCondLst>
                                  <p:childTnLst>
                                    <p:anim calcmode="lin" valueType="num">
                                      <p:cBhvr additive="base">
                                        <p:cTn id="106" dur="1000"/>
                                        <p:tgtEl>
                                          <p:spTgt spid="121875">
                                            <p:txEl>
                                              <p:pRg st="3" end="3"/>
                                            </p:txEl>
                                          </p:spTgt>
                                        </p:tgtEl>
                                        <p:attrNameLst>
                                          <p:attrName>ppt_x</p:attrName>
                                        </p:attrNameLst>
                                      </p:cBhvr>
                                      <p:tavLst>
                                        <p:tav tm="0">
                                          <p:val>
                                            <p:strVal val="ppt_x"/>
                                          </p:val>
                                        </p:tav>
                                        <p:tav tm="100000">
                                          <p:val>
                                            <p:strVal val="ppt_x"/>
                                          </p:val>
                                        </p:tav>
                                      </p:tavLst>
                                    </p:anim>
                                    <p:anim calcmode="lin" valueType="num">
                                      <p:cBhvr additive="base">
                                        <p:cTn id="107" dur="1000"/>
                                        <p:tgtEl>
                                          <p:spTgt spid="121875">
                                            <p:txEl>
                                              <p:pRg st="3" end="3"/>
                                            </p:txEl>
                                          </p:spTgt>
                                        </p:tgtEl>
                                        <p:attrNameLst>
                                          <p:attrName>ppt_y</p:attrName>
                                        </p:attrNameLst>
                                      </p:cBhvr>
                                      <p:tavLst>
                                        <p:tav tm="0">
                                          <p:val>
                                            <p:strVal val="ppt_y"/>
                                          </p:val>
                                        </p:tav>
                                        <p:tav tm="100000">
                                          <p:val>
                                            <p:strVal val="1+ppt_h/2"/>
                                          </p:val>
                                        </p:tav>
                                      </p:tavLst>
                                    </p:anim>
                                    <p:set>
                                      <p:cBhvr>
                                        <p:cTn id="108" dur="1" fill="hold">
                                          <p:stCondLst>
                                            <p:cond delay="999"/>
                                          </p:stCondLst>
                                        </p:cTn>
                                        <p:tgtEl>
                                          <p:spTgt spid="121875">
                                            <p:txEl>
                                              <p:pRg st="3" end="3"/>
                                            </p:txEl>
                                          </p:spTgt>
                                        </p:tgtEl>
                                        <p:attrNameLst>
                                          <p:attrName>style.visibility</p:attrName>
                                        </p:attrNameLst>
                                      </p:cBhvr>
                                      <p:to>
                                        <p:strVal val="hidden"/>
                                      </p:to>
                                    </p:set>
                                  </p:childTnLst>
                                </p:cTn>
                              </p:par>
                              <p:par>
                                <p:cTn id="109" presetID="2" presetClass="exit" presetSubtype="4" fill="hold" nodeType="withEffect">
                                  <p:stCondLst>
                                    <p:cond delay="0"/>
                                  </p:stCondLst>
                                  <p:childTnLst>
                                    <p:anim calcmode="lin" valueType="num">
                                      <p:cBhvr additive="base">
                                        <p:cTn id="110" dur="1000"/>
                                        <p:tgtEl>
                                          <p:spTgt spid="121870"/>
                                        </p:tgtEl>
                                        <p:attrNameLst>
                                          <p:attrName>ppt_x</p:attrName>
                                        </p:attrNameLst>
                                      </p:cBhvr>
                                      <p:tavLst>
                                        <p:tav tm="0">
                                          <p:val>
                                            <p:strVal val="ppt_x"/>
                                          </p:val>
                                        </p:tav>
                                        <p:tav tm="100000">
                                          <p:val>
                                            <p:strVal val="ppt_x"/>
                                          </p:val>
                                        </p:tav>
                                      </p:tavLst>
                                    </p:anim>
                                    <p:anim calcmode="lin" valueType="num">
                                      <p:cBhvr additive="base">
                                        <p:cTn id="111" dur="1000"/>
                                        <p:tgtEl>
                                          <p:spTgt spid="121870"/>
                                        </p:tgtEl>
                                        <p:attrNameLst>
                                          <p:attrName>ppt_y</p:attrName>
                                        </p:attrNameLst>
                                      </p:cBhvr>
                                      <p:tavLst>
                                        <p:tav tm="0">
                                          <p:val>
                                            <p:strVal val="ppt_y"/>
                                          </p:val>
                                        </p:tav>
                                        <p:tav tm="100000">
                                          <p:val>
                                            <p:strVal val="1+ppt_h/2"/>
                                          </p:val>
                                        </p:tav>
                                      </p:tavLst>
                                    </p:anim>
                                    <p:set>
                                      <p:cBhvr>
                                        <p:cTn id="112" dur="1" fill="hold">
                                          <p:stCondLst>
                                            <p:cond delay="999"/>
                                          </p:stCondLst>
                                        </p:cTn>
                                        <p:tgtEl>
                                          <p:spTgt spid="121870"/>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7" presetClass="entr" presetSubtype="2" fill="hold" nodeType="clickEffect">
                                  <p:stCondLst>
                                    <p:cond delay="0"/>
                                  </p:stCondLst>
                                  <p:childTnLst>
                                    <p:set>
                                      <p:cBhvr>
                                        <p:cTn id="116" dur="1" fill="hold">
                                          <p:stCondLst>
                                            <p:cond delay="0"/>
                                          </p:stCondLst>
                                        </p:cTn>
                                        <p:tgtEl>
                                          <p:spTgt spid="121875">
                                            <p:txEl>
                                              <p:pRg st="4" end="4"/>
                                            </p:txEl>
                                          </p:spTgt>
                                        </p:tgtEl>
                                        <p:attrNameLst>
                                          <p:attrName>style.visibility</p:attrName>
                                        </p:attrNameLst>
                                      </p:cBhvr>
                                      <p:to>
                                        <p:strVal val="visible"/>
                                      </p:to>
                                    </p:set>
                                    <p:anim calcmode="lin" valueType="num">
                                      <p:cBhvr additive="base">
                                        <p:cTn id="117" dur="1000" fill="hold"/>
                                        <p:tgtEl>
                                          <p:spTgt spid="121875">
                                            <p:txEl>
                                              <p:pRg st="4" end="4"/>
                                            </p:txEl>
                                          </p:spTgt>
                                        </p:tgtEl>
                                        <p:attrNameLst>
                                          <p:attrName>ppt_x</p:attrName>
                                        </p:attrNameLst>
                                      </p:cBhvr>
                                      <p:tavLst>
                                        <p:tav tm="0">
                                          <p:val>
                                            <p:strVal val="1+#ppt_w/2"/>
                                          </p:val>
                                        </p:tav>
                                        <p:tav tm="100000">
                                          <p:val>
                                            <p:strVal val="#ppt_x"/>
                                          </p:val>
                                        </p:tav>
                                      </p:tavLst>
                                    </p:anim>
                                    <p:anim calcmode="lin" valueType="num">
                                      <p:cBhvr additive="base">
                                        <p:cTn id="118" dur="1000" fill="hold"/>
                                        <p:tgtEl>
                                          <p:spTgt spid="121875">
                                            <p:txEl>
                                              <p:pRg st="4" end="4"/>
                                            </p:txEl>
                                          </p:spTgt>
                                        </p:tgtEl>
                                        <p:attrNameLst>
                                          <p:attrName>ppt_y</p:attrName>
                                        </p:attrNameLst>
                                      </p:cBhvr>
                                      <p:tavLst>
                                        <p:tav tm="0">
                                          <p:val>
                                            <p:strVal val="#ppt_y"/>
                                          </p:val>
                                        </p:tav>
                                        <p:tav tm="100000">
                                          <p:val>
                                            <p:strVal val="#ppt_y"/>
                                          </p:val>
                                        </p:tav>
                                      </p:tavLst>
                                    </p:anim>
                                  </p:childTnLst>
                                </p:cTn>
                              </p:par>
                              <p:par>
                                <p:cTn id="119" presetID="7" presetClass="entr" presetSubtype="2" fill="hold" nodeType="withEffect">
                                  <p:stCondLst>
                                    <p:cond delay="0"/>
                                  </p:stCondLst>
                                  <p:childTnLst>
                                    <p:set>
                                      <p:cBhvr>
                                        <p:cTn id="120" dur="1" fill="hold">
                                          <p:stCondLst>
                                            <p:cond delay="0"/>
                                          </p:stCondLst>
                                        </p:cTn>
                                        <p:tgtEl>
                                          <p:spTgt spid="121871"/>
                                        </p:tgtEl>
                                        <p:attrNameLst>
                                          <p:attrName>style.visibility</p:attrName>
                                        </p:attrNameLst>
                                      </p:cBhvr>
                                      <p:to>
                                        <p:strVal val="visible"/>
                                      </p:to>
                                    </p:set>
                                    <p:anim calcmode="lin" valueType="num">
                                      <p:cBhvr additive="base">
                                        <p:cTn id="121" dur="1000" fill="hold"/>
                                        <p:tgtEl>
                                          <p:spTgt spid="121871"/>
                                        </p:tgtEl>
                                        <p:attrNameLst>
                                          <p:attrName>ppt_x</p:attrName>
                                        </p:attrNameLst>
                                      </p:cBhvr>
                                      <p:tavLst>
                                        <p:tav tm="0">
                                          <p:val>
                                            <p:strVal val="1+#ppt_w/2"/>
                                          </p:val>
                                        </p:tav>
                                        <p:tav tm="100000">
                                          <p:val>
                                            <p:strVal val="#ppt_x"/>
                                          </p:val>
                                        </p:tav>
                                      </p:tavLst>
                                    </p:anim>
                                    <p:anim calcmode="lin" valueType="num">
                                      <p:cBhvr additive="base">
                                        <p:cTn id="122" dur="1000" fill="hold"/>
                                        <p:tgtEl>
                                          <p:spTgt spid="121871"/>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xit" presetSubtype="4" fill="hold" nodeType="clickEffect">
                                  <p:stCondLst>
                                    <p:cond delay="0"/>
                                  </p:stCondLst>
                                  <p:childTnLst>
                                    <p:anim calcmode="lin" valueType="num">
                                      <p:cBhvr additive="base">
                                        <p:cTn id="126" dur="1000"/>
                                        <p:tgtEl>
                                          <p:spTgt spid="121875">
                                            <p:txEl>
                                              <p:pRg st="4" end="4"/>
                                            </p:txEl>
                                          </p:spTgt>
                                        </p:tgtEl>
                                        <p:attrNameLst>
                                          <p:attrName>ppt_x</p:attrName>
                                        </p:attrNameLst>
                                      </p:cBhvr>
                                      <p:tavLst>
                                        <p:tav tm="0">
                                          <p:val>
                                            <p:strVal val="ppt_x"/>
                                          </p:val>
                                        </p:tav>
                                        <p:tav tm="100000">
                                          <p:val>
                                            <p:strVal val="ppt_x"/>
                                          </p:val>
                                        </p:tav>
                                      </p:tavLst>
                                    </p:anim>
                                    <p:anim calcmode="lin" valueType="num">
                                      <p:cBhvr additive="base">
                                        <p:cTn id="127" dur="1000"/>
                                        <p:tgtEl>
                                          <p:spTgt spid="121875">
                                            <p:txEl>
                                              <p:pRg st="4" end="4"/>
                                            </p:txEl>
                                          </p:spTgt>
                                        </p:tgtEl>
                                        <p:attrNameLst>
                                          <p:attrName>ppt_y</p:attrName>
                                        </p:attrNameLst>
                                      </p:cBhvr>
                                      <p:tavLst>
                                        <p:tav tm="0">
                                          <p:val>
                                            <p:strVal val="ppt_y"/>
                                          </p:val>
                                        </p:tav>
                                        <p:tav tm="100000">
                                          <p:val>
                                            <p:strVal val="1+ppt_h/2"/>
                                          </p:val>
                                        </p:tav>
                                      </p:tavLst>
                                    </p:anim>
                                    <p:set>
                                      <p:cBhvr>
                                        <p:cTn id="128" dur="1" fill="hold">
                                          <p:stCondLst>
                                            <p:cond delay="999"/>
                                          </p:stCondLst>
                                        </p:cTn>
                                        <p:tgtEl>
                                          <p:spTgt spid="121875">
                                            <p:txEl>
                                              <p:pRg st="4" end="4"/>
                                            </p:txEl>
                                          </p:spTgt>
                                        </p:tgtEl>
                                        <p:attrNameLst>
                                          <p:attrName>style.visibility</p:attrName>
                                        </p:attrNameLst>
                                      </p:cBhvr>
                                      <p:to>
                                        <p:strVal val="hidden"/>
                                      </p:to>
                                    </p:set>
                                  </p:childTnLst>
                                </p:cTn>
                              </p:par>
                              <p:par>
                                <p:cTn id="129" presetID="2" presetClass="exit" presetSubtype="4" fill="hold" nodeType="withEffect">
                                  <p:stCondLst>
                                    <p:cond delay="0"/>
                                  </p:stCondLst>
                                  <p:childTnLst>
                                    <p:anim calcmode="lin" valueType="num">
                                      <p:cBhvr additive="base">
                                        <p:cTn id="130" dur="1000"/>
                                        <p:tgtEl>
                                          <p:spTgt spid="121871"/>
                                        </p:tgtEl>
                                        <p:attrNameLst>
                                          <p:attrName>ppt_x</p:attrName>
                                        </p:attrNameLst>
                                      </p:cBhvr>
                                      <p:tavLst>
                                        <p:tav tm="0">
                                          <p:val>
                                            <p:strVal val="ppt_x"/>
                                          </p:val>
                                        </p:tav>
                                        <p:tav tm="100000">
                                          <p:val>
                                            <p:strVal val="ppt_x"/>
                                          </p:val>
                                        </p:tav>
                                      </p:tavLst>
                                    </p:anim>
                                    <p:anim calcmode="lin" valueType="num">
                                      <p:cBhvr additive="base">
                                        <p:cTn id="131" dur="1000"/>
                                        <p:tgtEl>
                                          <p:spTgt spid="121871"/>
                                        </p:tgtEl>
                                        <p:attrNameLst>
                                          <p:attrName>ppt_y</p:attrName>
                                        </p:attrNameLst>
                                      </p:cBhvr>
                                      <p:tavLst>
                                        <p:tav tm="0">
                                          <p:val>
                                            <p:strVal val="ppt_y"/>
                                          </p:val>
                                        </p:tav>
                                        <p:tav tm="100000">
                                          <p:val>
                                            <p:strVal val="1+ppt_h/2"/>
                                          </p:val>
                                        </p:tav>
                                      </p:tavLst>
                                    </p:anim>
                                    <p:set>
                                      <p:cBhvr>
                                        <p:cTn id="132" dur="1" fill="hold">
                                          <p:stCondLst>
                                            <p:cond delay="999"/>
                                          </p:stCondLst>
                                        </p:cTn>
                                        <p:tgtEl>
                                          <p:spTgt spid="121871"/>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55" presetClass="entr" presetSubtype="0" fill="hold" nodeType="clickEffect">
                                  <p:stCondLst>
                                    <p:cond delay="0"/>
                                  </p:stCondLst>
                                  <p:childTnLst>
                                    <p:set>
                                      <p:cBhvr>
                                        <p:cTn id="136" dur="1" fill="hold">
                                          <p:stCondLst>
                                            <p:cond delay="0"/>
                                          </p:stCondLst>
                                        </p:cTn>
                                        <p:tgtEl>
                                          <p:spTgt spid="121875">
                                            <p:txEl>
                                              <p:pRg st="0" end="0"/>
                                            </p:txEl>
                                          </p:spTgt>
                                        </p:tgtEl>
                                        <p:attrNameLst>
                                          <p:attrName>style.visibility</p:attrName>
                                        </p:attrNameLst>
                                      </p:cBhvr>
                                      <p:to>
                                        <p:strVal val="visible"/>
                                      </p:to>
                                    </p:set>
                                    <p:anim calcmode="lin" valueType="num">
                                      <p:cBhvr>
                                        <p:cTn id="137" dur="1000" fill="hold"/>
                                        <p:tgtEl>
                                          <p:spTgt spid="121875">
                                            <p:txEl>
                                              <p:pRg st="0" end="0"/>
                                            </p:txEl>
                                          </p:spTgt>
                                        </p:tgtEl>
                                        <p:attrNameLst>
                                          <p:attrName>ppt_w</p:attrName>
                                        </p:attrNameLst>
                                      </p:cBhvr>
                                      <p:tavLst>
                                        <p:tav tm="0">
                                          <p:val>
                                            <p:strVal val="#ppt_w*0.70"/>
                                          </p:val>
                                        </p:tav>
                                        <p:tav tm="100000">
                                          <p:val>
                                            <p:strVal val="#ppt_w"/>
                                          </p:val>
                                        </p:tav>
                                      </p:tavLst>
                                    </p:anim>
                                    <p:anim calcmode="lin" valueType="num">
                                      <p:cBhvr>
                                        <p:cTn id="138" dur="1000" fill="hold"/>
                                        <p:tgtEl>
                                          <p:spTgt spid="121875">
                                            <p:txEl>
                                              <p:pRg st="0" end="0"/>
                                            </p:txEl>
                                          </p:spTgt>
                                        </p:tgtEl>
                                        <p:attrNameLst>
                                          <p:attrName>ppt_h</p:attrName>
                                        </p:attrNameLst>
                                      </p:cBhvr>
                                      <p:tavLst>
                                        <p:tav tm="0">
                                          <p:val>
                                            <p:strVal val="#ppt_h"/>
                                          </p:val>
                                        </p:tav>
                                        <p:tav tm="100000">
                                          <p:val>
                                            <p:strVal val="#ppt_h"/>
                                          </p:val>
                                        </p:tav>
                                      </p:tavLst>
                                    </p:anim>
                                    <p:animEffect transition="in" filter="fade">
                                      <p:cBhvr>
                                        <p:cTn id="139" dur="1000"/>
                                        <p:tgtEl>
                                          <p:spTgt spid="121875">
                                            <p:txEl>
                                              <p:pRg st="0" end="0"/>
                                            </p:txEl>
                                          </p:spTgt>
                                        </p:tgtEl>
                                      </p:cBhvr>
                                    </p:animEffect>
                                  </p:childTnLst>
                                </p:cTn>
                              </p:par>
                              <p:par>
                                <p:cTn id="140" presetID="7" presetClass="entr" presetSubtype="2" fill="hold" nodeType="withEffect">
                                  <p:stCondLst>
                                    <p:cond delay="0"/>
                                  </p:stCondLst>
                                  <p:childTnLst>
                                    <p:set>
                                      <p:cBhvr>
                                        <p:cTn id="141" dur="1" fill="hold">
                                          <p:stCondLst>
                                            <p:cond delay="0"/>
                                          </p:stCondLst>
                                        </p:cTn>
                                        <p:tgtEl>
                                          <p:spTgt spid="121872"/>
                                        </p:tgtEl>
                                        <p:attrNameLst>
                                          <p:attrName>style.visibility</p:attrName>
                                        </p:attrNameLst>
                                      </p:cBhvr>
                                      <p:to>
                                        <p:strVal val="visible"/>
                                      </p:to>
                                    </p:set>
                                    <p:anim calcmode="lin" valueType="num">
                                      <p:cBhvr additive="base">
                                        <p:cTn id="142" dur="1000" fill="hold"/>
                                        <p:tgtEl>
                                          <p:spTgt spid="121872"/>
                                        </p:tgtEl>
                                        <p:attrNameLst>
                                          <p:attrName>ppt_x</p:attrName>
                                        </p:attrNameLst>
                                      </p:cBhvr>
                                      <p:tavLst>
                                        <p:tav tm="0">
                                          <p:val>
                                            <p:strVal val="1+#ppt_w/2"/>
                                          </p:val>
                                        </p:tav>
                                        <p:tav tm="100000">
                                          <p:val>
                                            <p:strVal val="#ppt_x"/>
                                          </p:val>
                                        </p:tav>
                                      </p:tavLst>
                                    </p:anim>
                                    <p:anim calcmode="lin" valueType="num">
                                      <p:cBhvr additive="base">
                                        <p:cTn id="143" dur="1000" fill="hold"/>
                                        <p:tgtEl>
                                          <p:spTgt spid="121872"/>
                                        </p:tgtEl>
                                        <p:attrNameLst>
                                          <p:attrName>ppt_y</p:attrName>
                                        </p:attrNameLst>
                                      </p:cBhvr>
                                      <p:tavLst>
                                        <p:tav tm="0">
                                          <p:val>
                                            <p:strVal val="#ppt_y"/>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2" presetClass="exit" presetSubtype="4" fill="hold" nodeType="clickEffect">
                                  <p:stCondLst>
                                    <p:cond delay="0"/>
                                  </p:stCondLst>
                                  <p:childTnLst>
                                    <p:anim calcmode="lin" valueType="num">
                                      <p:cBhvr additive="base">
                                        <p:cTn id="147" dur="1000"/>
                                        <p:tgtEl>
                                          <p:spTgt spid="121875">
                                            <p:txEl>
                                              <p:pRg st="0" end="0"/>
                                            </p:txEl>
                                          </p:spTgt>
                                        </p:tgtEl>
                                        <p:attrNameLst>
                                          <p:attrName>ppt_x</p:attrName>
                                        </p:attrNameLst>
                                      </p:cBhvr>
                                      <p:tavLst>
                                        <p:tav tm="0">
                                          <p:val>
                                            <p:strVal val="ppt_x"/>
                                          </p:val>
                                        </p:tav>
                                        <p:tav tm="100000">
                                          <p:val>
                                            <p:strVal val="ppt_x"/>
                                          </p:val>
                                        </p:tav>
                                      </p:tavLst>
                                    </p:anim>
                                    <p:anim calcmode="lin" valueType="num">
                                      <p:cBhvr additive="base">
                                        <p:cTn id="148" dur="1000"/>
                                        <p:tgtEl>
                                          <p:spTgt spid="121875">
                                            <p:txEl>
                                              <p:pRg st="0" end="0"/>
                                            </p:txEl>
                                          </p:spTgt>
                                        </p:tgtEl>
                                        <p:attrNameLst>
                                          <p:attrName>ppt_y</p:attrName>
                                        </p:attrNameLst>
                                      </p:cBhvr>
                                      <p:tavLst>
                                        <p:tav tm="0">
                                          <p:val>
                                            <p:strVal val="ppt_y"/>
                                          </p:val>
                                        </p:tav>
                                        <p:tav tm="100000">
                                          <p:val>
                                            <p:strVal val="1+ppt_h/2"/>
                                          </p:val>
                                        </p:tav>
                                      </p:tavLst>
                                    </p:anim>
                                    <p:set>
                                      <p:cBhvr>
                                        <p:cTn id="149" dur="1" fill="hold">
                                          <p:stCondLst>
                                            <p:cond delay="999"/>
                                          </p:stCondLst>
                                        </p:cTn>
                                        <p:tgtEl>
                                          <p:spTgt spid="121875">
                                            <p:txEl>
                                              <p:pRg st="0" end="0"/>
                                            </p:txEl>
                                          </p:spTgt>
                                        </p:tgtEl>
                                        <p:attrNameLst>
                                          <p:attrName>style.visibility</p:attrName>
                                        </p:attrNameLst>
                                      </p:cBhvr>
                                      <p:to>
                                        <p:strVal val="hidden"/>
                                      </p:to>
                                    </p:set>
                                  </p:childTnLst>
                                </p:cTn>
                              </p:par>
                              <p:par>
                                <p:cTn id="150" presetID="2" presetClass="exit" presetSubtype="4" fill="hold" nodeType="withEffect">
                                  <p:stCondLst>
                                    <p:cond delay="0"/>
                                  </p:stCondLst>
                                  <p:childTnLst>
                                    <p:anim calcmode="lin" valueType="num">
                                      <p:cBhvr additive="base">
                                        <p:cTn id="151" dur="1000"/>
                                        <p:tgtEl>
                                          <p:spTgt spid="121872"/>
                                        </p:tgtEl>
                                        <p:attrNameLst>
                                          <p:attrName>ppt_x</p:attrName>
                                        </p:attrNameLst>
                                      </p:cBhvr>
                                      <p:tavLst>
                                        <p:tav tm="0">
                                          <p:val>
                                            <p:strVal val="ppt_x"/>
                                          </p:val>
                                        </p:tav>
                                        <p:tav tm="100000">
                                          <p:val>
                                            <p:strVal val="ppt_x"/>
                                          </p:val>
                                        </p:tav>
                                      </p:tavLst>
                                    </p:anim>
                                    <p:anim calcmode="lin" valueType="num">
                                      <p:cBhvr additive="base">
                                        <p:cTn id="152" dur="1000"/>
                                        <p:tgtEl>
                                          <p:spTgt spid="121872"/>
                                        </p:tgtEl>
                                        <p:attrNameLst>
                                          <p:attrName>ppt_y</p:attrName>
                                        </p:attrNameLst>
                                      </p:cBhvr>
                                      <p:tavLst>
                                        <p:tav tm="0">
                                          <p:val>
                                            <p:strVal val="ppt_y"/>
                                          </p:val>
                                        </p:tav>
                                        <p:tav tm="100000">
                                          <p:val>
                                            <p:strVal val="1+ppt_h/2"/>
                                          </p:val>
                                        </p:tav>
                                      </p:tavLst>
                                    </p:anim>
                                    <p:set>
                                      <p:cBhvr>
                                        <p:cTn id="153" dur="1" fill="hold">
                                          <p:stCondLst>
                                            <p:cond delay="999"/>
                                          </p:stCondLst>
                                        </p:cTn>
                                        <p:tgtEl>
                                          <p:spTgt spid="121872"/>
                                        </p:tgtEl>
                                        <p:attrNameLst>
                                          <p:attrName>style.visibility</p:attrName>
                                        </p:attrNameLst>
                                      </p:cBhvr>
                                      <p:to>
                                        <p:strVal val="hidden"/>
                                      </p:to>
                                    </p:set>
                                  </p:childTnLst>
                                </p:cTn>
                              </p:par>
                            </p:childTnLst>
                          </p:cTn>
                        </p:par>
                      </p:childTnLst>
                    </p:cTn>
                  </p:par>
                  <p:par>
                    <p:cTn id="154" fill="hold">
                      <p:stCondLst>
                        <p:cond delay="indefinite"/>
                      </p:stCondLst>
                      <p:childTnLst>
                        <p:par>
                          <p:cTn id="155" fill="hold">
                            <p:stCondLst>
                              <p:cond delay="0"/>
                            </p:stCondLst>
                            <p:childTnLst>
                              <p:par>
                                <p:cTn id="156" presetID="7" presetClass="entr" presetSubtype="2" fill="hold" nodeType="clickEffect">
                                  <p:stCondLst>
                                    <p:cond delay="0"/>
                                  </p:stCondLst>
                                  <p:childTnLst>
                                    <p:set>
                                      <p:cBhvr>
                                        <p:cTn id="157" dur="1" fill="hold">
                                          <p:stCondLst>
                                            <p:cond delay="0"/>
                                          </p:stCondLst>
                                        </p:cTn>
                                        <p:tgtEl>
                                          <p:spTgt spid="121875">
                                            <p:txEl>
                                              <p:pRg st="7" end="7"/>
                                            </p:txEl>
                                          </p:spTgt>
                                        </p:tgtEl>
                                        <p:attrNameLst>
                                          <p:attrName>style.visibility</p:attrName>
                                        </p:attrNameLst>
                                      </p:cBhvr>
                                      <p:to>
                                        <p:strVal val="visible"/>
                                      </p:to>
                                    </p:set>
                                    <p:anim calcmode="lin" valueType="num">
                                      <p:cBhvr additive="base">
                                        <p:cTn id="158" dur="1000" fill="hold"/>
                                        <p:tgtEl>
                                          <p:spTgt spid="121875">
                                            <p:txEl>
                                              <p:pRg st="7" end="7"/>
                                            </p:txEl>
                                          </p:spTgt>
                                        </p:tgtEl>
                                        <p:attrNameLst>
                                          <p:attrName>ppt_x</p:attrName>
                                        </p:attrNameLst>
                                      </p:cBhvr>
                                      <p:tavLst>
                                        <p:tav tm="0">
                                          <p:val>
                                            <p:strVal val="1+#ppt_w/2"/>
                                          </p:val>
                                        </p:tav>
                                        <p:tav tm="100000">
                                          <p:val>
                                            <p:strVal val="#ppt_x"/>
                                          </p:val>
                                        </p:tav>
                                      </p:tavLst>
                                    </p:anim>
                                    <p:anim calcmode="lin" valueType="num">
                                      <p:cBhvr additive="base">
                                        <p:cTn id="159" dur="1000" fill="hold"/>
                                        <p:tgtEl>
                                          <p:spTgt spid="121875">
                                            <p:txEl>
                                              <p:pRg st="7" end="7"/>
                                            </p:txEl>
                                          </p:spTgt>
                                        </p:tgtEl>
                                        <p:attrNameLst>
                                          <p:attrName>ppt_y</p:attrName>
                                        </p:attrNameLst>
                                      </p:cBhvr>
                                      <p:tavLst>
                                        <p:tav tm="0">
                                          <p:val>
                                            <p:strVal val="#ppt_y"/>
                                          </p:val>
                                        </p:tav>
                                        <p:tav tm="100000">
                                          <p:val>
                                            <p:strVal val="#ppt_y"/>
                                          </p:val>
                                        </p:tav>
                                      </p:tavLst>
                                    </p:anim>
                                  </p:childTnLst>
                                </p:cTn>
                              </p:par>
                              <p:par>
                                <p:cTn id="160" presetID="7" presetClass="entr" presetSubtype="2" fill="hold" nodeType="withEffect">
                                  <p:stCondLst>
                                    <p:cond delay="0"/>
                                  </p:stCondLst>
                                  <p:childTnLst>
                                    <p:set>
                                      <p:cBhvr>
                                        <p:cTn id="161" dur="1" fill="hold">
                                          <p:stCondLst>
                                            <p:cond delay="0"/>
                                          </p:stCondLst>
                                        </p:cTn>
                                        <p:tgtEl>
                                          <p:spTgt spid="121873"/>
                                        </p:tgtEl>
                                        <p:attrNameLst>
                                          <p:attrName>style.visibility</p:attrName>
                                        </p:attrNameLst>
                                      </p:cBhvr>
                                      <p:to>
                                        <p:strVal val="visible"/>
                                      </p:to>
                                    </p:set>
                                    <p:anim calcmode="lin" valueType="num">
                                      <p:cBhvr additive="base">
                                        <p:cTn id="162" dur="1000" fill="hold"/>
                                        <p:tgtEl>
                                          <p:spTgt spid="121873"/>
                                        </p:tgtEl>
                                        <p:attrNameLst>
                                          <p:attrName>ppt_x</p:attrName>
                                        </p:attrNameLst>
                                      </p:cBhvr>
                                      <p:tavLst>
                                        <p:tav tm="0">
                                          <p:val>
                                            <p:strVal val="1+#ppt_w/2"/>
                                          </p:val>
                                        </p:tav>
                                        <p:tav tm="100000">
                                          <p:val>
                                            <p:strVal val="#ppt_x"/>
                                          </p:val>
                                        </p:tav>
                                      </p:tavLst>
                                    </p:anim>
                                    <p:anim calcmode="lin" valueType="num">
                                      <p:cBhvr additive="base">
                                        <p:cTn id="163" dur="1000" fill="hold"/>
                                        <p:tgtEl>
                                          <p:spTgt spid="121873"/>
                                        </p:tgtEl>
                                        <p:attrNameLst>
                                          <p:attrName>ppt_y</p:attrName>
                                        </p:attrNameLst>
                                      </p:cBhvr>
                                      <p:tavLst>
                                        <p:tav tm="0">
                                          <p:val>
                                            <p:strVal val="#ppt_y"/>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2" presetClass="exit" presetSubtype="4" fill="hold" nodeType="clickEffect">
                                  <p:stCondLst>
                                    <p:cond delay="0"/>
                                  </p:stCondLst>
                                  <p:childTnLst>
                                    <p:anim calcmode="lin" valueType="num">
                                      <p:cBhvr additive="base">
                                        <p:cTn id="167" dur="1000"/>
                                        <p:tgtEl>
                                          <p:spTgt spid="121875">
                                            <p:txEl>
                                              <p:pRg st="7" end="7"/>
                                            </p:txEl>
                                          </p:spTgt>
                                        </p:tgtEl>
                                        <p:attrNameLst>
                                          <p:attrName>ppt_x</p:attrName>
                                        </p:attrNameLst>
                                      </p:cBhvr>
                                      <p:tavLst>
                                        <p:tav tm="0">
                                          <p:val>
                                            <p:strVal val="ppt_x"/>
                                          </p:val>
                                        </p:tav>
                                        <p:tav tm="100000">
                                          <p:val>
                                            <p:strVal val="ppt_x"/>
                                          </p:val>
                                        </p:tav>
                                      </p:tavLst>
                                    </p:anim>
                                    <p:anim calcmode="lin" valueType="num">
                                      <p:cBhvr additive="base">
                                        <p:cTn id="168" dur="1000"/>
                                        <p:tgtEl>
                                          <p:spTgt spid="121875">
                                            <p:txEl>
                                              <p:pRg st="7" end="7"/>
                                            </p:txEl>
                                          </p:spTgt>
                                        </p:tgtEl>
                                        <p:attrNameLst>
                                          <p:attrName>ppt_y</p:attrName>
                                        </p:attrNameLst>
                                      </p:cBhvr>
                                      <p:tavLst>
                                        <p:tav tm="0">
                                          <p:val>
                                            <p:strVal val="ppt_y"/>
                                          </p:val>
                                        </p:tav>
                                        <p:tav tm="100000">
                                          <p:val>
                                            <p:strVal val="1+ppt_h/2"/>
                                          </p:val>
                                        </p:tav>
                                      </p:tavLst>
                                    </p:anim>
                                    <p:set>
                                      <p:cBhvr>
                                        <p:cTn id="169" dur="1" fill="hold">
                                          <p:stCondLst>
                                            <p:cond delay="999"/>
                                          </p:stCondLst>
                                        </p:cTn>
                                        <p:tgtEl>
                                          <p:spTgt spid="121875">
                                            <p:txEl>
                                              <p:pRg st="7" end="7"/>
                                            </p:txEl>
                                          </p:spTgt>
                                        </p:tgtEl>
                                        <p:attrNameLst>
                                          <p:attrName>style.visibility</p:attrName>
                                        </p:attrNameLst>
                                      </p:cBhvr>
                                      <p:to>
                                        <p:strVal val="hidden"/>
                                      </p:to>
                                    </p:set>
                                  </p:childTnLst>
                                </p:cTn>
                              </p:par>
                              <p:par>
                                <p:cTn id="170" presetID="2" presetClass="exit" presetSubtype="4" fill="hold" nodeType="withEffect">
                                  <p:stCondLst>
                                    <p:cond delay="0"/>
                                  </p:stCondLst>
                                  <p:childTnLst>
                                    <p:anim calcmode="lin" valueType="num">
                                      <p:cBhvr additive="base">
                                        <p:cTn id="171" dur="2000"/>
                                        <p:tgtEl>
                                          <p:spTgt spid="121873"/>
                                        </p:tgtEl>
                                        <p:attrNameLst>
                                          <p:attrName>ppt_x</p:attrName>
                                        </p:attrNameLst>
                                      </p:cBhvr>
                                      <p:tavLst>
                                        <p:tav tm="0">
                                          <p:val>
                                            <p:strVal val="ppt_x"/>
                                          </p:val>
                                        </p:tav>
                                        <p:tav tm="100000">
                                          <p:val>
                                            <p:strVal val="ppt_x"/>
                                          </p:val>
                                        </p:tav>
                                      </p:tavLst>
                                    </p:anim>
                                    <p:anim calcmode="lin" valueType="num">
                                      <p:cBhvr additive="base">
                                        <p:cTn id="172" dur="2000"/>
                                        <p:tgtEl>
                                          <p:spTgt spid="121873"/>
                                        </p:tgtEl>
                                        <p:attrNameLst>
                                          <p:attrName>ppt_y</p:attrName>
                                        </p:attrNameLst>
                                      </p:cBhvr>
                                      <p:tavLst>
                                        <p:tav tm="0">
                                          <p:val>
                                            <p:strVal val="ppt_y"/>
                                          </p:val>
                                        </p:tav>
                                        <p:tav tm="100000">
                                          <p:val>
                                            <p:strVal val="1+ppt_h/2"/>
                                          </p:val>
                                        </p:tav>
                                      </p:tavLst>
                                    </p:anim>
                                    <p:set>
                                      <p:cBhvr>
                                        <p:cTn id="173" dur="1" fill="hold">
                                          <p:stCondLst>
                                            <p:cond delay="1999"/>
                                          </p:stCondLst>
                                        </p:cTn>
                                        <p:tgtEl>
                                          <p:spTgt spid="121873"/>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7" presetClass="entr" presetSubtype="2" fill="hold" nodeType="clickEffect">
                                  <p:stCondLst>
                                    <p:cond delay="0"/>
                                  </p:stCondLst>
                                  <p:childTnLst>
                                    <p:set>
                                      <p:cBhvr>
                                        <p:cTn id="177" dur="1" fill="hold">
                                          <p:stCondLst>
                                            <p:cond delay="0"/>
                                          </p:stCondLst>
                                        </p:cTn>
                                        <p:tgtEl>
                                          <p:spTgt spid="121875">
                                            <p:txEl>
                                              <p:pRg st="8" end="8"/>
                                            </p:txEl>
                                          </p:spTgt>
                                        </p:tgtEl>
                                        <p:attrNameLst>
                                          <p:attrName>style.visibility</p:attrName>
                                        </p:attrNameLst>
                                      </p:cBhvr>
                                      <p:to>
                                        <p:strVal val="visible"/>
                                      </p:to>
                                    </p:set>
                                    <p:anim calcmode="lin" valueType="num">
                                      <p:cBhvr additive="base">
                                        <p:cTn id="178" dur="1000" fill="hold"/>
                                        <p:tgtEl>
                                          <p:spTgt spid="121875">
                                            <p:txEl>
                                              <p:pRg st="8" end="8"/>
                                            </p:txEl>
                                          </p:spTgt>
                                        </p:tgtEl>
                                        <p:attrNameLst>
                                          <p:attrName>ppt_x</p:attrName>
                                        </p:attrNameLst>
                                      </p:cBhvr>
                                      <p:tavLst>
                                        <p:tav tm="0">
                                          <p:val>
                                            <p:strVal val="1+#ppt_w/2"/>
                                          </p:val>
                                        </p:tav>
                                        <p:tav tm="100000">
                                          <p:val>
                                            <p:strVal val="#ppt_x"/>
                                          </p:val>
                                        </p:tav>
                                      </p:tavLst>
                                    </p:anim>
                                    <p:anim calcmode="lin" valueType="num">
                                      <p:cBhvr additive="base">
                                        <p:cTn id="179" dur="1000" fill="hold"/>
                                        <p:tgtEl>
                                          <p:spTgt spid="121875">
                                            <p:txEl>
                                              <p:pRg st="8" end="8"/>
                                            </p:txEl>
                                          </p:spTgt>
                                        </p:tgtEl>
                                        <p:attrNameLst>
                                          <p:attrName>ppt_y</p:attrName>
                                        </p:attrNameLst>
                                      </p:cBhvr>
                                      <p:tavLst>
                                        <p:tav tm="0">
                                          <p:val>
                                            <p:strVal val="#ppt_y"/>
                                          </p:val>
                                        </p:tav>
                                        <p:tav tm="100000">
                                          <p:val>
                                            <p:strVal val="#ppt_y"/>
                                          </p:val>
                                        </p:tav>
                                      </p:tavLst>
                                    </p:anim>
                                  </p:childTnLst>
                                </p:cTn>
                              </p:par>
                              <p:par>
                                <p:cTn id="180" presetID="7" presetClass="entr" presetSubtype="2" fill="hold" nodeType="withEffect">
                                  <p:stCondLst>
                                    <p:cond delay="0"/>
                                  </p:stCondLst>
                                  <p:childTnLst>
                                    <p:set>
                                      <p:cBhvr>
                                        <p:cTn id="181" dur="1" fill="hold">
                                          <p:stCondLst>
                                            <p:cond delay="0"/>
                                          </p:stCondLst>
                                        </p:cTn>
                                        <p:tgtEl>
                                          <p:spTgt spid="121874"/>
                                        </p:tgtEl>
                                        <p:attrNameLst>
                                          <p:attrName>style.visibility</p:attrName>
                                        </p:attrNameLst>
                                      </p:cBhvr>
                                      <p:to>
                                        <p:strVal val="visible"/>
                                      </p:to>
                                    </p:set>
                                    <p:anim calcmode="lin" valueType="num">
                                      <p:cBhvr additive="base">
                                        <p:cTn id="182" dur="1000" fill="hold"/>
                                        <p:tgtEl>
                                          <p:spTgt spid="121874"/>
                                        </p:tgtEl>
                                        <p:attrNameLst>
                                          <p:attrName>ppt_x</p:attrName>
                                        </p:attrNameLst>
                                      </p:cBhvr>
                                      <p:tavLst>
                                        <p:tav tm="0">
                                          <p:val>
                                            <p:strVal val="1+#ppt_w/2"/>
                                          </p:val>
                                        </p:tav>
                                        <p:tav tm="100000">
                                          <p:val>
                                            <p:strVal val="#ppt_x"/>
                                          </p:val>
                                        </p:tav>
                                      </p:tavLst>
                                    </p:anim>
                                    <p:anim calcmode="lin" valueType="num">
                                      <p:cBhvr additive="base">
                                        <p:cTn id="183" dur="1000" fill="hold"/>
                                        <p:tgtEl>
                                          <p:spTgt spid="121874"/>
                                        </p:tgtEl>
                                        <p:attrNameLst>
                                          <p:attrName>ppt_y</p:attrName>
                                        </p:attrNameLst>
                                      </p:cBhvr>
                                      <p:tavLst>
                                        <p:tav tm="0">
                                          <p:val>
                                            <p:strVal val="#ppt_y"/>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2" presetClass="exit" presetSubtype="4" fill="hold" nodeType="clickEffect">
                                  <p:stCondLst>
                                    <p:cond delay="0"/>
                                  </p:stCondLst>
                                  <p:childTnLst>
                                    <p:anim calcmode="lin" valueType="num">
                                      <p:cBhvr additive="base">
                                        <p:cTn id="187" dur="1000"/>
                                        <p:tgtEl>
                                          <p:spTgt spid="121875">
                                            <p:txEl>
                                              <p:pRg st="8" end="8"/>
                                            </p:txEl>
                                          </p:spTgt>
                                        </p:tgtEl>
                                        <p:attrNameLst>
                                          <p:attrName>ppt_x</p:attrName>
                                        </p:attrNameLst>
                                      </p:cBhvr>
                                      <p:tavLst>
                                        <p:tav tm="0">
                                          <p:val>
                                            <p:strVal val="ppt_x"/>
                                          </p:val>
                                        </p:tav>
                                        <p:tav tm="100000">
                                          <p:val>
                                            <p:strVal val="ppt_x"/>
                                          </p:val>
                                        </p:tav>
                                      </p:tavLst>
                                    </p:anim>
                                    <p:anim calcmode="lin" valueType="num">
                                      <p:cBhvr additive="base">
                                        <p:cTn id="188" dur="1000"/>
                                        <p:tgtEl>
                                          <p:spTgt spid="121875">
                                            <p:txEl>
                                              <p:pRg st="8" end="8"/>
                                            </p:txEl>
                                          </p:spTgt>
                                        </p:tgtEl>
                                        <p:attrNameLst>
                                          <p:attrName>ppt_y</p:attrName>
                                        </p:attrNameLst>
                                      </p:cBhvr>
                                      <p:tavLst>
                                        <p:tav tm="0">
                                          <p:val>
                                            <p:strVal val="ppt_y"/>
                                          </p:val>
                                        </p:tav>
                                        <p:tav tm="100000">
                                          <p:val>
                                            <p:strVal val="1+ppt_h/2"/>
                                          </p:val>
                                        </p:tav>
                                      </p:tavLst>
                                    </p:anim>
                                    <p:set>
                                      <p:cBhvr>
                                        <p:cTn id="189" dur="1" fill="hold">
                                          <p:stCondLst>
                                            <p:cond delay="999"/>
                                          </p:stCondLst>
                                        </p:cTn>
                                        <p:tgtEl>
                                          <p:spTgt spid="121875">
                                            <p:txEl>
                                              <p:pRg st="8" end="8"/>
                                            </p:txEl>
                                          </p:spTgt>
                                        </p:tgtEl>
                                        <p:attrNameLst>
                                          <p:attrName>style.visibility</p:attrName>
                                        </p:attrNameLst>
                                      </p:cBhvr>
                                      <p:to>
                                        <p:strVal val="hidden"/>
                                      </p:to>
                                    </p:set>
                                  </p:childTnLst>
                                </p:cTn>
                              </p:par>
                              <p:par>
                                <p:cTn id="190" presetID="2" presetClass="exit" presetSubtype="4" fill="hold" nodeType="withEffect">
                                  <p:stCondLst>
                                    <p:cond delay="0"/>
                                  </p:stCondLst>
                                  <p:childTnLst>
                                    <p:anim calcmode="lin" valueType="num">
                                      <p:cBhvr additive="base">
                                        <p:cTn id="191" dur="1000"/>
                                        <p:tgtEl>
                                          <p:spTgt spid="121874"/>
                                        </p:tgtEl>
                                        <p:attrNameLst>
                                          <p:attrName>ppt_x</p:attrName>
                                        </p:attrNameLst>
                                      </p:cBhvr>
                                      <p:tavLst>
                                        <p:tav tm="0">
                                          <p:val>
                                            <p:strVal val="ppt_x"/>
                                          </p:val>
                                        </p:tav>
                                        <p:tav tm="100000">
                                          <p:val>
                                            <p:strVal val="ppt_x"/>
                                          </p:val>
                                        </p:tav>
                                      </p:tavLst>
                                    </p:anim>
                                    <p:anim calcmode="lin" valueType="num">
                                      <p:cBhvr additive="base">
                                        <p:cTn id="192" dur="1000"/>
                                        <p:tgtEl>
                                          <p:spTgt spid="121874"/>
                                        </p:tgtEl>
                                        <p:attrNameLst>
                                          <p:attrName>ppt_y</p:attrName>
                                        </p:attrNameLst>
                                      </p:cBhvr>
                                      <p:tavLst>
                                        <p:tav tm="0">
                                          <p:val>
                                            <p:strVal val="ppt_y"/>
                                          </p:val>
                                        </p:tav>
                                        <p:tav tm="100000">
                                          <p:val>
                                            <p:strVal val="1+ppt_h/2"/>
                                          </p:val>
                                        </p:tav>
                                      </p:tavLst>
                                    </p:anim>
                                    <p:set>
                                      <p:cBhvr>
                                        <p:cTn id="193" dur="1" fill="hold">
                                          <p:stCondLst>
                                            <p:cond delay="999"/>
                                          </p:stCondLst>
                                        </p:cTn>
                                        <p:tgtEl>
                                          <p:spTgt spid="1218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9800"/>
        </a:solidFill>
        <a:effectLst/>
      </p:bgPr>
    </p:bg>
    <p:spTree>
      <p:nvGrpSpPr>
        <p:cNvPr id="1" name=""/>
        <p:cNvGrpSpPr/>
        <p:nvPr/>
      </p:nvGrpSpPr>
      <p:grpSpPr>
        <a:xfrm>
          <a:off x="0" y="0"/>
          <a:ext cx="0" cy="0"/>
          <a:chOff x="0" y="0"/>
          <a:chExt cx="0" cy="0"/>
        </a:xfrm>
      </p:grpSpPr>
      <p:pic>
        <p:nvPicPr>
          <p:cNvPr id="184326" name="Picture 6" descr="ambarkas"/>
          <p:cNvPicPr>
            <a:picLocks noGrp="1" noChangeAspect="1" noChangeArrowheads="1"/>
          </p:cNvPicPr>
          <p:nvPr>
            <p:ph sz="half" idx="2"/>
          </p:nvPr>
        </p:nvPicPr>
        <p:blipFill>
          <a:blip r:embed="rId2" cstate="email"/>
          <a:srcRect/>
          <a:stretch>
            <a:fillRect/>
          </a:stretch>
        </p:blipFill>
        <p:spPr>
          <a:xfrm>
            <a:off x="0" y="66675"/>
            <a:ext cx="11485563" cy="6791325"/>
          </a:xfrm>
          <a:noFill/>
          <a:ln/>
        </p:spPr>
      </p:pic>
      <p:sp>
        <p:nvSpPr>
          <p:cNvPr id="184322" name="Rectangle 2"/>
          <p:cNvSpPr>
            <a:spLocks noGrp="1" noRot="1" noChangeArrowheads="1"/>
          </p:cNvSpPr>
          <p:nvPr>
            <p:ph type="title"/>
          </p:nvPr>
        </p:nvSpPr>
        <p:spPr/>
        <p:txBody>
          <a:bodyPr/>
          <a:lstStyle/>
          <a:p>
            <a:r>
              <a:rPr lang="ru-RU"/>
              <a:t>Правильные ответы.</a:t>
            </a:r>
          </a:p>
        </p:txBody>
      </p:sp>
      <p:sp>
        <p:nvSpPr>
          <p:cNvPr id="184323" name="Rectangle 3"/>
          <p:cNvSpPr>
            <a:spLocks noGrp="1" noRot="1" noChangeArrowheads="1"/>
          </p:cNvSpPr>
          <p:nvPr>
            <p:ph type="body" sz="half" idx="1"/>
          </p:nvPr>
        </p:nvSpPr>
        <p:spPr/>
        <p:txBody>
          <a:bodyPr/>
          <a:lstStyle/>
          <a:p>
            <a:pPr>
              <a:buFont typeface="Wingdings" pitchFamily="2" charset="2"/>
              <a:buNone/>
            </a:pPr>
            <a:r>
              <a:rPr lang="ru-RU" sz="2800" b="1">
                <a:solidFill>
                  <a:srgbClr val="FFFFFF"/>
                </a:solidFill>
                <a:effectLst>
                  <a:outerShdw blurRad="38100" dist="38100" dir="2700000" algn="tl">
                    <a:srgbClr val="000000"/>
                  </a:outerShdw>
                </a:effectLst>
              </a:rPr>
              <a:t>1.   4</a:t>
            </a:r>
          </a:p>
          <a:p>
            <a:pPr>
              <a:buFont typeface="Wingdings" pitchFamily="2" charset="2"/>
              <a:buNone/>
            </a:pPr>
            <a:r>
              <a:rPr lang="ru-RU" sz="2800" b="1">
                <a:solidFill>
                  <a:srgbClr val="FFFFFF"/>
                </a:solidFill>
                <a:effectLst>
                  <a:outerShdw blurRad="38100" dist="38100" dir="2700000" algn="tl">
                    <a:srgbClr val="000000"/>
                  </a:outerShdw>
                </a:effectLst>
              </a:rPr>
              <a:t>2.   13</a:t>
            </a:r>
          </a:p>
          <a:p>
            <a:pPr>
              <a:buFont typeface="Wingdings" pitchFamily="2" charset="2"/>
              <a:buNone/>
            </a:pPr>
            <a:r>
              <a:rPr lang="ru-RU" sz="2800" b="1">
                <a:solidFill>
                  <a:srgbClr val="FFFFFF"/>
                </a:solidFill>
                <a:effectLst>
                  <a:outerShdw blurRad="38100" dist="38100" dir="2700000" algn="tl">
                    <a:srgbClr val="000000"/>
                  </a:outerShdw>
                </a:effectLst>
              </a:rPr>
              <a:t>3.   12</a:t>
            </a:r>
          </a:p>
          <a:p>
            <a:pPr>
              <a:buFont typeface="Wingdings" pitchFamily="2" charset="2"/>
              <a:buNone/>
            </a:pPr>
            <a:r>
              <a:rPr lang="ru-RU" sz="2800" b="1">
                <a:solidFill>
                  <a:srgbClr val="FFFFFF"/>
                </a:solidFill>
                <a:effectLst>
                  <a:outerShdw blurRad="38100" dist="38100" dir="2700000" algn="tl">
                    <a:srgbClr val="000000"/>
                  </a:outerShdw>
                </a:effectLst>
              </a:rPr>
              <a:t>4.   11</a:t>
            </a:r>
          </a:p>
          <a:p>
            <a:pPr>
              <a:buFont typeface="Wingdings" pitchFamily="2" charset="2"/>
              <a:buNone/>
            </a:pPr>
            <a:r>
              <a:rPr lang="ru-RU" sz="2800" b="1">
                <a:solidFill>
                  <a:srgbClr val="FFFFFF"/>
                </a:solidFill>
                <a:effectLst>
                  <a:outerShdw blurRad="38100" dist="38100" dir="2700000" algn="tl">
                    <a:srgbClr val="000000"/>
                  </a:outerShdw>
                </a:effectLst>
              </a:rPr>
              <a:t>5.    9</a:t>
            </a:r>
          </a:p>
          <a:p>
            <a:pPr>
              <a:buFont typeface="Wingdings" pitchFamily="2" charset="2"/>
              <a:buNone/>
            </a:pPr>
            <a:r>
              <a:rPr lang="ru-RU" sz="2800" b="1">
                <a:solidFill>
                  <a:srgbClr val="FFFFFF"/>
                </a:solidFill>
                <a:effectLst>
                  <a:outerShdw blurRad="38100" dist="38100" dir="2700000" algn="tl">
                    <a:srgbClr val="000000"/>
                  </a:outerShdw>
                </a:effectLst>
              </a:rPr>
              <a:t>6.    3</a:t>
            </a:r>
          </a:p>
          <a:p>
            <a:pPr>
              <a:buFont typeface="Wingdings" pitchFamily="2" charset="2"/>
              <a:buNone/>
            </a:pPr>
            <a:r>
              <a:rPr lang="ru-RU" sz="2800" b="1">
                <a:solidFill>
                  <a:srgbClr val="FFFFFF"/>
                </a:solidFill>
                <a:effectLst>
                  <a:outerShdw blurRad="38100" dist="38100" dir="2700000" algn="tl">
                    <a:srgbClr val="000000"/>
                  </a:outerShdw>
                </a:effectLst>
              </a:rPr>
              <a:t>7.    3</a:t>
            </a:r>
          </a:p>
          <a:p>
            <a:pPr>
              <a:buFont typeface="Wingdings" pitchFamily="2" charset="2"/>
              <a:buNone/>
            </a:pPr>
            <a:endParaRPr lang="ru-RU" sz="2800" b="1">
              <a:solidFill>
                <a:srgbClr val="FFFFFF"/>
              </a:solidFill>
              <a:effectLst>
                <a:outerShdw blurRad="38100" dist="38100" dir="2700000" algn="tl">
                  <a:srgbClr val="000000"/>
                </a:outerShdw>
              </a:effectLst>
            </a:endParaRPr>
          </a:p>
          <a:p>
            <a:pPr lvl="4"/>
            <a:endParaRPr lang="ru-RU" sz="1800">
              <a:solidFill>
                <a:srgbClr val="FFFFFF"/>
              </a:solidFill>
              <a:effectLst>
                <a:outerShdw blurRad="38100" dist="38100" dir="2700000" algn="tl">
                  <a:srgbClr val="000000"/>
                </a:outerShdw>
              </a:effectLst>
            </a:endParaRPr>
          </a:p>
        </p:txBody>
      </p:sp>
      <p:sp>
        <p:nvSpPr>
          <p:cNvPr id="184324" name="Rectangle 4"/>
          <p:cNvSpPr>
            <a:spLocks noGrp="1" noRot="1" noChangeArrowheads="1"/>
          </p:cNvSpPr>
          <p:nvPr>
            <p:ph type="body" sz="half" idx="4294967295"/>
          </p:nvPr>
        </p:nvSpPr>
        <p:spPr>
          <a:xfrm>
            <a:off x="5105400" y="1600200"/>
            <a:ext cx="4038600" cy="2405063"/>
          </a:xfrm>
        </p:spPr>
        <p:txBody>
          <a:bodyPr/>
          <a:lstStyle/>
          <a:p>
            <a:pPr>
              <a:lnSpc>
                <a:spcPct val="90000"/>
              </a:lnSpc>
              <a:buFont typeface="Wingdings" pitchFamily="2" charset="2"/>
              <a:buNone/>
            </a:pPr>
            <a:r>
              <a:rPr lang="ru-RU" b="1">
                <a:solidFill>
                  <a:srgbClr val="FFFFFF"/>
                </a:solidFill>
                <a:effectLst>
                  <a:outerShdw blurRad="38100" dist="38100" dir="2700000" algn="tl">
                    <a:srgbClr val="000000"/>
                  </a:outerShdw>
                </a:effectLst>
              </a:rPr>
              <a:t>8.   в</a:t>
            </a:r>
          </a:p>
          <a:p>
            <a:pPr>
              <a:lnSpc>
                <a:spcPct val="90000"/>
              </a:lnSpc>
              <a:buFont typeface="Wingdings" pitchFamily="2" charset="2"/>
              <a:buNone/>
            </a:pPr>
            <a:r>
              <a:rPr lang="ru-RU" b="1">
                <a:solidFill>
                  <a:srgbClr val="FFFFFF"/>
                </a:solidFill>
                <a:effectLst>
                  <a:outerShdw blurRad="38100" dist="38100" dir="2700000" algn="tl">
                    <a:srgbClr val="000000"/>
                  </a:outerShdw>
                </a:effectLst>
              </a:rPr>
              <a:t>9.   ж</a:t>
            </a:r>
          </a:p>
          <a:p>
            <a:pPr>
              <a:lnSpc>
                <a:spcPct val="90000"/>
              </a:lnSpc>
              <a:buFont typeface="Wingdings" pitchFamily="2" charset="2"/>
              <a:buNone/>
            </a:pPr>
            <a:r>
              <a:rPr lang="ru-RU" b="1">
                <a:solidFill>
                  <a:srgbClr val="FFFFFF"/>
                </a:solidFill>
                <a:effectLst>
                  <a:outerShdw blurRad="38100" dist="38100" dir="2700000" algn="tl">
                    <a:srgbClr val="000000"/>
                  </a:outerShdw>
                </a:effectLst>
              </a:rPr>
              <a:t>10.  а</a:t>
            </a:r>
          </a:p>
          <a:p>
            <a:pPr>
              <a:lnSpc>
                <a:spcPct val="90000"/>
              </a:lnSpc>
              <a:buFont typeface="Wingdings" pitchFamily="2" charset="2"/>
              <a:buNone/>
            </a:pPr>
            <a:r>
              <a:rPr lang="ru-RU" b="1">
                <a:solidFill>
                  <a:srgbClr val="FFFFFF"/>
                </a:solidFill>
                <a:effectLst>
                  <a:outerShdw blurRad="38100" dist="38100" dir="2700000" algn="tl">
                    <a:srgbClr val="000000"/>
                  </a:outerShdw>
                </a:effectLst>
              </a:rPr>
              <a:t>11.  б</a:t>
            </a:r>
          </a:p>
          <a:p>
            <a:pPr>
              <a:lnSpc>
                <a:spcPct val="90000"/>
              </a:lnSpc>
              <a:buFont typeface="Wingdings" pitchFamily="2" charset="2"/>
              <a:buNone/>
            </a:pPr>
            <a:r>
              <a:rPr lang="ru-RU" b="1">
                <a:solidFill>
                  <a:srgbClr val="FFFFFF"/>
                </a:solidFill>
                <a:effectLst>
                  <a:outerShdw blurRad="38100" dist="38100" dir="2700000" algn="tl">
                    <a:srgbClr val="000000"/>
                  </a:outerShdw>
                </a:effectLst>
              </a:rPr>
              <a:t>12.  е</a:t>
            </a:r>
          </a:p>
          <a:p>
            <a:pPr>
              <a:lnSpc>
                <a:spcPct val="90000"/>
              </a:lnSpc>
              <a:buFont typeface="Wingdings" pitchFamily="2" charset="2"/>
              <a:buNone/>
            </a:pPr>
            <a:r>
              <a:rPr lang="ru-RU" b="1">
                <a:solidFill>
                  <a:srgbClr val="FFFFFF"/>
                </a:solidFill>
                <a:effectLst>
                  <a:outerShdw blurRad="38100" dist="38100" dir="2700000" algn="tl">
                    <a:srgbClr val="000000"/>
                  </a:outerShdw>
                </a:effectLst>
              </a:rPr>
              <a:t>13.  г</a:t>
            </a:r>
          </a:p>
          <a:p>
            <a:pPr>
              <a:lnSpc>
                <a:spcPct val="90000"/>
              </a:lnSpc>
              <a:buFont typeface="Wingdings" pitchFamily="2" charset="2"/>
              <a:buNone/>
            </a:pPr>
            <a:r>
              <a:rPr lang="ru-RU" b="1">
                <a:solidFill>
                  <a:srgbClr val="FFFFFF"/>
                </a:solidFill>
                <a:effectLst>
                  <a:outerShdw blurRad="38100" dist="38100" dir="2700000" algn="tl">
                    <a:srgbClr val="000000"/>
                  </a:outerShdw>
                </a:effectLst>
              </a:rPr>
              <a:t>14.  д</a:t>
            </a:r>
          </a:p>
          <a:p>
            <a:pPr>
              <a:lnSpc>
                <a:spcPct val="90000"/>
              </a:lnSpc>
            </a:pPr>
            <a:endParaRPr lang="ru-RU" b="1">
              <a:solidFill>
                <a:srgbClr val="FFFFFF"/>
              </a:solidFill>
              <a:effectLst>
                <a:outerShdw blurRad="38100" dist="38100" dir="2700000" algn="tl">
                  <a:srgbClr val="000000"/>
                </a:outerShdw>
              </a:effectLst>
            </a:endParaRPr>
          </a:p>
        </p:txBody>
      </p:sp>
      <p:sp>
        <p:nvSpPr>
          <p:cNvPr id="184325" name="Rectangle 5"/>
          <p:cNvSpPr>
            <a:spLocks noChangeArrowheads="1"/>
          </p:cNvSpPr>
          <p:nvPr/>
        </p:nvSpPr>
        <p:spPr bwMode="auto">
          <a:xfrm>
            <a:off x="395288" y="5805488"/>
            <a:ext cx="8229600" cy="782637"/>
          </a:xfrm>
          <a:prstGeom prst="rect">
            <a:avLst/>
          </a:prstGeom>
          <a:noFill/>
          <a:ln w="9525">
            <a:noFill/>
            <a:miter lim="800000"/>
            <a:headEnd/>
            <a:tailEnd/>
          </a:ln>
          <a:effectLst/>
        </p:spPr>
        <p:txBody>
          <a:bodyPr anchor="ctr"/>
          <a:lstStyle/>
          <a:p>
            <a:r>
              <a:rPr lang="ru-RU" sz="3200">
                <a:solidFill>
                  <a:srgbClr val="FFFFFF"/>
                </a:solidFill>
                <a:effectLst>
                  <a:outerShdw blurRad="38100" dist="38100" dir="2700000" algn="tl">
                    <a:srgbClr val="000000"/>
                  </a:outerShdw>
                </a:effectLst>
              </a:rPr>
              <a:t>Если количество правильных баллов – </a:t>
            </a:r>
            <a:br>
              <a:rPr lang="ru-RU" sz="3200">
                <a:solidFill>
                  <a:srgbClr val="FFFFFF"/>
                </a:solidFill>
                <a:effectLst>
                  <a:outerShdw blurRad="38100" dist="38100" dir="2700000" algn="tl">
                    <a:srgbClr val="000000"/>
                  </a:outerShdw>
                </a:effectLst>
              </a:rPr>
            </a:br>
            <a:r>
              <a:rPr lang="ru-RU" sz="3200">
                <a:solidFill>
                  <a:srgbClr val="FFFFFF"/>
                </a:solidFill>
                <a:effectLst>
                  <a:outerShdw blurRad="38100" dist="38100" dir="2700000" algn="tl">
                    <a:srgbClr val="000000"/>
                  </a:outerShdw>
                </a:effectLst>
              </a:rPr>
              <a:t>7 - 9 – «3»        10 -12 – «4»     13 -14 – «5»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84322"/>
                                        </p:tgtEl>
                                        <p:attrNameLst>
                                          <p:attrName>style.visibility</p:attrName>
                                        </p:attrNameLst>
                                      </p:cBhvr>
                                      <p:to>
                                        <p:strVal val="visible"/>
                                      </p:to>
                                    </p:set>
                                    <p:animEffect transition="in" filter="fade">
                                      <p:cBhvr>
                                        <p:cTn id="7" dur="1000"/>
                                        <p:tgtEl>
                                          <p:spTgt spid="184322"/>
                                        </p:tgtEl>
                                      </p:cBhvr>
                                    </p:animEffect>
                                    <p:anim calcmode="lin" valueType="num">
                                      <p:cBhvr>
                                        <p:cTn id="8" dur="1000" fill="hold"/>
                                        <p:tgtEl>
                                          <p:spTgt spid="184322"/>
                                        </p:tgtEl>
                                        <p:attrNameLst>
                                          <p:attrName>ppt_x</p:attrName>
                                        </p:attrNameLst>
                                      </p:cBhvr>
                                      <p:tavLst>
                                        <p:tav tm="0">
                                          <p:val>
                                            <p:strVal val="#ppt_x-.1"/>
                                          </p:val>
                                        </p:tav>
                                        <p:tav tm="100000">
                                          <p:val>
                                            <p:strVal val="#ppt_x"/>
                                          </p:val>
                                        </p:tav>
                                      </p:tavLst>
                                    </p:anim>
                                    <p:anim calcmode="lin" valueType="num">
                                      <p:cBhvr>
                                        <p:cTn id="9" dur="1000" fill="hold"/>
                                        <p:tgtEl>
                                          <p:spTgt spid="184322"/>
                                        </p:tgtEl>
                                        <p:attrNameLst>
                                          <p:attrName>ppt_y</p:attrName>
                                        </p:attrNameLst>
                                      </p:cBhvr>
                                      <p:tavLst>
                                        <p:tav tm="0">
                                          <p:val>
                                            <p:strVal val="#ppt_y"/>
                                          </p:val>
                                        </p:tav>
                                        <p:tav tm="100000">
                                          <p:val>
                                            <p:strVal val="#ppt_y"/>
                                          </p:val>
                                        </p:tav>
                                      </p:tavLst>
                                    </p:anim>
                                  </p:childTnLst>
                                </p:cTn>
                              </p:par>
                            </p:childTnLst>
                          </p:cTn>
                        </p:par>
                        <p:par>
                          <p:cTn id="10" fill="hold">
                            <p:stCondLst>
                              <p:cond delay="26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84323">
                                            <p:txEl>
                                              <p:pRg st="0" end="0"/>
                                            </p:txEl>
                                          </p:spTgt>
                                        </p:tgtEl>
                                        <p:attrNameLst>
                                          <p:attrName>style.visibility</p:attrName>
                                        </p:attrNameLst>
                                      </p:cBhvr>
                                      <p:to>
                                        <p:strVal val="visible"/>
                                      </p:to>
                                    </p:set>
                                    <p:anim calcmode="discrete" valueType="clr">
                                      <p:cBhvr override="childStyle">
                                        <p:cTn id="13" dur="80"/>
                                        <p:tgtEl>
                                          <p:spTgt spid="18432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84323">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184323">
                                            <p:txEl>
                                              <p:pRg st="0" end="0"/>
                                            </p:txEl>
                                          </p:spTgt>
                                        </p:tgtEl>
                                        <p:attrNameLst>
                                          <p:attrName>fill.type</p:attrName>
                                        </p:attrNameLst>
                                      </p:cBhvr>
                                      <p:to>
                                        <p:strVal val="solid"/>
                                      </p:to>
                                    </p:set>
                                  </p:childTnLst>
                                </p:cTn>
                              </p:par>
                            </p:childTnLst>
                          </p:cTn>
                        </p:par>
                        <p:par>
                          <p:cTn id="16" fill="hold">
                            <p:stCondLst>
                              <p:cond delay="276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84323">
                                            <p:txEl>
                                              <p:pRg st="1" end="1"/>
                                            </p:txEl>
                                          </p:spTgt>
                                        </p:tgtEl>
                                        <p:attrNameLst>
                                          <p:attrName>style.visibility</p:attrName>
                                        </p:attrNameLst>
                                      </p:cBhvr>
                                      <p:to>
                                        <p:strVal val="visible"/>
                                      </p:to>
                                    </p:set>
                                    <p:anim calcmode="discrete" valueType="clr">
                                      <p:cBhvr override="childStyle">
                                        <p:cTn id="19" dur="80"/>
                                        <p:tgtEl>
                                          <p:spTgt spid="18432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84323">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184323">
                                            <p:txEl>
                                              <p:pRg st="1" end="1"/>
                                            </p:txEl>
                                          </p:spTgt>
                                        </p:tgtEl>
                                        <p:attrNameLst>
                                          <p:attrName>fill.type</p:attrName>
                                        </p:attrNameLst>
                                      </p:cBhvr>
                                      <p:to>
                                        <p:strVal val="solid"/>
                                      </p:to>
                                    </p:set>
                                  </p:childTnLst>
                                </p:cTn>
                              </p:par>
                            </p:childTnLst>
                          </p:cTn>
                        </p:par>
                        <p:par>
                          <p:cTn id="22" fill="hold">
                            <p:stCondLst>
                              <p:cond delay="296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84323">
                                            <p:txEl>
                                              <p:pRg st="2" end="2"/>
                                            </p:txEl>
                                          </p:spTgt>
                                        </p:tgtEl>
                                        <p:attrNameLst>
                                          <p:attrName>style.visibility</p:attrName>
                                        </p:attrNameLst>
                                      </p:cBhvr>
                                      <p:to>
                                        <p:strVal val="visible"/>
                                      </p:to>
                                    </p:set>
                                    <p:anim calcmode="discrete" valueType="clr">
                                      <p:cBhvr override="childStyle">
                                        <p:cTn id="25" dur="80"/>
                                        <p:tgtEl>
                                          <p:spTgt spid="18432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84323">
                                            <p:txEl>
                                              <p:pRg st="2" end="2"/>
                                            </p:txEl>
                                          </p:spTgt>
                                        </p:tgtEl>
                                        <p:attrNameLst>
                                          <p:attrName>fillcolor</p:attrName>
                                        </p:attrNameLst>
                                      </p:cBhvr>
                                      <p:tavLst>
                                        <p:tav tm="0">
                                          <p:val>
                                            <p:clrVal>
                                              <a:schemeClr val="accent2"/>
                                            </p:clrVal>
                                          </p:val>
                                        </p:tav>
                                        <p:tav tm="50000">
                                          <p:val>
                                            <p:clrVal>
                                              <a:schemeClr val="hlink"/>
                                            </p:clrVal>
                                          </p:val>
                                        </p:tav>
                                      </p:tavLst>
                                    </p:anim>
                                    <p:set>
                                      <p:cBhvr>
                                        <p:cTn id="27" dur="80"/>
                                        <p:tgtEl>
                                          <p:spTgt spid="184323">
                                            <p:txEl>
                                              <p:pRg st="2" end="2"/>
                                            </p:txEl>
                                          </p:spTgt>
                                        </p:tgtEl>
                                        <p:attrNameLst>
                                          <p:attrName>fill.type</p:attrName>
                                        </p:attrNameLst>
                                      </p:cBhvr>
                                      <p:to>
                                        <p:strVal val="solid"/>
                                      </p:to>
                                    </p:set>
                                  </p:childTnLst>
                                </p:cTn>
                              </p:par>
                            </p:childTnLst>
                          </p:cTn>
                        </p:par>
                        <p:par>
                          <p:cTn id="28" fill="hold">
                            <p:stCondLst>
                              <p:cond delay="316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184323">
                                            <p:txEl>
                                              <p:pRg st="3" end="3"/>
                                            </p:txEl>
                                          </p:spTgt>
                                        </p:tgtEl>
                                        <p:attrNameLst>
                                          <p:attrName>style.visibility</p:attrName>
                                        </p:attrNameLst>
                                      </p:cBhvr>
                                      <p:to>
                                        <p:strVal val="visible"/>
                                      </p:to>
                                    </p:set>
                                    <p:anim calcmode="discrete" valueType="clr">
                                      <p:cBhvr override="childStyle">
                                        <p:cTn id="31" dur="80"/>
                                        <p:tgtEl>
                                          <p:spTgt spid="18432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84323">
                                            <p:txEl>
                                              <p:pRg st="3" end="3"/>
                                            </p:txEl>
                                          </p:spTgt>
                                        </p:tgtEl>
                                        <p:attrNameLst>
                                          <p:attrName>fillcolor</p:attrName>
                                        </p:attrNameLst>
                                      </p:cBhvr>
                                      <p:tavLst>
                                        <p:tav tm="0">
                                          <p:val>
                                            <p:clrVal>
                                              <a:schemeClr val="accent2"/>
                                            </p:clrVal>
                                          </p:val>
                                        </p:tav>
                                        <p:tav tm="50000">
                                          <p:val>
                                            <p:clrVal>
                                              <a:schemeClr val="hlink"/>
                                            </p:clrVal>
                                          </p:val>
                                        </p:tav>
                                      </p:tavLst>
                                    </p:anim>
                                    <p:set>
                                      <p:cBhvr>
                                        <p:cTn id="33" dur="80"/>
                                        <p:tgtEl>
                                          <p:spTgt spid="184323">
                                            <p:txEl>
                                              <p:pRg st="3" end="3"/>
                                            </p:txEl>
                                          </p:spTgt>
                                        </p:tgtEl>
                                        <p:attrNameLst>
                                          <p:attrName>fill.type</p:attrName>
                                        </p:attrNameLst>
                                      </p:cBhvr>
                                      <p:to>
                                        <p:strVal val="solid"/>
                                      </p:to>
                                    </p:set>
                                  </p:childTnLst>
                                </p:cTn>
                              </p:par>
                            </p:childTnLst>
                          </p:cTn>
                        </p:par>
                        <p:par>
                          <p:cTn id="34" fill="hold">
                            <p:stCondLst>
                              <p:cond delay="3360"/>
                            </p:stCondLst>
                            <p:childTnLst>
                              <p:par>
                                <p:cTn id="35" presetID="27" presetClass="entr" presetSubtype="0" fill="hold" grpId="0" nodeType="afterEffect">
                                  <p:stCondLst>
                                    <p:cond delay="0"/>
                                  </p:stCondLst>
                                  <p:iterate type="lt">
                                    <p:tmPct val="50000"/>
                                  </p:iterate>
                                  <p:childTnLst>
                                    <p:set>
                                      <p:cBhvr>
                                        <p:cTn id="36" dur="1" fill="hold">
                                          <p:stCondLst>
                                            <p:cond delay="0"/>
                                          </p:stCondLst>
                                        </p:cTn>
                                        <p:tgtEl>
                                          <p:spTgt spid="184323">
                                            <p:txEl>
                                              <p:pRg st="4" end="4"/>
                                            </p:txEl>
                                          </p:spTgt>
                                        </p:tgtEl>
                                        <p:attrNameLst>
                                          <p:attrName>style.visibility</p:attrName>
                                        </p:attrNameLst>
                                      </p:cBhvr>
                                      <p:to>
                                        <p:strVal val="visible"/>
                                      </p:to>
                                    </p:set>
                                    <p:anim calcmode="discrete" valueType="clr">
                                      <p:cBhvr override="childStyle">
                                        <p:cTn id="37" dur="80"/>
                                        <p:tgtEl>
                                          <p:spTgt spid="18432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84323">
                                            <p:txEl>
                                              <p:pRg st="4" end="4"/>
                                            </p:txEl>
                                          </p:spTgt>
                                        </p:tgtEl>
                                        <p:attrNameLst>
                                          <p:attrName>fillcolor</p:attrName>
                                        </p:attrNameLst>
                                      </p:cBhvr>
                                      <p:tavLst>
                                        <p:tav tm="0">
                                          <p:val>
                                            <p:clrVal>
                                              <a:schemeClr val="accent2"/>
                                            </p:clrVal>
                                          </p:val>
                                        </p:tav>
                                        <p:tav tm="50000">
                                          <p:val>
                                            <p:clrVal>
                                              <a:schemeClr val="hlink"/>
                                            </p:clrVal>
                                          </p:val>
                                        </p:tav>
                                      </p:tavLst>
                                    </p:anim>
                                    <p:set>
                                      <p:cBhvr>
                                        <p:cTn id="39" dur="80"/>
                                        <p:tgtEl>
                                          <p:spTgt spid="184323">
                                            <p:txEl>
                                              <p:pRg st="4" end="4"/>
                                            </p:txEl>
                                          </p:spTgt>
                                        </p:tgtEl>
                                        <p:attrNameLst>
                                          <p:attrName>fill.type</p:attrName>
                                        </p:attrNameLst>
                                      </p:cBhvr>
                                      <p:to>
                                        <p:strVal val="solid"/>
                                      </p:to>
                                    </p:set>
                                  </p:childTnLst>
                                </p:cTn>
                              </p:par>
                            </p:childTnLst>
                          </p:cTn>
                        </p:par>
                        <p:par>
                          <p:cTn id="40" fill="hold">
                            <p:stCondLst>
                              <p:cond delay="3520"/>
                            </p:stCondLst>
                            <p:childTnLst>
                              <p:par>
                                <p:cTn id="41" presetID="27" presetClass="entr" presetSubtype="0" fill="hold" grpId="0" nodeType="afterEffect">
                                  <p:stCondLst>
                                    <p:cond delay="0"/>
                                  </p:stCondLst>
                                  <p:iterate type="lt">
                                    <p:tmPct val="50000"/>
                                  </p:iterate>
                                  <p:childTnLst>
                                    <p:set>
                                      <p:cBhvr>
                                        <p:cTn id="42" dur="1" fill="hold">
                                          <p:stCondLst>
                                            <p:cond delay="0"/>
                                          </p:stCondLst>
                                        </p:cTn>
                                        <p:tgtEl>
                                          <p:spTgt spid="184323">
                                            <p:txEl>
                                              <p:pRg st="5" end="5"/>
                                            </p:txEl>
                                          </p:spTgt>
                                        </p:tgtEl>
                                        <p:attrNameLst>
                                          <p:attrName>style.visibility</p:attrName>
                                        </p:attrNameLst>
                                      </p:cBhvr>
                                      <p:to>
                                        <p:strVal val="visible"/>
                                      </p:to>
                                    </p:set>
                                    <p:anim calcmode="discrete" valueType="clr">
                                      <p:cBhvr override="childStyle">
                                        <p:cTn id="43" dur="80"/>
                                        <p:tgtEl>
                                          <p:spTgt spid="18432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84323">
                                            <p:txEl>
                                              <p:pRg st="5" end="5"/>
                                            </p:txEl>
                                          </p:spTgt>
                                        </p:tgtEl>
                                        <p:attrNameLst>
                                          <p:attrName>fillcolor</p:attrName>
                                        </p:attrNameLst>
                                      </p:cBhvr>
                                      <p:tavLst>
                                        <p:tav tm="0">
                                          <p:val>
                                            <p:clrVal>
                                              <a:schemeClr val="accent2"/>
                                            </p:clrVal>
                                          </p:val>
                                        </p:tav>
                                        <p:tav tm="50000">
                                          <p:val>
                                            <p:clrVal>
                                              <a:schemeClr val="hlink"/>
                                            </p:clrVal>
                                          </p:val>
                                        </p:tav>
                                      </p:tavLst>
                                    </p:anim>
                                    <p:set>
                                      <p:cBhvr>
                                        <p:cTn id="45" dur="80"/>
                                        <p:tgtEl>
                                          <p:spTgt spid="184323">
                                            <p:txEl>
                                              <p:pRg st="5" end="5"/>
                                            </p:txEl>
                                          </p:spTgt>
                                        </p:tgtEl>
                                        <p:attrNameLst>
                                          <p:attrName>fill.type</p:attrName>
                                        </p:attrNameLst>
                                      </p:cBhvr>
                                      <p:to>
                                        <p:strVal val="solid"/>
                                      </p:to>
                                    </p:set>
                                  </p:childTnLst>
                                </p:cTn>
                              </p:par>
                            </p:childTnLst>
                          </p:cTn>
                        </p:par>
                        <p:par>
                          <p:cTn id="46" fill="hold">
                            <p:stCondLst>
                              <p:cond delay="3680"/>
                            </p:stCondLst>
                            <p:childTnLst>
                              <p:par>
                                <p:cTn id="47" presetID="27" presetClass="entr" presetSubtype="0" fill="hold" grpId="0" nodeType="afterEffect">
                                  <p:stCondLst>
                                    <p:cond delay="0"/>
                                  </p:stCondLst>
                                  <p:iterate type="lt">
                                    <p:tmPct val="50000"/>
                                  </p:iterate>
                                  <p:childTnLst>
                                    <p:set>
                                      <p:cBhvr>
                                        <p:cTn id="48" dur="1" fill="hold">
                                          <p:stCondLst>
                                            <p:cond delay="0"/>
                                          </p:stCondLst>
                                        </p:cTn>
                                        <p:tgtEl>
                                          <p:spTgt spid="184323">
                                            <p:txEl>
                                              <p:pRg st="6" end="6"/>
                                            </p:txEl>
                                          </p:spTgt>
                                        </p:tgtEl>
                                        <p:attrNameLst>
                                          <p:attrName>style.visibility</p:attrName>
                                        </p:attrNameLst>
                                      </p:cBhvr>
                                      <p:to>
                                        <p:strVal val="visible"/>
                                      </p:to>
                                    </p:set>
                                    <p:anim calcmode="discrete" valueType="clr">
                                      <p:cBhvr override="childStyle">
                                        <p:cTn id="49" dur="80"/>
                                        <p:tgtEl>
                                          <p:spTgt spid="18432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84323">
                                            <p:txEl>
                                              <p:pRg st="6" end="6"/>
                                            </p:txEl>
                                          </p:spTgt>
                                        </p:tgtEl>
                                        <p:attrNameLst>
                                          <p:attrName>fillcolor</p:attrName>
                                        </p:attrNameLst>
                                      </p:cBhvr>
                                      <p:tavLst>
                                        <p:tav tm="0">
                                          <p:val>
                                            <p:clrVal>
                                              <a:schemeClr val="accent2"/>
                                            </p:clrVal>
                                          </p:val>
                                        </p:tav>
                                        <p:tav tm="50000">
                                          <p:val>
                                            <p:clrVal>
                                              <a:schemeClr val="hlink"/>
                                            </p:clrVal>
                                          </p:val>
                                        </p:tav>
                                      </p:tavLst>
                                    </p:anim>
                                    <p:set>
                                      <p:cBhvr>
                                        <p:cTn id="51" dur="80"/>
                                        <p:tgtEl>
                                          <p:spTgt spid="184323">
                                            <p:txEl>
                                              <p:pRg st="6" end="6"/>
                                            </p:txEl>
                                          </p:spTgt>
                                        </p:tgtEl>
                                        <p:attrNameLst>
                                          <p:attrName>fill.type</p:attrName>
                                        </p:attrNameLst>
                                      </p:cBhvr>
                                      <p:to>
                                        <p:strVal val="solid"/>
                                      </p:to>
                                    </p:set>
                                  </p:childTnLst>
                                </p:cTn>
                              </p:par>
                            </p:childTnLst>
                          </p:cTn>
                        </p:par>
                        <p:par>
                          <p:cTn id="52" fill="hold">
                            <p:stCondLst>
                              <p:cond delay="3840"/>
                            </p:stCondLst>
                            <p:childTnLst>
                              <p:par>
                                <p:cTn id="53" presetID="27" presetClass="entr" presetSubtype="0" fill="hold" nodeType="afterEffect">
                                  <p:stCondLst>
                                    <p:cond delay="0"/>
                                  </p:stCondLst>
                                  <p:iterate type="lt">
                                    <p:tmPct val="50000"/>
                                  </p:iterate>
                                  <p:childTnLst>
                                    <p:set>
                                      <p:cBhvr>
                                        <p:cTn id="54" dur="1" fill="hold">
                                          <p:stCondLst>
                                            <p:cond delay="0"/>
                                          </p:stCondLst>
                                        </p:cTn>
                                        <p:tgtEl>
                                          <p:spTgt spid="184324">
                                            <p:txEl>
                                              <p:pRg st="0" end="0"/>
                                            </p:txEl>
                                          </p:spTgt>
                                        </p:tgtEl>
                                        <p:attrNameLst>
                                          <p:attrName>style.visibility</p:attrName>
                                        </p:attrNameLst>
                                      </p:cBhvr>
                                      <p:to>
                                        <p:strVal val="visible"/>
                                      </p:to>
                                    </p:set>
                                    <p:anim calcmode="discrete" valueType="clr">
                                      <p:cBhvr override="childStyle">
                                        <p:cTn id="55" dur="80"/>
                                        <p:tgtEl>
                                          <p:spTgt spid="18432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184324">
                                            <p:txEl>
                                              <p:pRg st="0" end="0"/>
                                            </p:txEl>
                                          </p:spTgt>
                                        </p:tgtEl>
                                        <p:attrNameLst>
                                          <p:attrName>fillcolor</p:attrName>
                                        </p:attrNameLst>
                                      </p:cBhvr>
                                      <p:tavLst>
                                        <p:tav tm="0">
                                          <p:val>
                                            <p:clrVal>
                                              <a:schemeClr val="accent2"/>
                                            </p:clrVal>
                                          </p:val>
                                        </p:tav>
                                        <p:tav tm="50000">
                                          <p:val>
                                            <p:clrVal>
                                              <a:schemeClr val="hlink"/>
                                            </p:clrVal>
                                          </p:val>
                                        </p:tav>
                                      </p:tavLst>
                                    </p:anim>
                                    <p:set>
                                      <p:cBhvr>
                                        <p:cTn id="57" dur="80"/>
                                        <p:tgtEl>
                                          <p:spTgt spid="184324">
                                            <p:txEl>
                                              <p:pRg st="0" end="0"/>
                                            </p:txEl>
                                          </p:spTgt>
                                        </p:tgtEl>
                                        <p:attrNameLst>
                                          <p:attrName>fill.type</p:attrName>
                                        </p:attrNameLst>
                                      </p:cBhvr>
                                      <p:to>
                                        <p:strVal val="solid"/>
                                      </p:to>
                                    </p:set>
                                  </p:childTnLst>
                                </p:cTn>
                              </p:par>
                            </p:childTnLst>
                          </p:cTn>
                        </p:par>
                        <p:par>
                          <p:cTn id="58" fill="hold">
                            <p:stCondLst>
                              <p:cond delay="4000"/>
                            </p:stCondLst>
                            <p:childTnLst>
                              <p:par>
                                <p:cTn id="59" presetID="27" presetClass="entr" presetSubtype="0" fill="hold" nodeType="afterEffect">
                                  <p:stCondLst>
                                    <p:cond delay="0"/>
                                  </p:stCondLst>
                                  <p:iterate type="lt">
                                    <p:tmPct val="50000"/>
                                  </p:iterate>
                                  <p:childTnLst>
                                    <p:set>
                                      <p:cBhvr>
                                        <p:cTn id="60" dur="1" fill="hold">
                                          <p:stCondLst>
                                            <p:cond delay="0"/>
                                          </p:stCondLst>
                                        </p:cTn>
                                        <p:tgtEl>
                                          <p:spTgt spid="184324">
                                            <p:txEl>
                                              <p:pRg st="1" end="1"/>
                                            </p:txEl>
                                          </p:spTgt>
                                        </p:tgtEl>
                                        <p:attrNameLst>
                                          <p:attrName>style.visibility</p:attrName>
                                        </p:attrNameLst>
                                      </p:cBhvr>
                                      <p:to>
                                        <p:strVal val="visible"/>
                                      </p:to>
                                    </p:set>
                                    <p:anim calcmode="discrete" valueType="clr">
                                      <p:cBhvr override="childStyle">
                                        <p:cTn id="61" dur="80"/>
                                        <p:tgtEl>
                                          <p:spTgt spid="18432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184324">
                                            <p:txEl>
                                              <p:pRg st="1" end="1"/>
                                            </p:txEl>
                                          </p:spTgt>
                                        </p:tgtEl>
                                        <p:attrNameLst>
                                          <p:attrName>fillcolor</p:attrName>
                                        </p:attrNameLst>
                                      </p:cBhvr>
                                      <p:tavLst>
                                        <p:tav tm="0">
                                          <p:val>
                                            <p:clrVal>
                                              <a:schemeClr val="accent2"/>
                                            </p:clrVal>
                                          </p:val>
                                        </p:tav>
                                        <p:tav tm="50000">
                                          <p:val>
                                            <p:clrVal>
                                              <a:schemeClr val="hlink"/>
                                            </p:clrVal>
                                          </p:val>
                                        </p:tav>
                                      </p:tavLst>
                                    </p:anim>
                                    <p:set>
                                      <p:cBhvr>
                                        <p:cTn id="63" dur="80"/>
                                        <p:tgtEl>
                                          <p:spTgt spid="184324">
                                            <p:txEl>
                                              <p:pRg st="1" end="1"/>
                                            </p:txEl>
                                          </p:spTgt>
                                        </p:tgtEl>
                                        <p:attrNameLst>
                                          <p:attrName>fill.type</p:attrName>
                                        </p:attrNameLst>
                                      </p:cBhvr>
                                      <p:to>
                                        <p:strVal val="solid"/>
                                      </p:to>
                                    </p:set>
                                  </p:childTnLst>
                                </p:cTn>
                              </p:par>
                            </p:childTnLst>
                          </p:cTn>
                        </p:par>
                        <p:par>
                          <p:cTn id="64" fill="hold">
                            <p:stCondLst>
                              <p:cond delay="4160"/>
                            </p:stCondLst>
                            <p:childTnLst>
                              <p:par>
                                <p:cTn id="65" presetID="27" presetClass="entr" presetSubtype="0" fill="hold" nodeType="afterEffect">
                                  <p:stCondLst>
                                    <p:cond delay="0"/>
                                  </p:stCondLst>
                                  <p:iterate type="lt">
                                    <p:tmPct val="50000"/>
                                  </p:iterate>
                                  <p:childTnLst>
                                    <p:set>
                                      <p:cBhvr>
                                        <p:cTn id="66" dur="1" fill="hold">
                                          <p:stCondLst>
                                            <p:cond delay="0"/>
                                          </p:stCondLst>
                                        </p:cTn>
                                        <p:tgtEl>
                                          <p:spTgt spid="184324">
                                            <p:txEl>
                                              <p:pRg st="2" end="2"/>
                                            </p:txEl>
                                          </p:spTgt>
                                        </p:tgtEl>
                                        <p:attrNameLst>
                                          <p:attrName>style.visibility</p:attrName>
                                        </p:attrNameLst>
                                      </p:cBhvr>
                                      <p:to>
                                        <p:strVal val="visible"/>
                                      </p:to>
                                    </p:set>
                                    <p:anim calcmode="discrete" valueType="clr">
                                      <p:cBhvr override="childStyle">
                                        <p:cTn id="67" dur="80"/>
                                        <p:tgtEl>
                                          <p:spTgt spid="18432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184324">
                                            <p:txEl>
                                              <p:pRg st="2" end="2"/>
                                            </p:txEl>
                                          </p:spTgt>
                                        </p:tgtEl>
                                        <p:attrNameLst>
                                          <p:attrName>fillcolor</p:attrName>
                                        </p:attrNameLst>
                                      </p:cBhvr>
                                      <p:tavLst>
                                        <p:tav tm="0">
                                          <p:val>
                                            <p:clrVal>
                                              <a:schemeClr val="accent2"/>
                                            </p:clrVal>
                                          </p:val>
                                        </p:tav>
                                        <p:tav tm="50000">
                                          <p:val>
                                            <p:clrVal>
                                              <a:schemeClr val="hlink"/>
                                            </p:clrVal>
                                          </p:val>
                                        </p:tav>
                                      </p:tavLst>
                                    </p:anim>
                                    <p:set>
                                      <p:cBhvr>
                                        <p:cTn id="69" dur="80"/>
                                        <p:tgtEl>
                                          <p:spTgt spid="184324">
                                            <p:txEl>
                                              <p:pRg st="2" end="2"/>
                                            </p:txEl>
                                          </p:spTgt>
                                        </p:tgtEl>
                                        <p:attrNameLst>
                                          <p:attrName>fill.type</p:attrName>
                                        </p:attrNameLst>
                                      </p:cBhvr>
                                      <p:to>
                                        <p:strVal val="solid"/>
                                      </p:to>
                                    </p:set>
                                  </p:childTnLst>
                                </p:cTn>
                              </p:par>
                            </p:childTnLst>
                          </p:cTn>
                        </p:par>
                        <p:par>
                          <p:cTn id="70" fill="hold">
                            <p:stCondLst>
                              <p:cond delay="4360"/>
                            </p:stCondLst>
                            <p:childTnLst>
                              <p:par>
                                <p:cTn id="71" presetID="27" presetClass="entr" presetSubtype="0" fill="hold" nodeType="afterEffect">
                                  <p:stCondLst>
                                    <p:cond delay="0"/>
                                  </p:stCondLst>
                                  <p:iterate type="lt">
                                    <p:tmPct val="50000"/>
                                  </p:iterate>
                                  <p:childTnLst>
                                    <p:set>
                                      <p:cBhvr>
                                        <p:cTn id="72" dur="1" fill="hold">
                                          <p:stCondLst>
                                            <p:cond delay="0"/>
                                          </p:stCondLst>
                                        </p:cTn>
                                        <p:tgtEl>
                                          <p:spTgt spid="184324">
                                            <p:txEl>
                                              <p:pRg st="3" end="3"/>
                                            </p:txEl>
                                          </p:spTgt>
                                        </p:tgtEl>
                                        <p:attrNameLst>
                                          <p:attrName>style.visibility</p:attrName>
                                        </p:attrNameLst>
                                      </p:cBhvr>
                                      <p:to>
                                        <p:strVal val="visible"/>
                                      </p:to>
                                    </p:set>
                                    <p:anim calcmode="discrete" valueType="clr">
                                      <p:cBhvr override="childStyle">
                                        <p:cTn id="73" dur="80"/>
                                        <p:tgtEl>
                                          <p:spTgt spid="18432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4" dur="80"/>
                                        <p:tgtEl>
                                          <p:spTgt spid="184324">
                                            <p:txEl>
                                              <p:pRg st="3" end="3"/>
                                            </p:txEl>
                                          </p:spTgt>
                                        </p:tgtEl>
                                        <p:attrNameLst>
                                          <p:attrName>fillcolor</p:attrName>
                                        </p:attrNameLst>
                                      </p:cBhvr>
                                      <p:tavLst>
                                        <p:tav tm="0">
                                          <p:val>
                                            <p:clrVal>
                                              <a:schemeClr val="accent2"/>
                                            </p:clrVal>
                                          </p:val>
                                        </p:tav>
                                        <p:tav tm="50000">
                                          <p:val>
                                            <p:clrVal>
                                              <a:schemeClr val="hlink"/>
                                            </p:clrVal>
                                          </p:val>
                                        </p:tav>
                                      </p:tavLst>
                                    </p:anim>
                                    <p:set>
                                      <p:cBhvr>
                                        <p:cTn id="75" dur="80"/>
                                        <p:tgtEl>
                                          <p:spTgt spid="184324">
                                            <p:txEl>
                                              <p:pRg st="3" end="3"/>
                                            </p:txEl>
                                          </p:spTgt>
                                        </p:tgtEl>
                                        <p:attrNameLst>
                                          <p:attrName>fill.type</p:attrName>
                                        </p:attrNameLst>
                                      </p:cBhvr>
                                      <p:to>
                                        <p:strVal val="solid"/>
                                      </p:to>
                                    </p:set>
                                  </p:childTnLst>
                                </p:cTn>
                              </p:par>
                            </p:childTnLst>
                          </p:cTn>
                        </p:par>
                        <p:par>
                          <p:cTn id="76" fill="hold">
                            <p:stCondLst>
                              <p:cond delay="4560"/>
                            </p:stCondLst>
                            <p:childTnLst>
                              <p:par>
                                <p:cTn id="77" presetID="27" presetClass="entr" presetSubtype="0" fill="hold" nodeType="afterEffect">
                                  <p:stCondLst>
                                    <p:cond delay="0"/>
                                  </p:stCondLst>
                                  <p:iterate type="lt">
                                    <p:tmPct val="50000"/>
                                  </p:iterate>
                                  <p:childTnLst>
                                    <p:set>
                                      <p:cBhvr>
                                        <p:cTn id="78" dur="1" fill="hold">
                                          <p:stCondLst>
                                            <p:cond delay="0"/>
                                          </p:stCondLst>
                                        </p:cTn>
                                        <p:tgtEl>
                                          <p:spTgt spid="184324">
                                            <p:txEl>
                                              <p:pRg st="4" end="4"/>
                                            </p:txEl>
                                          </p:spTgt>
                                        </p:tgtEl>
                                        <p:attrNameLst>
                                          <p:attrName>style.visibility</p:attrName>
                                        </p:attrNameLst>
                                      </p:cBhvr>
                                      <p:to>
                                        <p:strVal val="visible"/>
                                      </p:to>
                                    </p:set>
                                    <p:anim calcmode="discrete" valueType="clr">
                                      <p:cBhvr override="childStyle">
                                        <p:cTn id="79" dur="80"/>
                                        <p:tgtEl>
                                          <p:spTgt spid="18432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0" dur="80"/>
                                        <p:tgtEl>
                                          <p:spTgt spid="184324">
                                            <p:txEl>
                                              <p:pRg st="4" end="4"/>
                                            </p:txEl>
                                          </p:spTgt>
                                        </p:tgtEl>
                                        <p:attrNameLst>
                                          <p:attrName>fillcolor</p:attrName>
                                        </p:attrNameLst>
                                      </p:cBhvr>
                                      <p:tavLst>
                                        <p:tav tm="0">
                                          <p:val>
                                            <p:clrVal>
                                              <a:schemeClr val="accent2"/>
                                            </p:clrVal>
                                          </p:val>
                                        </p:tav>
                                        <p:tav tm="50000">
                                          <p:val>
                                            <p:clrVal>
                                              <a:schemeClr val="hlink"/>
                                            </p:clrVal>
                                          </p:val>
                                        </p:tav>
                                      </p:tavLst>
                                    </p:anim>
                                    <p:set>
                                      <p:cBhvr>
                                        <p:cTn id="81" dur="80"/>
                                        <p:tgtEl>
                                          <p:spTgt spid="184324">
                                            <p:txEl>
                                              <p:pRg st="4" end="4"/>
                                            </p:txEl>
                                          </p:spTgt>
                                        </p:tgtEl>
                                        <p:attrNameLst>
                                          <p:attrName>fill.type</p:attrName>
                                        </p:attrNameLst>
                                      </p:cBhvr>
                                      <p:to>
                                        <p:strVal val="solid"/>
                                      </p:to>
                                    </p:set>
                                  </p:childTnLst>
                                </p:cTn>
                              </p:par>
                            </p:childTnLst>
                          </p:cTn>
                        </p:par>
                        <p:par>
                          <p:cTn id="82" fill="hold">
                            <p:stCondLst>
                              <p:cond delay="4760"/>
                            </p:stCondLst>
                            <p:childTnLst>
                              <p:par>
                                <p:cTn id="83" presetID="27" presetClass="entr" presetSubtype="0" fill="hold" nodeType="afterEffect">
                                  <p:stCondLst>
                                    <p:cond delay="0"/>
                                  </p:stCondLst>
                                  <p:iterate type="lt">
                                    <p:tmPct val="50000"/>
                                  </p:iterate>
                                  <p:childTnLst>
                                    <p:set>
                                      <p:cBhvr>
                                        <p:cTn id="84" dur="1" fill="hold">
                                          <p:stCondLst>
                                            <p:cond delay="0"/>
                                          </p:stCondLst>
                                        </p:cTn>
                                        <p:tgtEl>
                                          <p:spTgt spid="184324">
                                            <p:txEl>
                                              <p:pRg st="5" end="5"/>
                                            </p:txEl>
                                          </p:spTgt>
                                        </p:tgtEl>
                                        <p:attrNameLst>
                                          <p:attrName>style.visibility</p:attrName>
                                        </p:attrNameLst>
                                      </p:cBhvr>
                                      <p:to>
                                        <p:strVal val="visible"/>
                                      </p:to>
                                    </p:set>
                                    <p:anim calcmode="discrete" valueType="clr">
                                      <p:cBhvr override="childStyle">
                                        <p:cTn id="85" dur="80"/>
                                        <p:tgtEl>
                                          <p:spTgt spid="184324">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6" dur="80"/>
                                        <p:tgtEl>
                                          <p:spTgt spid="184324">
                                            <p:txEl>
                                              <p:pRg st="5" end="5"/>
                                            </p:txEl>
                                          </p:spTgt>
                                        </p:tgtEl>
                                        <p:attrNameLst>
                                          <p:attrName>fillcolor</p:attrName>
                                        </p:attrNameLst>
                                      </p:cBhvr>
                                      <p:tavLst>
                                        <p:tav tm="0">
                                          <p:val>
                                            <p:clrVal>
                                              <a:schemeClr val="accent2"/>
                                            </p:clrVal>
                                          </p:val>
                                        </p:tav>
                                        <p:tav tm="50000">
                                          <p:val>
                                            <p:clrVal>
                                              <a:schemeClr val="hlink"/>
                                            </p:clrVal>
                                          </p:val>
                                        </p:tav>
                                      </p:tavLst>
                                    </p:anim>
                                    <p:set>
                                      <p:cBhvr>
                                        <p:cTn id="87" dur="80"/>
                                        <p:tgtEl>
                                          <p:spTgt spid="184324">
                                            <p:txEl>
                                              <p:pRg st="5" end="5"/>
                                            </p:txEl>
                                          </p:spTgt>
                                        </p:tgtEl>
                                        <p:attrNameLst>
                                          <p:attrName>fill.type</p:attrName>
                                        </p:attrNameLst>
                                      </p:cBhvr>
                                      <p:to>
                                        <p:strVal val="solid"/>
                                      </p:to>
                                    </p:set>
                                  </p:childTnLst>
                                </p:cTn>
                              </p:par>
                            </p:childTnLst>
                          </p:cTn>
                        </p:par>
                        <p:par>
                          <p:cTn id="88" fill="hold">
                            <p:stCondLst>
                              <p:cond delay="4960"/>
                            </p:stCondLst>
                            <p:childTnLst>
                              <p:par>
                                <p:cTn id="89" presetID="27" presetClass="entr" presetSubtype="0" fill="hold" nodeType="afterEffect">
                                  <p:stCondLst>
                                    <p:cond delay="0"/>
                                  </p:stCondLst>
                                  <p:iterate type="lt">
                                    <p:tmPct val="50000"/>
                                  </p:iterate>
                                  <p:childTnLst>
                                    <p:set>
                                      <p:cBhvr>
                                        <p:cTn id="90" dur="1" fill="hold">
                                          <p:stCondLst>
                                            <p:cond delay="0"/>
                                          </p:stCondLst>
                                        </p:cTn>
                                        <p:tgtEl>
                                          <p:spTgt spid="184324">
                                            <p:txEl>
                                              <p:pRg st="6" end="6"/>
                                            </p:txEl>
                                          </p:spTgt>
                                        </p:tgtEl>
                                        <p:attrNameLst>
                                          <p:attrName>style.visibility</p:attrName>
                                        </p:attrNameLst>
                                      </p:cBhvr>
                                      <p:to>
                                        <p:strVal val="visible"/>
                                      </p:to>
                                    </p:set>
                                    <p:anim calcmode="discrete" valueType="clr">
                                      <p:cBhvr override="childStyle">
                                        <p:cTn id="91" dur="80"/>
                                        <p:tgtEl>
                                          <p:spTgt spid="184324">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2" dur="80"/>
                                        <p:tgtEl>
                                          <p:spTgt spid="184324">
                                            <p:txEl>
                                              <p:pRg st="6" end="6"/>
                                            </p:txEl>
                                          </p:spTgt>
                                        </p:tgtEl>
                                        <p:attrNameLst>
                                          <p:attrName>fillcolor</p:attrName>
                                        </p:attrNameLst>
                                      </p:cBhvr>
                                      <p:tavLst>
                                        <p:tav tm="0">
                                          <p:val>
                                            <p:clrVal>
                                              <a:schemeClr val="accent2"/>
                                            </p:clrVal>
                                          </p:val>
                                        </p:tav>
                                        <p:tav tm="50000">
                                          <p:val>
                                            <p:clrVal>
                                              <a:schemeClr val="hlink"/>
                                            </p:clrVal>
                                          </p:val>
                                        </p:tav>
                                      </p:tavLst>
                                    </p:anim>
                                    <p:set>
                                      <p:cBhvr>
                                        <p:cTn id="93" dur="80"/>
                                        <p:tgtEl>
                                          <p:spTgt spid="184324">
                                            <p:txEl>
                                              <p:pRg st="6" end="6"/>
                                            </p:txEl>
                                          </p:spTgt>
                                        </p:tgtEl>
                                        <p:attrNameLst>
                                          <p:attrName>fill.type</p:attrName>
                                        </p:attrNameLst>
                                      </p:cBhvr>
                                      <p:to>
                                        <p:strVal val="solid"/>
                                      </p:to>
                                    </p:set>
                                  </p:childTnLst>
                                </p:cTn>
                              </p:par>
                            </p:childTnLst>
                          </p:cTn>
                        </p:par>
                        <p:par>
                          <p:cTn id="94" fill="hold">
                            <p:stCondLst>
                              <p:cond delay="5160"/>
                            </p:stCondLst>
                            <p:childTnLst>
                              <p:par>
                                <p:cTn id="95" presetID="40" presetClass="entr" presetSubtype="0" fill="hold" nodeType="afterEffect">
                                  <p:stCondLst>
                                    <p:cond delay="0"/>
                                  </p:stCondLst>
                                  <p:iterate type="lt">
                                    <p:tmPct val="10000"/>
                                  </p:iterate>
                                  <p:childTnLst>
                                    <p:set>
                                      <p:cBhvr>
                                        <p:cTn id="96" dur="1" fill="hold">
                                          <p:stCondLst>
                                            <p:cond delay="0"/>
                                          </p:stCondLst>
                                        </p:cTn>
                                        <p:tgtEl>
                                          <p:spTgt spid="184325">
                                            <p:txEl>
                                              <p:pRg st="0" end="0"/>
                                            </p:txEl>
                                          </p:spTgt>
                                        </p:tgtEl>
                                        <p:attrNameLst>
                                          <p:attrName>style.visibility</p:attrName>
                                        </p:attrNameLst>
                                      </p:cBhvr>
                                      <p:to>
                                        <p:strVal val="visible"/>
                                      </p:to>
                                    </p:set>
                                    <p:animEffect transition="in" filter="fade">
                                      <p:cBhvr>
                                        <p:cTn id="97" dur="1000"/>
                                        <p:tgtEl>
                                          <p:spTgt spid="184325">
                                            <p:txEl>
                                              <p:pRg st="0" end="0"/>
                                            </p:txEl>
                                          </p:spTgt>
                                        </p:tgtEl>
                                      </p:cBhvr>
                                    </p:animEffect>
                                    <p:anim calcmode="lin" valueType="num">
                                      <p:cBhvr>
                                        <p:cTn id="98" dur="1000" fill="hold"/>
                                        <p:tgtEl>
                                          <p:spTgt spid="184325">
                                            <p:txEl>
                                              <p:pRg st="0" end="0"/>
                                            </p:txEl>
                                          </p:spTgt>
                                        </p:tgtEl>
                                        <p:attrNameLst>
                                          <p:attrName>ppt_x</p:attrName>
                                        </p:attrNameLst>
                                      </p:cBhvr>
                                      <p:tavLst>
                                        <p:tav tm="0">
                                          <p:val>
                                            <p:strVal val="#ppt_x-.1"/>
                                          </p:val>
                                        </p:tav>
                                        <p:tav tm="100000">
                                          <p:val>
                                            <p:strVal val="#ppt_x"/>
                                          </p:val>
                                        </p:tav>
                                      </p:tavLst>
                                    </p:anim>
                                    <p:anim calcmode="lin" valueType="num">
                                      <p:cBhvr>
                                        <p:cTn id="99" dur="1000" fill="hold"/>
                                        <p:tgtEl>
                                          <p:spTgt spid="18432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p:bldP spid="1843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3" name="Picture 13" descr="P8220312"/>
          <p:cNvPicPr>
            <a:picLocks noGrp="1" noChangeAspect="1" noChangeArrowheads="1"/>
          </p:cNvPicPr>
          <p:nvPr>
            <p:ph sz="half" idx="1"/>
          </p:nvPr>
        </p:nvPicPr>
        <p:blipFill>
          <a:blip r:embed="rId2" cstate="email">
            <a:lum contrast="-24000"/>
          </a:blip>
          <a:srcRect/>
          <a:stretch>
            <a:fillRect/>
          </a:stretch>
        </p:blipFill>
        <p:spPr>
          <a:xfrm>
            <a:off x="0" y="-2332038"/>
            <a:ext cx="9167813" cy="9190038"/>
          </a:xfrm>
          <a:noFill/>
          <a:ln/>
        </p:spPr>
      </p:pic>
      <p:sp>
        <p:nvSpPr>
          <p:cNvPr id="5125" name="Rectangle 5"/>
          <p:cNvSpPr>
            <a:spLocks noGrp="1" noRot="1" noChangeArrowheads="1"/>
          </p:cNvSpPr>
          <p:nvPr>
            <p:ph type="title"/>
          </p:nvPr>
        </p:nvSpPr>
        <p:spPr>
          <a:xfrm>
            <a:off x="250825" y="0"/>
            <a:ext cx="8229600" cy="1143000"/>
          </a:xfrm>
        </p:spPr>
        <p:txBody>
          <a:bodyPr/>
          <a:lstStyle/>
          <a:p>
            <a:r>
              <a:rPr lang="ru-RU" sz="4000">
                <a:solidFill>
                  <a:srgbClr val="FFFFFF"/>
                </a:solidFill>
              </a:rPr>
              <a:t>ОВЦЕБЫК </a:t>
            </a:r>
            <a:br>
              <a:rPr lang="ru-RU" sz="4000">
                <a:solidFill>
                  <a:srgbClr val="FFFFFF"/>
                </a:solidFill>
              </a:rPr>
            </a:br>
            <a:r>
              <a:rPr lang="ru-RU" sz="4000">
                <a:solidFill>
                  <a:srgbClr val="FFFFFF"/>
                </a:solidFill>
              </a:rPr>
              <a:t>(</a:t>
            </a:r>
            <a:r>
              <a:rPr lang="en-US" sz="4000">
                <a:solidFill>
                  <a:srgbClr val="FFFFFF"/>
                </a:solidFill>
              </a:rPr>
              <a:t>Ovibos moschatus L</a:t>
            </a:r>
            <a:r>
              <a:rPr lang="ru-RU" sz="4000">
                <a:solidFill>
                  <a:srgbClr val="FFFFFF"/>
                </a:solidFill>
              </a:rPr>
              <a:t>.)</a:t>
            </a:r>
          </a:p>
        </p:txBody>
      </p:sp>
      <p:pic>
        <p:nvPicPr>
          <p:cNvPr id="5129" name="Picture 9" descr="овцебык"/>
          <p:cNvPicPr>
            <a:picLocks noGrp="1" noChangeAspect="1" noChangeArrowheads="1"/>
          </p:cNvPicPr>
          <p:nvPr>
            <p:ph sz="half" idx="2"/>
          </p:nvPr>
        </p:nvPicPr>
        <p:blipFill>
          <a:blip r:embed="rId3" cstate="email"/>
          <a:srcRect/>
          <a:stretch>
            <a:fillRect/>
          </a:stretch>
        </p:blipFill>
        <p:spPr>
          <a:xfrm>
            <a:off x="3708400" y="3848100"/>
            <a:ext cx="5113338" cy="3009900"/>
          </a:xfrm>
          <a:noFill/>
          <a:ln/>
        </p:spPr>
      </p:pic>
      <p:sp>
        <p:nvSpPr>
          <p:cNvPr id="5131" name="Rectangle 11"/>
          <p:cNvSpPr>
            <a:spLocks noChangeArrowheads="1"/>
          </p:cNvSpPr>
          <p:nvPr/>
        </p:nvSpPr>
        <p:spPr bwMode="auto">
          <a:xfrm>
            <a:off x="395288" y="1268413"/>
            <a:ext cx="8496300" cy="4838700"/>
          </a:xfrm>
          <a:prstGeom prst="rect">
            <a:avLst/>
          </a:prstGeom>
          <a:noFill/>
          <a:ln w="9525">
            <a:noFill/>
            <a:miter lim="800000"/>
            <a:headEnd/>
            <a:tailEnd/>
          </a:ln>
          <a:effectLst/>
        </p:spPr>
        <p:txBody>
          <a:bodyPr anchor="ctr">
            <a:spAutoFit/>
          </a:bodyPr>
          <a:lstStyle/>
          <a:p>
            <a:r>
              <a:rPr lang="ru-RU" sz="2400" b="1">
                <a:solidFill>
                  <a:srgbClr val="FFFFFF"/>
                </a:solidFill>
                <a:latin typeface="Times New Roman" pitchFamily="18" charset="0"/>
              </a:rPr>
              <a:t>Современным представителем древней фауны считают ровесником мамонта — овцебыка, неприхотливое животное, обитавшее на Таймыре еще в доледниковый период. Овцебык — крупное животное: самка весит до 220 кг, самец — 400-600 кг, средняя длина тела взрослой особи — 2,5 м, высота в холке — 1,3 м. Ему нипочем северные морозы, так как теплый и очень ценный мех, из-за которого эскимосы </a:t>
            </a:r>
          </a:p>
          <a:p>
            <a:r>
              <a:rPr lang="ru-RU" sz="2400" b="1">
                <a:solidFill>
                  <a:srgbClr val="FFFFFF"/>
                </a:solidFill>
                <a:latin typeface="Times New Roman" pitchFamily="18" charset="0"/>
              </a:rPr>
              <a:t>прозвали</a:t>
            </a:r>
          </a:p>
          <a:p>
            <a:r>
              <a:rPr lang="ru-RU" sz="2400" b="1">
                <a:solidFill>
                  <a:srgbClr val="FFFFFF"/>
                </a:solidFill>
                <a:latin typeface="Times New Roman" pitchFamily="18" charset="0"/>
              </a:rPr>
              <a:t> овцебыка </a:t>
            </a:r>
          </a:p>
          <a:p>
            <a:r>
              <a:rPr lang="ru-RU" sz="2400" b="1">
                <a:solidFill>
                  <a:srgbClr val="FFFFFF"/>
                </a:solidFill>
                <a:latin typeface="Times New Roman" pitchFamily="18" charset="0"/>
              </a:rPr>
              <a:t>«бородачом»,</a:t>
            </a:r>
          </a:p>
          <a:p>
            <a:r>
              <a:rPr lang="ru-RU" sz="2400" b="1">
                <a:solidFill>
                  <a:srgbClr val="FFFFFF"/>
                </a:solidFill>
                <a:latin typeface="Times New Roman" pitchFamily="18" charset="0"/>
              </a:rPr>
              <a:t> покрывает его </a:t>
            </a:r>
          </a:p>
          <a:p>
            <a:r>
              <a:rPr lang="ru-RU" sz="2400" b="1">
                <a:solidFill>
                  <a:srgbClr val="FFFFFF"/>
                </a:solidFill>
                <a:latin typeface="Times New Roman" pitchFamily="18" charset="0"/>
              </a:rPr>
              <a:t>целиком. </a:t>
            </a:r>
            <a:endParaRPr lang="ru-RU" sz="2400">
              <a:solidFill>
                <a:srgbClr val="FFFFFF"/>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p:cTn id="7" dur="1000" fill="hold"/>
                                        <p:tgtEl>
                                          <p:spTgt spid="5125"/>
                                        </p:tgtEl>
                                        <p:attrNameLst>
                                          <p:attrName>ppt_w</p:attrName>
                                        </p:attrNameLst>
                                      </p:cBhvr>
                                      <p:tavLst>
                                        <p:tav tm="0">
                                          <p:val>
                                            <p:strVal val="#ppt_w*0.70"/>
                                          </p:val>
                                        </p:tav>
                                        <p:tav tm="100000">
                                          <p:val>
                                            <p:strVal val="#ppt_w"/>
                                          </p:val>
                                        </p:tav>
                                      </p:tavLst>
                                    </p:anim>
                                    <p:anim calcmode="lin" valueType="num">
                                      <p:cBhvr>
                                        <p:cTn id="8" dur="1000" fill="hold"/>
                                        <p:tgtEl>
                                          <p:spTgt spid="5125"/>
                                        </p:tgtEl>
                                        <p:attrNameLst>
                                          <p:attrName>ppt_h</p:attrName>
                                        </p:attrNameLst>
                                      </p:cBhvr>
                                      <p:tavLst>
                                        <p:tav tm="0">
                                          <p:val>
                                            <p:strVal val="#ppt_h"/>
                                          </p:val>
                                        </p:tav>
                                        <p:tav tm="100000">
                                          <p:val>
                                            <p:strVal val="#ppt_h"/>
                                          </p:val>
                                        </p:tav>
                                      </p:tavLst>
                                    </p:anim>
                                    <p:animEffect transition="in" filter="fade">
                                      <p:cBhvr>
                                        <p:cTn id="9" dur="1000"/>
                                        <p:tgtEl>
                                          <p:spTgt spid="5125"/>
                                        </p:tgtEl>
                                      </p:cBhvr>
                                    </p:animEffect>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5129"/>
                                        </p:tgtEl>
                                        <p:attrNameLst>
                                          <p:attrName>style.visibility</p:attrName>
                                        </p:attrNameLst>
                                      </p:cBhvr>
                                      <p:to>
                                        <p:strVal val="visible"/>
                                      </p:to>
                                    </p:set>
                                    <p:anim calcmode="lin" valueType="num">
                                      <p:cBhvr>
                                        <p:cTn id="13" dur="2000" fill="hold"/>
                                        <p:tgtEl>
                                          <p:spTgt spid="5129"/>
                                        </p:tgtEl>
                                        <p:attrNameLst>
                                          <p:attrName>ppt_w</p:attrName>
                                        </p:attrNameLst>
                                      </p:cBhvr>
                                      <p:tavLst>
                                        <p:tav tm="0">
                                          <p:val>
                                            <p:fltVal val="0"/>
                                          </p:val>
                                        </p:tav>
                                        <p:tav tm="100000">
                                          <p:val>
                                            <p:strVal val="#ppt_w"/>
                                          </p:val>
                                        </p:tav>
                                      </p:tavLst>
                                    </p:anim>
                                    <p:anim calcmode="lin" valueType="num">
                                      <p:cBhvr>
                                        <p:cTn id="14" dur="2000" fill="hold"/>
                                        <p:tgtEl>
                                          <p:spTgt spid="5129"/>
                                        </p:tgtEl>
                                        <p:attrNameLst>
                                          <p:attrName>ppt_h</p:attrName>
                                        </p:attrNameLst>
                                      </p:cBhvr>
                                      <p:tavLst>
                                        <p:tav tm="0">
                                          <p:val>
                                            <p:fltVal val="0"/>
                                          </p:val>
                                        </p:tav>
                                        <p:tav tm="100000">
                                          <p:val>
                                            <p:strVal val="#ppt_h"/>
                                          </p:val>
                                        </p:tav>
                                      </p:tavLst>
                                    </p:anim>
                                    <p:anim calcmode="lin" valueType="num">
                                      <p:cBhvr>
                                        <p:cTn id="15" dur="2000" fill="hold"/>
                                        <p:tgtEl>
                                          <p:spTgt spid="5129"/>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5129"/>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3000"/>
                            </p:stCondLst>
                            <p:childTnLst>
                              <p:par>
                                <p:cTn id="18" presetID="27" presetClass="entr" presetSubtype="0" fill="hold" nodeType="afterEffect">
                                  <p:stCondLst>
                                    <p:cond delay="0"/>
                                  </p:stCondLst>
                                  <p:iterate type="lt">
                                    <p:tmPct val="50000"/>
                                  </p:iterate>
                                  <p:childTnLst>
                                    <p:set>
                                      <p:cBhvr>
                                        <p:cTn id="19" dur="1" fill="hold">
                                          <p:stCondLst>
                                            <p:cond delay="0"/>
                                          </p:stCondLst>
                                        </p:cTn>
                                        <p:tgtEl>
                                          <p:spTgt spid="5131">
                                            <p:txEl>
                                              <p:pRg st="0" end="0"/>
                                            </p:txEl>
                                          </p:spTgt>
                                        </p:tgtEl>
                                        <p:attrNameLst>
                                          <p:attrName>style.visibility</p:attrName>
                                        </p:attrNameLst>
                                      </p:cBhvr>
                                      <p:to>
                                        <p:strVal val="visible"/>
                                      </p:to>
                                    </p:set>
                                    <p:anim calcmode="discrete" valueType="clr">
                                      <p:cBhvr override="childStyle">
                                        <p:cTn id="20" dur="80"/>
                                        <p:tgtEl>
                                          <p:spTgt spid="513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5131">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5131">
                                            <p:txEl>
                                              <p:pRg st="0" end="0"/>
                                            </p:txEl>
                                          </p:spTgt>
                                        </p:tgtEl>
                                        <p:attrNameLst>
                                          <p:attrName>fill.type</p:attrName>
                                        </p:attrNameLst>
                                      </p:cBhvr>
                                      <p:to>
                                        <p:strVal val="solid"/>
                                      </p:to>
                                    </p:set>
                                  </p:childTnLst>
                                </p:cTn>
                              </p:par>
                            </p:childTnLst>
                          </p:cTn>
                        </p:par>
                        <p:par>
                          <p:cTn id="23" fill="hold">
                            <p:stCondLst>
                              <p:cond delay="15800"/>
                            </p:stCondLst>
                            <p:childTnLst>
                              <p:par>
                                <p:cTn id="24" presetID="27" presetClass="entr" presetSubtype="0" fill="hold" nodeType="afterEffect">
                                  <p:stCondLst>
                                    <p:cond delay="0"/>
                                  </p:stCondLst>
                                  <p:iterate type="lt">
                                    <p:tmPct val="50000"/>
                                  </p:iterate>
                                  <p:childTnLst>
                                    <p:set>
                                      <p:cBhvr>
                                        <p:cTn id="25" dur="1" fill="hold">
                                          <p:stCondLst>
                                            <p:cond delay="0"/>
                                          </p:stCondLst>
                                        </p:cTn>
                                        <p:tgtEl>
                                          <p:spTgt spid="5131">
                                            <p:txEl>
                                              <p:pRg st="1" end="1"/>
                                            </p:txEl>
                                          </p:spTgt>
                                        </p:tgtEl>
                                        <p:attrNameLst>
                                          <p:attrName>style.visibility</p:attrName>
                                        </p:attrNameLst>
                                      </p:cBhvr>
                                      <p:to>
                                        <p:strVal val="visible"/>
                                      </p:to>
                                    </p:set>
                                    <p:anim calcmode="discrete" valueType="clr">
                                      <p:cBhvr override="childStyle">
                                        <p:cTn id="26" dur="80"/>
                                        <p:tgtEl>
                                          <p:spTgt spid="513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5131">
                                            <p:txEl>
                                              <p:pRg st="1" end="1"/>
                                            </p:txEl>
                                          </p:spTgt>
                                        </p:tgtEl>
                                        <p:attrNameLst>
                                          <p:attrName>fillcolor</p:attrName>
                                        </p:attrNameLst>
                                      </p:cBhvr>
                                      <p:tavLst>
                                        <p:tav tm="0">
                                          <p:val>
                                            <p:clrVal>
                                              <a:schemeClr val="accent2"/>
                                            </p:clrVal>
                                          </p:val>
                                        </p:tav>
                                        <p:tav tm="50000">
                                          <p:val>
                                            <p:clrVal>
                                              <a:schemeClr val="hlink"/>
                                            </p:clrVal>
                                          </p:val>
                                        </p:tav>
                                      </p:tavLst>
                                    </p:anim>
                                    <p:set>
                                      <p:cBhvr>
                                        <p:cTn id="28" dur="80"/>
                                        <p:tgtEl>
                                          <p:spTgt spid="5131">
                                            <p:txEl>
                                              <p:pRg st="1" end="1"/>
                                            </p:txEl>
                                          </p:spTgt>
                                        </p:tgtEl>
                                        <p:attrNameLst>
                                          <p:attrName>fill.type</p:attrName>
                                        </p:attrNameLst>
                                      </p:cBhvr>
                                      <p:to>
                                        <p:strVal val="solid"/>
                                      </p:to>
                                    </p:set>
                                  </p:childTnLst>
                                </p:cTn>
                              </p:par>
                            </p:childTnLst>
                          </p:cTn>
                        </p:par>
                        <p:par>
                          <p:cTn id="29" fill="hold">
                            <p:stCondLst>
                              <p:cond delay="16160"/>
                            </p:stCondLst>
                            <p:childTnLst>
                              <p:par>
                                <p:cTn id="30" presetID="27" presetClass="entr" presetSubtype="0" fill="hold" nodeType="afterEffect">
                                  <p:stCondLst>
                                    <p:cond delay="0"/>
                                  </p:stCondLst>
                                  <p:iterate type="lt">
                                    <p:tmPct val="50000"/>
                                  </p:iterate>
                                  <p:childTnLst>
                                    <p:set>
                                      <p:cBhvr>
                                        <p:cTn id="31" dur="1" fill="hold">
                                          <p:stCondLst>
                                            <p:cond delay="0"/>
                                          </p:stCondLst>
                                        </p:cTn>
                                        <p:tgtEl>
                                          <p:spTgt spid="5131">
                                            <p:txEl>
                                              <p:pRg st="2" end="2"/>
                                            </p:txEl>
                                          </p:spTgt>
                                        </p:tgtEl>
                                        <p:attrNameLst>
                                          <p:attrName>style.visibility</p:attrName>
                                        </p:attrNameLst>
                                      </p:cBhvr>
                                      <p:to>
                                        <p:strVal val="visible"/>
                                      </p:to>
                                    </p:set>
                                    <p:anim calcmode="discrete" valueType="clr">
                                      <p:cBhvr override="childStyle">
                                        <p:cTn id="32" dur="80"/>
                                        <p:tgtEl>
                                          <p:spTgt spid="513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5131">
                                            <p:txEl>
                                              <p:pRg st="2" end="2"/>
                                            </p:txEl>
                                          </p:spTgt>
                                        </p:tgtEl>
                                        <p:attrNameLst>
                                          <p:attrName>fillcolor</p:attrName>
                                        </p:attrNameLst>
                                      </p:cBhvr>
                                      <p:tavLst>
                                        <p:tav tm="0">
                                          <p:val>
                                            <p:clrVal>
                                              <a:schemeClr val="accent2"/>
                                            </p:clrVal>
                                          </p:val>
                                        </p:tav>
                                        <p:tav tm="50000">
                                          <p:val>
                                            <p:clrVal>
                                              <a:schemeClr val="hlink"/>
                                            </p:clrVal>
                                          </p:val>
                                        </p:tav>
                                      </p:tavLst>
                                    </p:anim>
                                    <p:set>
                                      <p:cBhvr>
                                        <p:cTn id="34" dur="80"/>
                                        <p:tgtEl>
                                          <p:spTgt spid="5131">
                                            <p:txEl>
                                              <p:pRg st="2" end="2"/>
                                            </p:txEl>
                                          </p:spTgt>
                                        </p:tgtEl>
                                        <p:attrNameLst>
                                          <p:attrName>fill.type</p:attrName>
                                        </p:attrNameLst>
                                      </p:cBhvr>
                                      <p:to>
                                        <p:strVal val="solid"/>
                                      </p:to>
                                    </p:set>
                                  </p:childTnLst>
                                </p:cTn>
                              </p:par>
                            </p:childTnLst>
                          </p:cTn>
                        </p:par>
                        <p:par>
                          <p:cTn id="35" fill="hold">
                            <p:stCondLst>
                              <p:cond delay="16520"/>
                            </p:stCondLst>
                            <p:childTnLst>
                              <p:par>
                                <p:cTn id="36" presetID="27" presetClass="entr" presetSubtype="0" fill="hold" nodeType="afterEffect">
                                  <p:stCondLst>
                                    <p:cond delay="0"/>
                                  </p:stCondLst>
                                  <p:iterate type="lt">
                                    <p:tmPct val="50000"/>
                                  </p:iterate>
                                  <p:childTnLst>
                                    <p:set>
                                      <p:cBhvr>
                                        <p:cTn id="37" dur="1" fill="hold">
                                          <p:stCondLst>
                                            <p:cond delay="0"/>
                                          </p:stCondLst>
                                        </p:cTn>
                                        <p:tgtEl>
                                          <p:spTgt spid="5131">
                                            <p:txEl>
                                              <p:pRg st="3" end="3"/>
                                            </p:txEl>
                                          </p:spTgt>
                                        </p:tgtEl>
                                        <p:attrNameLst>
                                          <p:attrName>style.visibility</p:attrName>
                                        </p:attrNameLst>
                                      </p:cBhvr>
                                      <p:to>
                                        <p:strVal val="visible"/>
                                      </p:to>
                                    </p:set>
                                    <p:anim calcmode="discrete" valueType="clr">
                                      <p:cBhvr override="childStyle">
                                        <p:cTn id="38" dur="80"/>
                                        <p:tgtEl>
                                          <p:spTgt spid="513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5131">
                                            <p:txEl>
                                              <p:pRg st="3" end="3"/>
                                            </p:txEl>
                                          </p:spTgt>
                                        </p:tgtEl>
                                        <p:attrNameLst>
                                          <p:attrName>fillcolor</p:attrName>
                                        </p:attrNameLst>
                                      </p:cBhvr>
                                      <p:tavLst>
                                        <p:tav tm="0">
                                          <p:val>
                                            <p:clrVal>
                                              <a:schemeClr val="accent2"/>
                                            </p:clrVal>
                                          </p:val>
                                        </p:tav>
                                        <p:tav tm="50000">
                                          <p:val>
                                            <p:clrVal>
                                              <a:schemeClr val="hlink"/>
                                            </p:clrVal>
                                          </p:val>
                                        </p:tav>
                                      </p:tavLst>
                                    </p:anim>
                                    <p:set>
                                      <p:cBhvr>
                                        <p:cTn id="40" dur="80"/>
                                        <p:tgtEl>
                                          <p:spTgt spid="5131">
                                            <p:txEl>
                                              <p:pRg st="3" end="3"/>
                                            </p:txEl>
                                          </p:spTgt>
                                        </p:tgtEl>
                                        <p:attrNameLst>
                                          <p:attrName>fill.type</p:attrName>
                                        </p:attrNameLst>
                                      </p:cBhvr>
                                      <p:to>
                                        <p:strVal val="solid"/>
                                      </p:to>
                                    </p:set>
                                  </p:childTnLst>
                                </p:cTn>
                              </p:par>
                            </p:childTnLst>
                          </p:cTn>
                        </p:par>
                        <p:par>
                          <p:cTn id="41" fill="hold">
                            <p:stCondLst>
                              <p:cond delay="17040"/>
                            </p:stCondLst>
                            <p:childTnLst>
                              <p:par>
                                <p:cTn id="42" presetID="27" presetClass="entr" presetSubtype="0" fill="hold" nodeType="afterEffect">
                                  <p:stCondLst>
                                    <p:cond delay="0"/>
                                  </p:stCondLst>
                                  <p:iterate type="lt">
                                    <p:tmPct val="50000"/>
                                  </p:iterate>
                                  <p:childTnLst>
                                    <p:set>
                                      <p:cBhvr>
                                        <p:cTn id="43" dur="1" fill="hold">
                                          <p:stCondLst>
                                            <p:cond delay="0"/>
                                          </p:stCondLst>
                                        </p:cTn>
                                        <p:tgtEl>
                                          <p:spTgt spid="5131">
                                            <p:txEl>
                                              <p:pRg st="4" end="4"/>
                                            </p:txEl>
                                          </p:spTgt>
                                        </p:tgtEl>
                                        <p:attrNameLst>
                                          <p:attrName>style.visibility</p:attrName>
                                        </p:attrNameLst>
                                      </p:cBhvr>
                                      <p:to>
                                        <p:strVal val="visible"/>
                                      </p:to>
                                    </p:set>
                                    <p:anim calcmode="discrete" valueType="clr">
                                      <p:cBhvr override="childStyle">
                                        <p:cTn id="44" dur="80"/>
                                        <p:tgtEl>
                                          <p:spTgt spid="5131">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5131">
                                            <p:txEl>
                                              <p:pRg st="4" end="4"/>
                                            </p:txEl>
                                          </p:spTgt>
                                        </p:tgtEl>
                                        <p:attrNameLst>
                                          <p:attrName>fillcolor</p:attrName>
                                        </p:attrNameLst>
                                      </p:cBhvr>
                                      <p:tavLst>
                                        <p:tav tm="0">
                                          <p:val>
                                            <p:clrVal>
                                              <a:schemeClr val="accent2"/>
                                            </p:clrVal>
                                          </p:val>
                                        </p:tav>
                                        <p:tav tm="50000">
                                          <p:val>
                                            <p:clrVal>
                                              <a:schemeClr val="hlink"/>
                                            </p:clrVal>
                                          </p:val>
                                        </p:tav>
                                      </p:tavLst>
                                    </p:anim>
                                    <p:set>
                                      <p:cBhvr>
                                        <p:cTn id="46" dur="80"/>
                                        <p:tgtEl>
                                          <p:spTgt spid="5131">
                                            <p:txEl>
                                              <p:pRg st="4" end="4"/>
                                            </p:txEl>
                                          </p:spTgt>
                                        </p:tgtEl>
                                        <p:attrNameLst>
                                          <p:attrName>fill.type</p:attrName>
                                        </p:attrNameLst>
                                      </p:cBhvr>
                                      <p:to>
                                        <p:strVal val="solid"/>
                                      </p:to>
                                    </p:set>
                                  </p:childTnLst>
                                </p:cTn>
                              </p:par>
                            </p:childTnLst>
                          </p:cTn>
                        </p:par>
                        <p:par>
                          <p:cTn id="47" fill="hold">
                            <p:stCondLst>
                              <p:cond delay="17560"/>
                            </p:stCondLst>
                            <p:childTnLst>
                              <p:par>
                                <p:cTn id="48" presetID="27" presetClass="entr" presetSubtype="0" fill="hold" nodeType="afterEffect">
                                  <p:stCondLst>
                                    <p:cond delay="0"/>
                                  </p:stCondLst>
                                  <p:iterate type="lt">
                                    <p:tmPct val="50000"/>
                                  </p:iterate>
                                  <p:childTnLst>
                                    <p:set>
                                      <p:cBhvr>
                                        <p:cTn id="49" dur="1" fill="hold">
                                          <p:stCondLst>
                                            <p:cond delay="0"/>
                                          </p:stCondLst>
                                        </p:cTn>
                                        <p:tgtEl>
                                          <p:spTgt spid="5131">
                                            <p:txEl>
                                              <p:pRg st="5" end="5"/>
                                            </p:txEl>
                                          </p:spTgt>
                                        </p:tgtEl>
                                        <p:attrNameLst>
                                          <p:attrName>style.visibility</p:attrName>
                                        </p:attrNameLst>
                                      </p:cBhvr>
                                      <p:to>
                                        <p:strVal val="visible"/>
                                      </p:to>
                                    </p:set>
                                    <p:anim calcmode="discrete" valueType="clr">
                                      <p:cBhvr override="childStyle">
                                        <p:cTn id="50" dur="80"/>
                                        <p:tgtEl>
                                          <p:spTgt spid="5131">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5131">
                                            <p:txEl>
                                              <p:pRg st="5" end="5"/>
                                            </p:txEl>
                                          </p:spTgt>
                                        </p:tgtEl>
                                        <p:attrNameLst>
                                          <p:attrName>fillcolor</p:attrName>
                                        </p:attrNameLst>
                                      </p:cBhvr>
                                      <p:tavLst>
                                        <p:tav tm="0">
                                          <p:val>
                                            <p:clrVal>
                                              <a:schemeClr val="accent2"/>
                                            </p:clrVal>
                                          </p:val>
                                        </p:tav>
                                        <p:tav tm="50000">
                                          <p:val>
                                            <p:clrVal>
                                              <a:schemeClr val="hlink"/>
                                            </p:clrVal>
                                          </p:val>
                                        </p:tav>
                                      </p:tavLst>
                                    </p:anim>
                                    <p:set>
                                      <p:cBhvr>
                                        <p:cTn id="52" dur="80"/>
                                        <p:tgtEl>
                                          <p:spTgt spid="5131">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Lst>
  </p:timing>
</p:sld>
</file>

<file path=ppt/theme/theme1.xml><?xml version="1.0" encoding="utf-8"?>
<a:theme xmlns:a="http://schemas.openxmlformats.org/drawingml/2006/main" name="Облака">
  <a:themeElements>
    <a:clrScheme name="Облака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fontScheme name="Облака">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блака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Облака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Облака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Облака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Облака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Облака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Облака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Облака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Облака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Clouds</Template>
  <TotalTime>601</TotalTime>
  <Words>1276</Words>
  <Application>Microsoft Office PowerPoint</Application>
  <PresentationFormat>Экран (4:3)</PresentationFormat>
  <Paragraphs>153</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Облака</vt:lpstr>
      <vt:lpstr>Тема:</vt:lpstr>
      <vt:lpstr>Слайд 2</vt:lpstr>
      <vt:lpstr>Слайд 3</vt:lpstr>
      <vt:lpstr> </vt:lpstr>
      <vt:lpstr>Слайд 5</vt:lpstr>
      <vt:lpstr>Слайд 6</vt:lpstr>
      <vt:lpstr>Слайд 7</vt:lpstr>
      <vt:lpstr>Правильные ответы.</vt:lpstr>
      <vt:lpstr>ОВЦЕБЫК  (Ovibos moschatus L.)</vt:lpstr>
      <vt:lpstr>Питается овцебык мхом, лишайником, разнотравьем. Самка приносит 1 теленка раз в два года. Живут стадами, на человека не нападают, единственный враг — волк. </vt:lpstr>
      <vt:lpstr>Слайд 11</vt:lpstr>
      <vt:lpstr>Олень (Rangifer tarandus L.)</vt:lpstr>
      <vt:lpstr>Северный олень прекрасно приспособлен к суровым условиям Заполярья. Мех у них с полыми внутри волосками, зимой кончики волосков как бы разбухают, утолщаются, и мех стан монолитной броней, которую не может пробить холодный ветер. Все внутренние органы покрыты слоем еще одной теплоизоляции — жиром, который нужен для того, чтобы не мерз изнутри, когда олень поедает  свою основную пищу —  мерзлый ягель. </vt:lpstr>
      <vt:lpstr>Организм оленя необыкновенно устойчив к недостатку соли и голоду. Когда приходится жить впроголодь, организм оленя расходует резервы, вплоть до того, что «съедает» пятую часть их мышц по весу. </vt:lpstr>
      <vt:lpstr>За каждым крупным стадом оленей следует своеобразная «свита». Ближе всех держатся волки. Их иногда называют «пастухами оленей». Практически их жертвой может стать не больной и слабый олень, но и просто отбившийся от стада.</vt:lpstr>
      <vt:lpstr>Росомаха (Gulo gulo L.)</vt:lpstr>
      <vt:lpstr>Слайд 17</vt:lpstr>
      <vt:lpstr>Очень подвижна.  За сутки зимой проходит от 8 до 45 км. Может без отдыха пройти до 70 км. Живет она в одиночку, строго соблюдает разграничение владений и, благодаря своим 38 острым, как клинки,  зубам, никого не боится. </vt:lpstr>
      <vt:lpstr>Песец (Alopex lagopus L.) </vt:lpstr>
      <vt:lpstr>Слайд 20</vt:lpstr>
      <vt:lpstr>Зимой довольствуются скудным рационом — редкие куропатки, остатки пиршеств крупных хищников, лемминги. </vt:lpstr>
      <vt:lpstr>Лемминг (Myopus schisticolor Lill). </vt:lpstr>
      <vt:lpstr>Всю зиму лемминги живут под снегом, где температура воздуха даже в сильные морозы не опускается ниже минус 5-7 градусов. Остальное время они проводят в  подповерхностных грунтовых норах.  </vt:lpstr>
      <vt:lpstr>Слайд 24</vt:lpstr>
      <vt:lpstr>Белый медведь (Ursus maritimus Phipps). </vt:lpstr>
      <vt:lpstr>В большинстве случаев это кочующие звери. О былом обилии медведей говорить не приходится. На побережьях Таймыра сейчас нигде нет таких мест, где за год можно было бы встретить более десяти зверей. По последним сведениям, на севере и востоке Таймыра залегает в берлоги не менее 20-30 медведиц. </vt:lpstr>
      <vt:lpstr>Белый медведь — типичный обитатель ледяных полей полярного бассейна. С сушей связан мало. Быстро плавает (до 6,5 км в час), хорошо ныряет и может пробыть под водой до 2 минут. Прыгает на лед с 4-х метровой, а в воду — с 6 –ти метровой высоты.  Ходит не быстро, но при беге развивает скорость до 8—15 км в час  и нередко догоняет  убегающего человека.  Долго бежать не может,  выдыхается через 5—10 км.  Превосходно развито  обоняние. Слух и  зрение хорошие.</vt:lpstr>
      <vt:lpstr>Беременные самки ложатся в снежные берлоги на 160-170 дней и выходят из них в конце апреля. Есть сведения о том, что и самцы на короткий срок залегают в берлоги. Медвежата родятся в феврале-марте. Медвежата в возрасте 60 дней весят 6-7 кг, а в 8 месяцев - около 60 кг. В помете два, реже один, очень редко 3- 4 медвежонка.</vt:lpstr>
      <vt:lpstr> Основная пища — нерпа, реже морской заяц. Медведи широко кочуют с плавучими льдами в поисках пищи.  Неспровоцированные случаи нападения белых медведей на людей крайне редки, а для Таймыра они неизвестны.</vt:lpstr>
      <vt:lpstr>Млекопитающие полуострова Таймыр.</vt:lpstr>
      <vt:lpstr>Домашнее задание</vt:lpstr>
    </vt:vector>
  </TitlesOfParts>
  <Company>mg48</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dc:title>
  <dc:creator>comp12</dc:creator>
  <cp:lastModifiedBy>Дарёна</cp:lastModifiedBy>
  <cp:revision>31</cp:revision>
  <dcterms:created xsi:type="dcterms:W3CDTF">2008-01-10T02:43:35Z</dcterms:created>
  <dcterms:modified xsi:type="dcterms:W3CDTF">2012-04-19T18:37:53Z</dcterms:modified>
</cp:coreProperties>
</file>