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70" r:id="rId3"/>
    <p:sldId id="271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77" r:id="rId19"/>
    <p:sldId id="275" r:id="rId20"/>
    <p:sldId id="276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image" Target="../media/image2.jpeg"/><Relationship Id="rId6" Type="http://schemas.openxmlformats.org/officeDocument/2006/relationships/image" Target="../media/image8.jpeg"/><Relationship Id="rId5" Type="http://schemas.openxmlformats.org/officeDocument/2006/relationships/image" Target="../media/image9.jpeg"/><Relationship Id="rId4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570562-32BF-45E6-BA00-464E71CE5E4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F73FF6-32BF-4230-A560-BFD7D3A9361D}">
      <dgm:prSet phldrT="[Текст]"/>
      <dgm:spPr/>
      <dgm:t>
        <a:bodyPr/>
        <a:lstStyle/>
        <a:p>
          <a:r>
            <a:rPr lang="ru-RU" dirty="0" smtClean="0"/>
            <a:t>природа</a:t>
          </a:r>
          <a:endParaRPr lang="ru-RU" dirty="0"/>
        </a:p>
      </dgm:t>
    </dgm:pt>
    <dgm:pt modelId="{D7C0D14C-CBD2-47F2-853D-CA78BE50DC09}" type="parTrans" cxnId="{6F90AAA3-A58D-47AC-B040-44345CEC1A14}">
      <dgm:prSet/>
      <dgm:spPr/>
      <dgm:t>
        <a:bodyPr/>
        <a:lstStyle/>
        <a:p>
          <a:endParaRPr lang="ru-RU"/>
        </a:p>
      </dgm:t>
    </dgm:pt>
    <dgm:pt modelId="{97FC8024-800D-4D67-9CFD-B5B1233FC698}" type="sibTrans" cxnId="{6F90AAA3-A58D-47AC-B040-44345CEC1A14}">
      <dgm:prSet/>
      <dgm:spPr/>
      <dgm:t>
        <a:bodyPr/>
        <a:lstStyle/>
        <a:p>
          <a:endParaRPr lang="ru-RU"/>
        </a:p>
      </dgm:t>
    </dgm:pt>
    <dgm:pt modelId="{DEDF599F-4210-4CC1-882B-B9D7E34DC34E}">
      <dgm:prSet phldrT="[Текст]"/>
      <dgm:spPr/>
      <dgm:t>
        <a:bodyPr/>
        <a:lstStyle/>
        <a:p>
          <a:r>
            <a:rPr lang="ru-RU" dirty="0" smtClean="0"/>
            <a:t>ландшафт</a:t>
          </a:r>
          <a:endParaRPr lang="ru-RU" dirty="0"/>
        </a:p>
      </dgm:t>
    </dgm:pt>
    <dgm:pt modelId="{A389E680-7F97-47F7-A888-C1703F8EB51B}" type="parTrans" cxnId="{CF91E3C9-AA94-479A-8EDC-A870C7C7047C}">
      <dgm:prSet/>
      <dgm:spPr/>
      <dgm:t>
        <a:bodyPr/>
        <a:lstStyle/>
        <a:p>
          <a:endParaRPr lang="ru-RU"/>
        </a:p>
      </dgm:t>
    </dgm:pt>
    <dgm:pt modelId="{6ED9DB5F-F865-4C66-8F14-A1B1594E9252}" type="sibTrans" cxnId="{CF91E3C9-AA94-479A-8EDC-A870C7C7047C}">
      <dgm:prSet/>
      <dgm:spPr/>
      <dgm:t>
        <a:bodyPr/>
        <a:lstStyle/>
        <a:p>
          <a:endParaRPr lang="ru-RU"/>
        </a:p>
      </dgm:t>
    </dgm:pt>
    <dgm:pt modelId="{FCD1A5EE-513E-4970-8098-B72BE5F6E1F7}">
      <dgm:prSet phldrT="[Текст]"/>
      <dgm:spPr/>
      <dgm:t>
        <a:bodyPr/>
        <a:lstStyle/>
        <a:p>
          <a:r>
            <a:rPr lang="ru-RU" dirty="0" smtClean="0"/>
            <a:t>климат</a:t>
          </a:r>
          <a:endParaRPr lang="ru-RU" dirty="0"/>
        </a:p>
      </dgm:t>
    </dgm:pt>
    <dgm:pt modelId="{4FF50085-E70C-4B85-923D-4D0D46CB087A}" type="parTrans" cxnId="{99672033-C6DE-4BF3-992C-C7C79D472DB7}">
      <dgm:prSet/>
      <dgm:spPr/>
      <dgm:t>
        <a:bodyPr/>
        <a:lstStyle/>
        <a:p>
          <a:endParaRPr lang="ru-RU"/>
        </a:p>
      </dgm:t>
    </dgm:pt>
    <dgm:pt modelId="{BC6536C1-8718-4146-8D25-6DF509C903F0}" type="sibTrans" cxnId="{99672033-C6DE-4BF3-992C-C7C79D472DB7}">
      <dgm:prSet/>
      <dgm:spPr/>
      <dgm:t>
        <a:bodyPr/>
        <a:lstStyle/>
        <a:p>
          <a:endParaRPr lang="ru-RU"/>
        </a:p>
      </dgm:t>
    </dgm:pt>
    <dgm:pt modelId="{87D37691-4836-40B4-974C-1C0C2BA23157}">
      <dgm:prSet phldrT="[Текст]"/>
      <dgm:spPr/>
      <dgm:t>
        <a:bodyPr/>
        <a:lstStyle/>
        <a:p>
          <a:r>
            <a:rPr lang="ru-RU" dirty="0" smtClean="0"/>
            <a:t>суровый</a:t>
          </a:r>
          <a:endParaRPr lang="ru-RU" dirty="0" smtClean="0"/>
        </a:p>
        <a:p>
          <a:r>
            <a:rPr lang="ru-RU" dirty="0" smtClean="0"/>
            <a:t>непредсказуемый</a:t>
          </a:r>
          <a:endParaRPr lang="ru-RU" dirty="0"/>
        </a:p>
      </dgm:t>
    </dgm:pt>
    <dgm:pt modelId="{93A03D4E-158A-40EF-9577-12213900918A}" type="parTrans" cxnId="{FC4818CF-951E-4BAB-B708-A3304FACE234}">
      <dgm:prSet/>
      <dgm:spPr/>
      <dgm:t>
        <a:bodyPr/>
        <a:lstStyle/>
        <a:p>
          <a:endParaRPr lang="ru-RU"/>
        </a:p>
      </dgm:t>
    </dgm:pt>
    <dgm:pt modelId="{1E23624B-4C3F-4D4D-B8FC-80D97CCC7378}" type="sibTrans" cxnId="{FC4818CF-951E-4BAB-B708-A3304FACE234}">
      <dgm:prSet/>
      <dgm:spPr/>
      <dgm:t>
        <a:bodyPr/>
        <a:lstStyle/>
        <a:p>
          <a:endParaRPr lang="ru-RU"/>
        </a:p>
      </dgm:t>
    </dgm:pt>
    <dgm:pt modelId="{80754D83-1D83-439F-9F33-F831B325BD2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99EB1D99-2253-4DBF-889D-116ABFCE4A22}" type="parTrans" cxnId="{37BB5AB8-8834-4276-B07A-408FD9F48987}">
      <dgm:prSet/>
      <dgm:spPr/>
      <dgm:t>
        <a:bodyPr/>
        <a:lstStyle/>
        <a:p>
          <a:endParaRPr lang="ru-RU"/>
        </a:p>
      </dgm:t>
    </dgm:pt>
    <dgm:pt modelId="{11089167-E25F-4523-82A6-A77FA190409C}" type="sibTrans" cxnId="{37BB5AB8-8834-4276-B07A-408FD9F48987}">
      <dgm:prSet/>
      <dgm:spPr/>
      <dgm:t>
        <a:bodyPr/>
        <a:lstStyle/>
        <a:p>
          <a:endParaRPr lang="ru-RU"/>
        </a:p>
      </dgm:t>
    </dgm:pt>
    <dgm:pt modelId="{7FF5184E-729F-472E-A29E-5F33B16036C2}">
      <dgm:prSet phldrT="[Текст]" custT="1"/>
      <dgm:spPr/>
      <dgm:t>
        <a:bodyPr/>
        <a:lstStyle/>
        <a:p>
          <a:r>
            <a:rPr lang="ru-RU" sz="2000" dirty="0" smtClean="0"/>
            <a:t>?</a:t>
          </a:r>
          <a:endParaRPr lang="ru-RU" sz="2000" dirty="0"/>
        </a:p>
      </dgm:t>
    </dgm:pt>
    <dgm:pt modelId="{7D777D7E-10D3-4A9C-992D-0B990FA29905}" type="parTrans" cxnId="{20A4B19C-161A-4B71-82AD-632177D49CD6}">
      <dgm:prSet/>
      <dgm:spPr/>
      <dgm:t>
        <a:bodyPr/>
        <a:lstStyle/>
        <a:p>
          <a:endParaRPr lang="ru-RU"/>
        </a:p>
      </dgm:t>
    </dgm:pt>
    <dgm:pt modelId="{17B11B93-9E8D-4093-9293-3A3247DD83BC}" type="sibTrans" cxnId="{20A4B19C-161A-4B71-82AD-632177D49CD6}">
      <dgm:prSet/>
      <dgm:spPr/>
      <dgm:t>
        <a:bodyPr/>
        <a:lstStyle/>
        <a:p>
          <a:endParaRPr lang="ru-RU"/>
        </a:p>
      </dgm:t>
    </dgm:pt>
    <dgm:pt modelId="{82CBCE2D-2ED8-4E57-8A4B-7F51ED5F6E25}" type="pres">
      <dgm:prSet presAssocID="{8C570562-32BF-45E6-BA00-464E71CE5E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2AA4C0-9553-4104-B5A7-B73407F4F701}" type="pres">
      <dgm:prSet presAssocID="{BFF73FF6-32BF-4230-A560-BFD7D3A9361D}" presName="hierRoot1" presStyleCnt="0"/>
      <dgm:spPr/>
    </dgm:pt>
    <dgm:pt modelId="{B4861832-C776-45C7-B021-37F156A21E42}" type="pres">
      <dgm:prSet presAssocID="{BFF73FF6-32BF-4230-A560-BFD7D3A9361D}" presName="composite" presStyleCnt="0"/>
      <dgm:spPr/>
    </dgm:pt>
    <dgm:pt modelId="{CD468B01-DE17-40E1-8256-19C5C39EF64C}" type="pres">
      <dgm:prSet presAssocID="{BFF73FF6-32BF-4230-A560-BFD7D3A9361D}" presName="background" presStyleLbl="node0" presStyleIdx="0" presStyleCnt="3"/>
      <dgm:spPr/>
    </dgm:pt>
    <dgm:pt modelId="{E0332BD8-4766-4BE3-A318-D55F2170D2D3}" type="pres">
      <dgm:prSet presAssocID="{BFF73FF6-32BF-4230-A560-BFD7D3A9361D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F24B83-86F5-48D4-8586-F8798F174DD0}" type="pres">
      <dgm:prSet presAssocID="{BFF73FF6-32BF-4230-A560-BFD7D3A9361D}" presName="hierChild2" presStyleCnt="0"/>
      <dgm:spPr/>
    </dgm:pt>
    <dgm:pt modelId="{280BAE26-3C2D-4555-BE82-3E7EAA1C7A29}" type="pres">
      <dgm:prSet presAssocID="{A389E680-7F97-47F7-A888-C1703F8EB51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75405B8-E8D1-4992-854C-6A451C221779}" type="pres">
      <dgm:prSet presAssocID="{DEDF599F-4210-4CC1-882B-B9D7E34DC34E}" presName="hierRoot2" presStyleCnt="0"/>
      <dgm:spPr/>
    </dgm:pt>
    <dgm:pt modelId="{CD6DCA43-9C12-4C43-B4AC-AE8A297E6C29}" type="pres">
      <dgm:prSet presAssocID="{DEDF599F-4210-4CC1-882B-B9D7E34DC34E}" presName="composite2" presStyleCnt="0"/>
      <dgm:spPr/>
    </dgm:pt>
    <dgm:pt modelId="{AB813486-9041-46EA-9A1E-03EFE3115479}" type="pres">
      <dgm:prSet presAssocID="{DEDF599F-4210-4CC1-882B-B9D7E34DC34E}" presName="background2" presStyleLbl="node2" presStyleIdx="0" presStyleCnt="3"/>
      <dgm:spPr/>
    </dgm:pt>
    <dgm:pt modelId="{44887853-91FD-4B13-8F87-0A87D336A219}" type="pres">
      <dgm:prSet presAssocID="{DEDF599F-4210-4CC1-882B-B9D7E34DC3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E79222-48B3-4536-AEFE-47735DBD2FC9}" type="pres">
      <dgm:prSet presAssocID="{DEDF599F-4210-4CC1-882B-B9D7E34DC34E}" presName="hierChild3" presStyleCnt="0"/>
      <dgm:spPr/>
    </dgm:pt>
    <dgm:pt modelId="{47CFC11D-1D3A-4951-A847-07B7B30C8F88}" type="pres">
      <dgm:prSet presAssocID="{FCD1A5EE-513E-4970-8098-B72BE5F6E1F7}" presName="hierRoot1" presStyleCnt="0"/>
      <dgm:spPr/>
    </dgm:pt>
    <dgm:pt modelId="{5D3A4459-3C2C-4F20-B56A-045E9C50EB5A}" type="pres">
      <dgm:prSet presAssocID="{FCD1A5EE-513E-4970-8098-B72BE5F6E1F7}" presName="composite" presStyleCnt="0"/>
      <dgm:spPr/>
    </dgm:pt>
    <dgm:pt modelId="{1E238D20-4370-4FF3-AE2A-66E493FA9A79}" type="pres">
      <dgm:prSet presAssocID="{FCD1A5EE-513E-4970-8098-B72BE5F6E1F7}" presName="background" presStyleLbl="node0" presStyleIdx="1" presStyleCnt="3"/>
      <dgm:spPr/>
    </dgm:pt>
    <dgm:pt modelId="{23992450-3D01-40B1-9A88-AFFC471DCC39}" type="pres">
      <dgm:prSet presAssocID="{FCD1A5EE-513E-4970-8098-B72BE5F6E1F7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1E6CAA-54DD-4495-8285-B39A00EFBC31}" type="pres">
      <dgm:prSet presAssocID="{FCD1A5EE-513E-4970-8098-B72BE5F6E1F7}" presName="hierChild2" presStyleCnt="0"/>
      <dgm:spPr/>
    </dgm:pt>
    <dgm:pt modelId="{072CC12B-06B8-49F3-9F79-5725864FB68D}" type="pres">
      <dgm:prSet presAssocID="{93A03D4E-158A-40EF-9577-12213900918A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CCD0091-EA0D-4CE5-A771-69A0E65AA4F5}" type="pres">
      <dgm:prSet presAssocID="{87D37691-4836-40B4-974C-1C0C2BA23157}" presName="hierRoot2" presStyleCnt="0"/>
      <dgm:spPr/>
    </dgm:pt>
    <dgm:pt modelId="{966896DA-E15F-4320-BB9A-4D74CA1EC485}" type="pres">
      <dgm:prSet presAssocID="{87D37691-4836-40B4-974C-1C0C2BA23157}" presName="composite2" presStyleCnt="0"/>
      <dgm:spPr/>
    </dgm:pt>
    <dgm:pt modelId="{4D8C7C38-2E6F-4F0C-9E18-1A0A87A6F389}" type="pres">
      <dgm:prSet presAssocID="{87D37691-4836-40B4-974C-1C0C2BA23157}" presName="background2" presStyleLbl="node2" presStyleIdx="1" presStyleCnt="3"/>
      <dgm:spPr/>
    </dgm:pt>
    <dgm:pt modelId="{AD3B1950-8106-4D48-A18F-98DC56E6C33F}" type="pres">
      <dgm:prSet presAssocID="{87D37691-4836-40B4-974C-1C0C2BA2315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9840FD-F7B7-4279-B612-96A5E7EC7810}" type="pres">
      <dgm:prSet presAssocID="{87D37691-4836-40B4-974C-1C0C2BA23157}" presName="hierChild3" presStyleCnt="0"/>
      <dgm:spPr/>
    </dgm:pt>
    <dgm:pt modelId="{C79C2CB3-D0A3-423C-884A-839A73021D61}" type="pres">
      <dgm:prSet presAssocID="{80754D83-1D83-439F-9F33-F831B325BD2F}" presName="hierRoot1" presStyleCnt="0"/>
      <dgm:spPr/>
    </dgm:pt>
    <dgm:pt modelId="{EC34F44E-0D46-4D09-8B8A-DE5899AEE94A}" type="pres">
      <dgm:prSet presAssocID="{80754D83-1D83-439F-9F33-F831B325BD2F}" presName="composite" presStyleCnt="0"/>
      <dgm:spPr/>
    </dgm:pt>
    <dgm:pt modelId="{A4DED601-CD35-40AF-B3B1-CB2DFF2F18CE}" type="pres">
      <dgm:prSet presAssocID="{80754D83-1D83-439F-9F33-F831B325BD2F}" presName="background" presStyleLbl="node0" presStyleIdx="2" presStyleCnt="3"/>
      <dgm:spPr/>
    </dgm:pt>
    <dgm:pt modelId="{89FD2D6D-2D5B-4C30-A69D-018AA8E6EEE3}" type="pres">
      <dgm:prSet presAssocID="{80754D83-1D83-439F-9F33-F831B325BD2F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19854D-82B0-4A7E-A9A4-53546DA3E687}" type="pres">
      <dgm:prSet presAssocID="{80754D83-1D83-439F-9F33-F831B325BD2F}" presName="hierChild2" presStyleCnt="0"/>
      <dgm:spPr/>
    </dgm:pt>
    <dgm:pt modelId="{A3CBE716-4D7F-424A-9F07-E1C271BE998C}" type="pres">
      <dgm:prSet presAssocID="{7D777D7E-10D3-4A9C-992D-0B990FA2990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02592D09-E0BB-44E5-ABD5-2D4386E15CA4}" type="pres">
      <dgm:prSet presAssocID="{7FF5184E-729F-472E-A29E-5F33B16036C2}" presName="hierRoot2" presStyleCnt="0"/>
      <dgm:spPr/>
    </dgm:pt>
    <dgm:pt modelId="{DD5CD976-E19D-46AE-B13E-1C716971E23B}" type="pres">
      <dgm:prSet presAssocID="{7FF5184E-729F-472E-A29E-5F33B16036C2}" presName="composite2" presStyleCnt="0"/>
      <dgm:spPr/>
    </dgm:pt>
    <dgm:pt modelId="{F14DE1DF-E63D-470D-BC42-AD79A1F2500F}" type="pres">
      <dgm:prSet presAssocID="{7FF5184E-729F-472E-A29E-5F33B16036C2}" presName="background2" presStyleLbl="node2" presStyleIdx="2" presStyleCnt="3"/>
      <dgm:spPr/>
    </dgm:pt>
    <dgm:pt modelId="{891A63C8-313D-4554-89CB-8E09CBE158CB}" type="pres">
      <dgm:prSet presAssocID="{7FF5184E-729F-472E-A29E-5F33B16036C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4F8DE4-46E4-4BF0-9FA8-F2057431D749}" type="pres">
      <dgm:prSet presAssocID="{7FF5184E-729F-472E-A29E-5F33B16036C2}" presName="hierChild3" presStyleCnt="0"/>
      <dgm:spPr/>
    </dgm:pt>
  </dgm:ptLst>
  <dgm:cxnLst>
    <dgm:cxn modelId="{37BB5AB8-8834-4276-B07A-408FD9F48987}" srcId="{8C570562-32BF-45E6-BA00-464E71CE5E42}" destId="{80754D83-1D83-439F-9F33-F831B325BD2F}" srcOrd="2" destOrd="0" parTransId="{99EB1D99-2253-4DBF-889D-116ABFCE4A22}" sibTransId="{11089167-E25F-4523-82A6-A77FA190409C}"/>
    <dgm:cxn modelId="{687AF197-319A-4128-AEAE-0B5EC3BA23D1}" type="presOf" srcId="{93A03D4E-158A-40EF-9577-12213900918A}" destId="{072CC12B-06B8-49F3-9F79-5725864FB68D}" srcOrd="0" destOrd="0" presId="urn:microsoft.com/office/officeart/2005/8/layout/hierarchy1"/>
    <dgm:cxn modelId="{365750B8-4C40-4B96-BD84-60E6B815FB93}" type="presOf" srcId="{FCD1A5EE-513E-4970-8098-B72BE5F6E1F7}" destId="{23992450-3D01-40B1-9A88-AFFC471DCC39}" srcOrd="0" destOrd="0" presId="urn:microsoft.com/office/officeart/2005/8/layout/hierarchy1"/>
    <dgm:cxn modelId="{A17117A1-3D59-429D-9592-0FA743991918}" type="presOf" srcId="{BFF73FF6-32BF-4230-A560-BFD7D3A9361D}" destId="{E0332BD8-4766-4BE3-A318-D55F2170D2D3}" srcOrd="0" destOrd="0" presId="urn:microsoft.com/office/officeart/2005/8/layout/hierarchy1"/>
    <dgm:cxn modelId="{ADC9B009-108F-4209-BD75-DB78453ED228}" type="presOf" srcId="{7D777D7E-10D3-4A9C-992D-0B990FA29905}" destId="{A3CBE716-4D7F-424A-9F07-E1C271BE998C}" srcOrd="0" destOrd="0" presId="urn:microsoft.com/office/officeart/2005/8/layout/hierarchy1"/>
    <dgm:cxn modelId="{CF91E3C9-AA94-479A-8EDC-A870C7C7047C}" srcId="{BFF73FF6-32BF-4230-A560-BFD7D3A9361D}" destId="{DEDF599F-4210-4CC1-882B-B9D7E34DC34E}" srcOrd="0" destOrd="0" parTransId="{A389E680-7F97-47F7-A888-C1703F8EB51B}" sibTransId="{6ED9DB5F-F865-4C66-8F14-A1B1594E9252}"/>
    <dgm:cxn modelId="{DD4C18A1-4A41-4F66-8418-A4D294307D9D}" type="presOf" srcId="{8C570562-32BF-45E6-BA00-464E71CE5E42}" destId="{82CBCE2D-2ED8-4E57-8A4B-7F51ED5F6E25}" srcOrd="0" destOrd="0" presId="urn:microsoft.com/office/officeart/2005/8/layout/hierarchy1"/>
    <dgm:cxn modelId="{FC4818CF-951E-4BAB-B708-A3304FACE234}" srcId="{FCD1A5EE-513E-4970-8098-B72BE5F6E1F7}" destId="{87D37691-4836-40B4-974C-1C0C2BA23157}" srcOrd="0" destOrd="0" parTransId="{93A03D4E-158A-40EF-9577-12213900918A}" sibTransId="{1E23624B-4C3F-4D4D-B8FC-80D97CCC7378}"/>
    <dgm:cxn modelId="{564A8943-FD53-4478-AAEF-427E2C0229FB}" type="presOf" srcId="{7FF5184E-729F-472E-A29E-5F33B16036C2}" destId="{891A63C8-313D-4554-89CB-8E09CBE158CB}" srcOrd="0" destOrd="0" presId="urn:microsoft.com/office/officeart/2005/8/layout/hierarchy1"/>
    <dgm:cxn modelId="{33F30D48-5E7D-4C6F-92F6-F43A327FF267}" type="presOf" srcId="{80754D83-1D83-439F-9F33-F831B325BD2F}" destId="{89FD2D6D-2D5B-4C30-A69D-018AA8E6EEE3}" srcOrd="0" destOrd="0" presId="urn:microsoft.com/office/officeart/2005/8/layout/hierarchy1"/>
    <dgm:cxn modelId="{20A4B19C-161A-4B71-82AD-632177D49CD6}" srcId="{80754D83-1D83-439F-9F33-F831B325BD2F}" destId="{7FF5184E-729F-472E-A29E-5F33B16036C2}" srcOrd="0" destOrd="0" parTransId="{7D777D7E-10D3-4A9C-992D-0B990FA29905}" sibTransId="{17B11B93-9E8D-4093-9293-3A3247DD83BC}"/>
    <dgm:cxn modelId="{6F90AAA3-A58D-47AC-B040-44345CEC1A14}" srcId="{8C570562-32BF-45E6-BA00-464E71CE5E42}" destId="{BFF73FF6-32BF-4230-A560-BFD7D3A9361D}" srcOrd="0" destOrd="0" parTransId="{D7C0D14C-CBD2-47F2-853D-CA78BE50DC09}" sibTransId="{97FC8024-800D-4D67-9CFD-B5B1233FC698}"/>
    <dgm:cxn modelId="{35E83EC1-BE8C-416D-959A-A7A5C3700C20}" type="presOf" srcId="{87D37691-4836-40B4-974C-1C0C2BA23157}" destId="{AD3B1950-8106-4D48-A18F-98DC56E6C33F}" srcOrd="0" destOrd="0" presId="urn:microsoft.com/office/officeart/2005/8/layout/hierarchy1"/>
    <dgm:cxn modelId="{99672033-C6DE-4BF3-992C-C7C79D472DB7}" srcId="{8C570562-32BF-45E6-BA00-464E71CE5E42}" destId="{FCD1A5EE-513E-4970-8098-B72BE5F6E1F7}" srcOrd="1" destOrd="0" parTransId="{4FF50085-E70C-4B85-923D-4D0D46CB087A}" sibTransId="{BC6536C1-8718-4146-8D25-6DF509C903F0}"/>
    <dgm:cxn modelId="{97B51280-C0CD-48BE-A5C0-8F0948062C04}" type="presOf" srcId="{DEDF599F-4210-4CC1-882B-B9D7E34DC34E}" destId="{44887853-91FD-4B13-8F87-0A87D336A219}" srcOrd="0" destOrd="0" presId="urn:microsoft.com/office/officeart/2005/8/layout/hierarchy1"/>
    <dgm:cxn modelId="{102F2811-B3CF-47C5-BC0F-4E45B62B927A}" type="presOf" srcId="{A389E680-7F97-47F7-A888-C1703F8EB51B}" destId="{280BAE26-3C2D-4555-BE82-3E7EAA1C7A29}" srcOrd="0" destOrd="0" presId="urn:microsoft.com/office/officeart/2005/8/layout/hierarchy1"/>
    <dgm:cxn modelId="{3722B9CA-CE7B-44A5-A04C-CA220F83F232}" type="presParOf" srcId="{82CBCE2D-2ED8-4E57-8A4B-7F51ED5F6E25}" destId="{A72AA4C0-9553-4104-B5A7-B73407F4F701}" srcOrd="0" destOrd="0" presId="urn:microsoft.com/office/officeart/2005/8/layout/hierarchy1"/>
    <dgm:cxn modelId="{F4CE3248-DB8D-43F9-947A-1CD91A4DE7DB}" type="presParOf" srcId="{A72AA4C0-9553-4104-B5A7-B73407F4F701}" destId="{B4861832-C776-45C7-B021-37F156A21E42}" srcOrd="0" destOrd="0" presId="urn:microsoft.com/office/officeart/2005/8/layout/hierarchy1"/>
    <dgm:cxn modelId="{92842D78-D7DE-4272-96F2-043393DBAD8F}" type="presParOf" srcId="{B4861832-C776-45C7-B021-37F156A21E42}" destId="{CD468B01-DE17-40E1-8256-19C5C39EF64C}" srcOrd="0" destOrd="0" presId="urn:microsoft.com/office/officeart/2005/8/layout/hierarchy1"/>
    <dgm:cxn modelId="{D72E7125-42E3-49CA-82A1-3688C600B204}" type="presParOf" srcId="{B4861832-C776-45C7-B021-37F156A21E42}" destId="{E0332BD8-4766-4BE3-A318-D55F2170D2D3}" srcOrd="1" destOrd="0" presId="urn:microsoft.com/office/officeart/2005/8/layout/hierarchy1"/>
    <dgm:cxn modelId="{959C24FC-5C60-4BA8-A32D-59509140020D}" type="presParOf" srcId="{A72AA4C0-9553-4104-B5A7-B73407F4F701}" destId="{2FF24B83-86F5-48D4-8586-F8798F174DD0}" srcOrd="1" destOrd="0" presId="urn:microsoft.com/office/officeart/2005/8/layout/hierarchy1"/>
    <dgm:cxn modelId="{91B049AC-78E8-434C-9D92-457F59849FC5}" type="presParOf" srcId="{2FF24B83-86F5-48D4-8586-F8798F174DD0}" destId="{280BAE26-3C2D-4555-BE82-3E7EAA1C7A29}" srcOrd="0" destOrd="0" presId="urn:microsoft.com/office/officeart/2005/8/layout/hierarchy1"/>
    <dgm:cxn modelId="{58A6FCC0-5028-4D56-AB68-B6FEDA1055F9}" type="presParOf" srcId="{2FF24B83-86F5-48D4-8586-F8798F174DD0}" destId="{875405B8-E8D1-4992-854C-6A451C221779}" srcOrd="1" destOrd="0" presId="urn:microsoft.com/office/officeart/2005/8/layout/hierarchy1"/>
    <dgm:cxn modelId="{FFAFFB8B-8018-4AED-A67F-6F6D979CF161}" type="presParOf" srcId="{875405B8-E8D1-4992-854C-6A451C221779}" destId="{CD6DCA43-9C12-4C43-B4AC-AE8A297E6C29}" srcOrd="0" destOrd="0" presId="urn:microsoft.com/office/officeart/2005/8/layout/hierarchy1"/>
    <dgm:cxn modelId="{A349260E-7CAB-4226-A323-5992151B0287}" type="presParOf" srcId="{CD6DCA43-9C12-4C43-B4AC-AE8A297E6C29}" destId="{AB813486-9041-46EA-9A1E-03EFE3115479}" srcOrd="0" destOrd="0" presId="urn:microsoft.com/office/officeart/2005/8/layout/hierarchy1"/>
    <dgm:cxn modelId="{90A971CA-6C07-4B90-91CC-94C1D87BFFA2}" type="presParOf" srcId="{CD6DCA43-9C12-4C43-B4AC-AE8A297E6C29}" destId="{44887853-91FD-4B13-8F87-0A87D336A219}" srcOrd="1" destOrd="0" presId="urn:microsoft.com/office/officeart/2005/8/layout/hierarchy1"/>
    <dgm:cxn modelId="{4F449269-B753-4306-A28B-721BAF62E991}" type="presParOf" srcId="{875405B8-E8D1-4992-854C-6A451C221779}" destId="{DFE79222-48B3-4536-AEFE-47735DBD2FC9}" srcOrd="1" destOrd="0" presId="urn:microsoft.com/office/officeart/2005/8/layout/hierarchy1"/>
    <dgm:cxn modelId="{13E201E0-AFEF-4686-9F01-BDC9084B71A9}" type="presParOf" srcId="{82CBCE2D-2ED8-4E57-8A4B-7F51ED5F6E25}" destId="{47CFC11D-1D3A-4951-A847-07B7B30C8F88}" srcOrd="1" destOrd="0" presId="urn:microsoft.com/office/officeart/2005/8/layout/hierarchy1"/>
    <dgm:cxn modelId="{0D9AB6B4-13B4-46E0-9010-7C455C9DC1C2}" type="presParOf" srcId="{47CFC11D-1D3A-4951-A847-07B7B30C8F88}" destId="{5D3A4459-3C2C-4F20-B56A-045E9C50EB5A}" srcOrd="0" destOrd="0" presId="urn:microsoft.com/office/officeart/2005/8/layout/hierarchy1"/>
    <dgm:cxn modelId="{5E8C8F90-7036-489C-B779-AA14C0CD8117}" type="presParOf" srcId="{5D3A4459-3C2C-4F20-B56A-045E9C50EB5A}" destId="{1E238D20-4370-4FF3-AE2A-66E493FA9A79}" srcOrd="0" destOrd="0" presId="urn:microsoft.com/office/officeart/2005/8/layout/hierarchy1"/>
    <dgm:cxn modelId="{3E94DE1B-6778-4D64-8984-25646B847032}" type="presParOf" srcId="{5D3A4459-3C2C-4F20-B56A-045E9C50EB5A}" destId="{23992450-3D01-40B1-9A88-AFFC471DCC39}" srcOrd="1" destOrd="0" presId="urn:microsoft.com/office/officeart/2005/8/layout/hierarchy1"/>
    <dgm:cxn modelId="{E75EF686-618E-4AB4-B628-3EB86EAC15EB}" type="presParOf" srcId="{47CFC11D-1D3A-4951-A847-07B7B30C8F88}" destId="{9E1E6CAA-54DD-4495-8285-B39A00EFBC31}" srcOrd="1" destOrd="0" presId="urn:microsoft.com/office/officeart/2005/8/layout/hierarchy1"/>
    <dgm:cxn modelId="{CCEFFA7A-1EDD-45E7-B2AD-29857CE62FFD}" type="presParOf" srcId="{9E1E6CAA-54DD-4495-8285-B39A00EFBC31}" destId="{072CC12B-06B8-49F3-9F79-5725864FB68D}" srcOrd="0" destOrd="0" presId="urn:microsoft.com/office/officeart/2005/8/layout/hierarchy1"/>
    <dgm:cxn modelId="{5DC9BA01-B8A3-4A06-BDEC-F5A5A0507B0C}" type="presParOf" srcId="{9E1E6CAA-54DD-4495-8285-B39A00EFBC31}" destId="{ACCD0091-EA0D-4CE5-A771-69A0E65AA4F5}" srcOrd="1" destOrd="0" presId="urn:microsoft.com/office/officeart/2005/8/layout/hierarchy1"/>
    <dgm:cxn modelId="{8721E542-DA56-4E03-AF95-A27D7C9D240F}" type="presParOf" srcId="{ACCD0091-EA0D-4CE5-A771-69A0E65AA4F5}" destId="{966896DA-E15F-4320-BB9A-4D74CA1EC485}" srcOrd="0" destOrd="0" presId="urn:microsoft.com/office/officeart/2005/8/layout/hierarchy1"/>
    <dgm:cxn modelId="{ED231275-8FD3-4DCE-945E-726DC505497B}" type="presParOf" srcId="{966896DA-E15F-4320-BB9A-4D74CA1EC485}" destId="{4D8C7C38-2E6F-4F0C-9E18-1A0A87A6F389}" srcOrd="0" destOrd="0" presId="urn:microsoft.com/office/officeart/2005/8/layout/hierarchy1"/>
    <dgm:cxn modelId="{6BD3A2E1-F4D9-460B-A43C-17595E36F53B}" type="presParOf" srcId="{966896DA-E15F-4320-BB9A-4D74CA1EC485}" destId="{AD3B1950-8106-4D48-A18F-98DC56E6C33F}" srcOrd="1" destOrd="0" presId="urn:microsoft.com/office/officeart/2005/8/layout/hierarchy1"/>
    <dgm:cxn modelId="{E6594B02-0E46-4DA0-9C34-1788CB5213E0}" type="presParOf" srcId="{ACCD0091-EA0D-4CE5-A771-69A0E65AA4F5}" destId="{159840FD-F7B7-4279-B612-96A5E7EC7810}" srcOrd="1" destOrd="0" presId="urn:microsoft.com/office/officeart/2005/8/layout/hierarchy1"/>
    <dgm:cxn modelId="{E507D70D-4E4E-4B00-BFB6-E1E6749BD757}" type="presParOf" srcId="{82CBCE2D-2ED8-4E57-8A4B-7F51ED5F6E25}" destId="{C79C2CB3-D0A3-423C-884A-839A73021D61}" srcOrd="2" destOrd="0" presId="urn:microsoft.com/office/officeart/2005/8/layout/hierarchy1"/>
    <dgm:cxn modelId="{253DDBE4-3B4D-4E36-8C41-7E3F8CEC46D8}" type="presParOf" srcId="{C79C2CB3-D0A3-423C-884A-839A73021D61}" destId="{EC34F44E-0D46-4D09-8B8A-DE5899AEE94A}" srcOrd="0" destOrd="0" presId="urn:microsoft.com/office/officeart/2005/8/layout/hierarchy1"/>
    <dgm:cxn modelId="{EA0EF3AA-3C2C-4113-9D3B-95FE9F167671}" type="presParOf" srcId="{EC34F44E-0D46-4D09-8B8A-DE5899AEE94A}" destId="{A4DED601-CD35-40AF-B3B1-CB2DFF2F18CE}" srcOrd="0" destOrd="0" presId="urn:microsoft.com/office/officeart/2005/8/layout/hierarchy1"/>
    <dgm:cxn modelId="{030BE400-D15B-4A11-B4F6-478D9B12A6D2}" type="presParOf" srcId="{EC34F44E-0D46-4D09-8B8A-DE5899AEE94A}" destId="{89FD2D6D-2D5B-4C30-A69D-018AA8E6EEE3}" srcOrd="1" destOrd="0" presId="urn:microsoft.com/office/officeart/2005/8/layout/hierarchy1"/>
    <dgm:cxn modelId="{0BAA5B1C-6ABD-4E73-A837-C066F9A7E24F}" type="presParOf" srcId="{C79C2CB3-D0A3-423C-884A-839A73021D61}" destId="{3219854D-82B0-4A7E-A9A4-53546DA3E687}" srcOrd="1" destOrd="0" presId="urn:microsoft.com/office/officeart/2005/8/layout/hierarchy1"/>
    <dgm:cxn modelId="{0A58673D-3372-463C-96D3-EBB87D32E2A0}" type="presParOf" srcId="{3219854D-82B0-4A7E-A9A4-53546DA3E687}" destId="{A3CBE716-4D7F-424A-9F07-E1C271BE998C}" srcOrd="0" destOrd="0" presId="urn:microsoft.com/office/officeart/2005/8/layout/hierarchy1"/>
    <dgm:cxn modelId="{DF851DEC-8B33-4563-9ED3-3A8F7611BB6A}" type="presParOf" srcId="{3219854D-82B0-4A7E-A9A4-53546DA3E687}" destId="{02592D09-E0BB-44E5-ABD5-2D4386E15CA4}" srcOrd="1" destOrd="0" presId="urn:microsoft.com/office/officeart/2005/8/layout/hierarchy1"/>
    <dgm:cxn modelId="{63CBE61B-7B5F-454D-A96E-8FB196FEA89A}" type="presParOf" srcId="{02592D09-E0BB-44E5-ABD5-2D4386E15CA4}" destId="{DD5CD976-E19D-46AE-B13E-1C716971E23B}" srcOrd="0" destOrd="0" presId="urn:microsoft.com/office/officeart/2005/8/layout/hierarchy1"/>
    <dgm:cxn modelId="{14271622-2E99-42BB-A857-3894B3191CA6}" type="presParOf" srcId="{DD5CD976-E19D-46AE-B13E-1C716971E23B}" destId="{F14DE1DF-E63D-470D-BC42-AD79A1F2500F}" srcOrd="0" destOrd="0" presId="urn:microsoft.com/office/officeart/2005/8/layout/hierarchy1"/>
    <dgm:cxn modelId="{F06CA873-75F4-44E7-8050-D4E30CC851C4}" type="presParOf" srcId="{DD5CD976-E19D-46AE-B13E-1C716971E23B}" destId="{891A63C8-313D-4554-89CB-8E09CBE158CB}" srcOrd="1" destOrd="0" presId="urn:microsoft.com/office/officeart/2005/8/layout/hierarchy1"/>
    <dgm:cxn modelId="{107CD5FB-8351-470C-BF02-66EAA0F41BF8}" type="presParOf" srcId="{02592D09-E0BB-44E5-ABD5-2D4386E15CA4}" destId="{2C4F8DE4-46E4-4BF0-9FA8-F2057431D749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570562-32BF-45E6-BA00-464E71CE5E4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F73FF6-32BF-4230-A560-BFD7D3A9361D}">
      <dgm:prSet phldrT="[Текст]"/>
      <dgm:spPr/>
      <dgm:t>
        <a:bodyPr/>
        <a:lstStyle/>
        <a:p>
          <a:r>
            <a:rPr lang="ru-RU" dirty="0" smtClean="0"/>
            <a:t>природа</a:t>
          </a:r>
          <a:endParaRPr lang="ru-RU" dirty="0"/>
        </a:p>
      </dgm:t>
    </dgm:pt>
    <dgm:pt modelId="{D7C0D14C-CBD2-47F2-853D-CA78BE50DC09}" type="parTrans" cxnId="{6F90AAA3-A58D-47AC-B040-44345CEC1A14}">
      <dgm:prSet/>
      <dgm:spPr/>
      <dgm:t>
        <a:bodyPr/>
        <a:lstStyle/>
        <a:p>
          <a:endParaRPr lang="ru-RU"/>
        </a:p>
      </dgm:t>
    </dgm:pt>
    <dgm:pt modelId="{97FC8024-800D-4D67-9CFD-B5B1233FC698}" type="sibTrans" cxnId="{6F90AAA3-A58D-47AC-B040-44345CEC1A14}">
      <dgm:prSet/>
      <dgm:spPr/>
      <dgm:t>
        <a:bodyPr/>
        <a:lstStyle/>
        <a:p>
          <a:endParaRPr lang="ru-RU"/>
        </a:p>
      </dgm:t>
    </dgm:pt>
    <dgm:pt modelId="{DEDF599F-4210-4CC1-882B-B9D7E34DC34E}">
      <dgm:prSet phldrT="[Текст]"/>
      <dgm:spPr/>
      <dgm:t>
        <a:bodyPr/>
        <a:lstStyle/>
        <a:p>
          <a:r>
            <a:rPr lang="ru-RU" dirty="0" smtClean="0"/>
            <a:t>ландшафт</a:t>
          </a:r>
          <a:endParaRPr lang="ru-RU" dirty="0"/>
        </a:p>
      </dgm:t>
    </dgm:pt>
    <dgm:pt modelId="{A389E680-7F97-47F7-A888-C1703F8EB51B}" type="parTrans" cxnId="{CF91E3C9-AA94-479A-8EDC-A870C7C7047C}">
      <dgm:prSet/>
      <dgm:spPr/>
      <dgm:t>
        <a:bodyPr/>
        <a:lstStyle/>
        <a:p>
          <a:endParaRPr lang="ru-RU"/>
        </a:p>
      </dgm:t>
    </dgm:pt>
    <dgm:pt modelId="{6ED9DB5F-F865-4C66-8F14-A1B1594E9252}" type="sibTrans" cxnId="{CF91E3C9-AA94-479A-8EDC-A870C7C7047C}">
      <dgm:prSet/>
      <dgm:spPr/>
      <dgm:t>
        <a:bodyPr/>
        <a:lstStyle/>
        <a:p>
          <a:endParaRPr lang="ru-RU"/>
        </a:p>
      </dgm:t>
    </dgm:pt>
    <dgm:pt modelId="{FCD1A5EE-513E-4970-8098-B72BE5F6E1F7}">
      <dgm:prSet phldrT="[Текст]"/>
      <dgm:spPr/>
      <dgm:t>
        <a:bodyPr/>
        <a:lstStyle/>
        <a:p>
          <a:r>
            <a:rPr lang="ru-RU" dirty="0" smtClean="0"/>
            <a:t>климат</a:t>
          </a:r>
          <a:endParaRPr lang="ru-RU" dirty="0"/>
        </a:p>
      </dgm:t>
    </dgm:pt>
    <dgm:pt modelId="{4FF50085-E70C-4B85-923D-4D0D46CB087A}" type="parTrans" cxnId="{99672033-C6DE-4BF3-992C-C7C79D472DB7}">
      <dgm:prSet/>
      <dgm:spPr/>
      <dgm:t>
        <a:bodyPr/>
        <a:lstStyle/>
        <a:p>
          <a:endParaRPr lang="ru-RU"/>
        </a:p>
      </dgm:t>
    </dgm:pt>
    <dgm:pt modelId="{BC6536C1-8718-4146-8D25-6DF509C903F0}" type="sibTrans" cxnId="{99672033-C6DE-4BF3-992C-C7C79D472DB7}">
      <dgm:prSet/>
      <dgm:spPr/>
      <dgm:t>
        <a:bodyPr/>
        <a:lstStyle/>
        <a:p>
          <a:endParaRPr lang="ru-RU"/>
        </a:p>
      </dgm:t>
    </dgm:pt>
    <dgm:pt modelId="{87D37691-4836-40B4-974C-1C0C2BA23157}">
      <dgm:prSet phldrT="[Текст]"/>
      <dgm:spPr/>
      <dgm:t>
        <a:bodyPr/>
        <a:lstStyle/>
        <a:p>
          <a:r>
            <a:rPr lang="ru-RU" dirty="0" smtClean="0"/>
            <a:t>суровый</a:t>
          </a:r>
          <a:endParaRPr lang="ru-RU" dirty="0" smtClean="0"/>
        </a:p>
        <a:p>
          <a:r>
            <a:rPr lang="ru-RU" dirty="0" smtClean="0"/>
            <a:t>непредсказуемый</a:t>
          </a:r>
          <a:endParaRPr lang="ru-RU" dirty="0"/>
        </a:p>
      </dgm:t>
    </dgm:pt>
    <dgm:pt modelId="{93A03D4E-158A-40EF-9577-12213900918A}" type="parTrans" cxnId="{FC4818CF-951E-4BAB-B708-A3304FACE234}">
      <dgm:prSet/>
      <dgm:spPr/>
      <dgm:t>
        <a:bodyPr/>
        <a:lstStyle/>
        <a:p>
          <a:endParaRPr lang="ru-RU"/>
        </a:p>
      </dgm:t>
    </dgm:pt>
    <dgm:pt modelId="{1E23624B-4C3F-4D4D-B8FC-80D97CCC7378}" type="sibTrans" cxnId="{FC4818CF-951E-4BAB-B708-A3304FACE234}">
      <dgm:prSet/>
      <dgm:spPr/>
      <dgm:t>
        <a:bodyPr/>
        <a:lstStyle/>
        <a:p>
          <a:endParaRPr lang="ru-RU"/>
        </a:p>
      </dgm:t>
    </dgm:pt>
    <dgm:pt modelId="{80754D83-1D83-439F-9F33-F831B325BD2F}">
      <dgm:prSet phldrT="[Текст]"/>
      <dgm:spPr/>
      <dgm:t>
        <a:bodyPr/>
        <a:lstStyle/>
        <a:p>
          <a:r>
            <a:rPr lang="ru-RU" dirty="0" smtClean="0"/>
            <a:t>соседи</a:t>
          </a:r>
          <a:endParaRPr lang="ru-RU" dirty="0"/>
        </a:p>
      </dgm:t>
    </dgm:pt>
    <dgm:pt modelId="{99EB1D99-2253-4DBF-889D-116ABFCE4A22}" type="parTrans" cxnId="{37BB5AB8-8834-4276-B07A-408FD9F48987}">
      <dgm:prSet/>
      <dgm:spPr/>
      <dgm:t>
        <a:bodyPr/>
        <a:lstStyle/>
        <a:p>
          <a:endParaRPr lang="ru-RU"/>
        </a:p>
      </dgm:t>
    </dgm:pt>
    <dgm:pt modelId="{11089167-E25F-4523-82A6-A77FA190409C}" type="sibTrans" cxnId="{37BB5AB8-8834-4276-B07A-408FD9F48987}">
      <dgm:prSet/>
      <dgm:spPr/>
      <dgm:t>
        <a:bodyPr/>
        <a:lstStyle/>
        <a:p>
          <a:endParaRPr lang="ru-RU"/>
        </a:p>
      </dgm:t>
    </dgm:pt>
    <dgm:pt modelId="{7FF5184E-729F-472E-A29E-5F33B16036C2}">
      <dgm:prSet phldrT="[Текст]" custT="1"/>
      <dgm:spPr/>
      <dgm:t>
        <a:bodyPr/>
        <a:lstStyle/>
        <a:p>
          <a:r>
            <a:rPr lang="ru-RU" sz="2000" dirty="0" err="1" smtClean="0"/>
            <a:t>финно</a:t>
          </a:r>
          <a:r>
            <a:rPr lang="ru-RU" sz="2000" dirty="0" smtClean="0"/>
            <a:t>- </a:t>
          </a:r>
          <a:r>
            <a:rPr lang="ru-RU" sz="2000" dirty="0" err="1" smtClean="0"/>
            <a:t>угры</a:t>
          </a:r>
          <a:endParaRPr lang="ru-RU" sz="2000" dirty="0" smtClean="0"/>
        </a:p>
        <a:p>
          <a:r>
            <a:rPr lang="ru-RU" sz="2000" dirty="0" err="1" smtClean="0"/>
            <a:t>балты</a:t>
          </a:r>
          <a:endParaRPr lang="ru-RU" sz="2000" dirty="0"/>
        </a:p>
      </dgm:t>
    </dgm:pt>
    <dgm:pt modelId="{7D777D7E-10D3-4A9C-992D-0B990FA29905}" type="parTrans" cxnId="{20A4B19C-161A-4B71-82AD-632177D49CD6}">
      <dgm:prSet/>
      <dgm:spPr/>
      <dgm:t>
        <a:bodyPr/>
        <a:lstStyle/>
        <a:p>
          <a:endParaRPr lang="ru-RU"/>
        </a:p>
      </dgm:t>
    </dgm:pt>
    <dgm:pt modelId="{17B11B93-9E8D-4093-9293-3A3247DD83BC}" type="sibTrans" cxnId="{20A4B19C-161A-4B71-82AD-632177D49CD6}">
      <dgm:prSet/>
      <dgm:spPr/>
      <dgm:t>
        <a:bodyPr/>
        <a:lstStyle/>
        <a:p>
          <a:endParaRPr lang="ru-RU"/>
        </a:p>
      </dgm:t>
    </dgm:pt>
    <dgm:pt modelId="{82CBCE2D-2ED8-4E57-8A4B-7F51ED5F6E25}" type="pres">
      <dgm:prSet presAssocID="{8C570562-32BF-45E6-BA00-464E71CE5E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2AA4C0-9553-4104-B5A7-B73407F4F701}" type="pres">
      <dgm:prSet presAssocID="{BFF73FF6-32BF-4230-A560-BFD7D3A9361D}" presName="hierRoot1" presStyleCnt="0"/>
      <dgm:spPr/>
    </dgm:pt>
    <dgm:pt modelId="{B4861832-C776-45C7-B021-37F156A21E42}" type="pres">
      <dgm:prSet presAssocID="{BFF73FF6-32BF-4230-A560-BFD7D3A9361D}" presName="composite" presStyleCnt="0"/>
      <dgm:spPr/>
    </dgm:pt>
    <dgm:pt modelId="{CD468B01-DE17-40E1-8256-19C5C39EF64C}" type="pres">
      <dgm:prSet presAssocID="{BFF73FF6-32BF-4230-A560-BFD7D3A9361D}" presName="background" presStyleLbl="node0" presStyleIdx="0" presStyleCnt="3"/>
      <dgm:spPr/>
    </dgm:pt>
    <dgm:pt modelId="{E0332BD8-4766-4BE3-A318-D55F2170D2D3}" type="pres">
      <dgm:prSet presAssocID="{BFF73FF6-32BF-4230-A560-BFD7D3A9361D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F24B83-86F5-48D4-8586-F8798F174DD0}" type="pres">
      <dgm:prSet presAssocID="{BFF73FF6-32BF-4230-A560-BFD7D3A9361D}" presName="hierChild2" presStyleCnt="0"/>
      <dgm:spPr/>
    </dgm:pt>
    <dgm:pt modelId="{280BAE26-3C2D-4555-BE82-3E7EAA1C7A29}" type="pres">
      <dgm:prSet presAssocID="{A389E680-7F97-47F7-A888-C1703F8EB51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75405B8-E8D1-4992-854C-6A451C221779}" type="pres">
      <dgm:prSet presAssocID="{DEDF599F-4210-4CC1-882B-B9D7E34DC34E}" presName="hierRoot2" presStyleCnt="0"/>
      <dgm:spPr/>
    </dgm:pt>
    <dgm:pt modelId="{CD6DCA43-9C12-4C43-B4AC-AE8A297E6C29}" type="pres">
      <dgm:prSet presAssocID="{DEDF599F-4210-4CC1-882B-B9D7E34DC34E}" presName="composite2" presStyleCnt="0"/>
      <dgm:spPr/>
    </dgm:pt>
    <dgm:pt modelId="{AB813486-9041-46EA-9A1E-03EFE3115479}" type="pres">
      <dgm:prSet presAssocID="{DEDF599F-4210-4CC1-882B-B9D7E34DC34E}" presName="background2" presStyleLbl="node2" presStyleIdx="0" presStyleCnt="3"/>
      <dgm:spPr/>
    </dgm:pt>
    <dgm:pt modelId="{44887853-91FD-4B13-8F87-0A87D336A219}" type="pres">
      <dgm:prSet presAssocID="{DEDF599F-4210-4CC1-882B-B9D7E34DC3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E79222-48B3-4536-AEFE-47735DBD2FC9}" type="pres">
      <dgm:prSet presAssocID="{DEDF599F-4210-4CC1-882B-B9D7E34DC34E}" presName="hierChild3" presStyleCnt="0"/>
      <dgm:spPr/>
    </dgm:pt>
    <dgm:pt modelId="{47CFC11D-1D3A-4951-A847-07B7B30C8F88}" type="pres">
      <dgm:prSet presAssocID="{FCD1A5EE-513E-4970-8098-B72BE5F6E1F7}" presName="hierRoot1" presStyleCnt="0"/>
      <dgm:spPr/>
    </dgm:pt>
    <dgm:pt modelId="{5D3A4459-3C2C-4F20-B56A-045E9C50EB5A}" type="pres">
      <dgm:prSet presAssocID="{FCD1A5EE-513E-4970-8098-B72BE5F6E1F7}" presName="composite" presStyleCnt="0"/>
      <dgm:spPr/>
    </dgm:pt>
    <dgm:pt modelId="{1E238D20-4370-4FF3-AE2A-66E493FA9A79}" type="pres">
      <dgm:prSet presAssocID="{FCD1A5EE-513E-4970-8098-B72BE5F6E1F7}" presName="background" presStyleLbl="node0" presStyleIdx="1" presStyleCnt="3"/>
      <dgm:spPr/>
    </dgm:pt>
    <dgm:pt modelId="{23992450-3D01-40B1-9A88-AFFC471DCC39}" type="pres">
      <dgm:prSet presAssocID="{FCD1A5EE-513E-4970-8098-B72BE5F6E1F7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1E6CAA-54DD-4495-8285-B39A00EFBC31}" type="pres">
      <dgm:prSet presAssocID="{FCD1A5EE-513E-4970-8098-B72BE5F6E1F7}" presName="hierChild2" presStyleCnt="0"/>
      <dgm:spPr/>
    </dgm:pt>
    <dgm:pt modelId="{072CC12B-06B8-49F3-9F79-5725864FB68D}" type="pres">
      <dgm:prSet presAssocID="{93A03D4E-158A-40EF-9577-12213900918A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CCD0091-EA0D-4CE5-A771-69A0E65AA4F5}" type="pres">
      <dgm:prSet presAssocID="{87D37691-4836-40B4-974C-1C0C2BA23157}" presName="hierRoot2" presStyleCnt="0"/>
      <dgm:spPr/>
    </dgm:pt>
    <dgm:pt modelId="{966896DA-E15F-4320-BB9A-4D74CA1EC485}" type="pres">
      <dgm:prSet presAssocID="{87D37691-4836-40B4-974C-1C0C2BA23157}" presName="composite2" presStyleCnt="0"/>
      <dgm:spPr/>
    </dgm:pt>
    <dgm:pt modelId="{4D8C7C38-2E6F-4F0C-9E18-1A0A87A6F389}" type="pres">
      <dgm:prSet presAssocID="{87D37691-4836-40B4-974C-1C0C2BA23157}" presName="background2" presStyleLbl="node2" presStyleIdx="1" presStyleCnt="3"/>
      <dgm:spPr/>
    </dgm:pt>
    <dgm:pt modelId="{AD3B1950-8106-4D48-A18F-98DC56E6C33F}" type="pres">
      <dgm:prSet presAssocID="{87D37691-4836-40B4-974C-1C0C2BA2315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9840FD-F7B7-4279-B612-96A5E7EC7810}" type="pres">
      <dgm:prSet presAssocID="{87D37691-4836-40B4-974C-1C0C2BA23157}" presName="hierChild3" presStyleCnt="0"/>
      <dgm:spPr/>
    </dgm:pt>
    <dgm:pt modelId="{C79C2CB3-D0A3-423C-884A-839A73021D61}" type="pres">
      <dgm:prSet presAssocID="{80754D83-1D83-439F-9F33-F831B325BD2F}" presName="hierRoot1" presStyleCnt="0"/>
      <dgm:spPr/>
    </dgm:pt>
    <dgm:pt modelId="{EC34F44E-0D46-4D09-8B8A-DE5899AEE94A}" type="pres">
      <dgm:prSet presAssocID="{80754D83-1D83-439F-9F33-F831B325BD2F}" presName="composite" presStyleCnt="0"/>
      <dgm:spPr/>
    </dgm:pt>
    <dgm:pt modelId="{A4DED601-CD35-40AF-B3B1-CB2DFF2F18CE}" type="pres">
      <dgm:prSet presAssocID="{80754D83-1D83-439F-9F33-F831B325BD2F}" presName="background" presStyleLbl="node0" presStyleIdx="2" presStyleCnt="3"/>
      <dgm:spPr/>
    </dgm:pt>
    <dgm:pt modelId="{89FD2D6D-2D5B-4C30-A69D-018AA8E6EEE3}" type="pres">
      <dgm:prSet presAssocID="{80754D83-1D83-439F-9F33-F831B325BD2F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19854D-82B0-4A7E-A9A4-53546DA3E687}" type="pres">
      <dgm:prSet presAssocID="{80754D83-1D83-439F-9F33-F831B325BD2F}" presName="hierChild2" presStyleCnt="0"/>
      <dgm:spPr/>
    </dgm:pt>
    <dgm:pt modelId="{A3CBE716-4D7F-424A-9F07-E1C271BE998C}" type="pres">
      <dgm:prSet presAssocID="{7D777D7E-10D3-4A9C-992D-0B990FA2990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02592D09-E0BB-44E5-ABD5-2D4386E15CA4}" type="pres">
      <dgm:prSet presAssocID="{7FF5184E-729F-472E-A29E-5F33B16036C2}" presName="hierRoot2" presStyleCnt="0"/>
      <dgm:spPr/>
    </dgm:pt>
    <dgm:pt modelId="{DD5CD976-E19D-46AE-B13E-1C716971E23B}" type="pres">
      <dgm:prSet presAssocID="{7FF5184E-729F-472E-A29E-5F33B16036C2}" presName="composite2" presStyleCnt="0"/>
      <dgm:spPr/>
    </dgm:pt>
    <dgm:pt modelId="{F14DE1DF-E63D-470D-BC42-AD79A1F2500F}" type="pres">
      <dgm:prSet presAssocID="{7FF5184E-729F-472E-A29E-5F33B16036C2}" presName="background2" presStyleLbl="node2" presStyleIdx="2" presStyleCnt="3"/>
      <dgm:spPr/>
    </dgm:pt>
    <dgm:pt modelId="{891A63C8-313D-4554-89CB-8E09CBE158CB}" type="pres">
      <dgm:prSet presAssocID="{7FF5184E-729F-472E-A29E-5F33B16036C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4F8DE4-46E4-4BF0-9FA8-F2057431D749}" type="pres">
      <dgm:prSet presAssocID="{7FF5184E-729F-472E-A29E-5F33B16036C2}" presName="hierChild3" presStyleCnt="0"/>
      <dgm:spPr/>
    </dgm:pt>
  </dgm:ptLst>
  <dgm:cxnLst>
    <dgm:cxn modelId="{37BB5AB8-8834-4276-B07A-408FD9F48987}" srcId="{8C570562-32BF-45E6-BA00-464E71CE5E42}" destId="{80754D83-1D83-439F-9F33-F831B325BD2F}" srcOrd="2" destOrd="0" parTransId="{99EB1D99-2253-4DBF-889D-116ABFCE4A22}" sibTransId="{11089167-E25F-4523-82A6-A77FA190409C}"/>
    <dgm:cxn modelId="{F0FFB3F9-64E0-4745-B66A-E7D5A3B9A5EC}" type="presOf" srcId="{8C570562-32BF-45E6-BA00-464E71CE5E42}" destId="{82CBCE2D-2ED8-4E57-8A4B-7F51ED5F6E25}" srcOrd="0" destOrd="0" presId="urn:microsoft.com/office/officeart/2005/8/layout/hierarchy1"/>
    <dgm:cxn modelId="{7BDCF135-B15B-47F9-B911-10C1D6727E98}" type="presOf" srcId="{FCD1A5EE-513E-4970-8098-B72BE5F6E1F7}" destId="{23992450-3D01-40B1-9A88-AFFC471DCC39}" srcOrd="0" destOrd="0" presId="urn:microsoft.com/office/officeart/2005/8/layout/hierarchy1"/>
    <dgm:cxn modelId="{CF91E3C9-AA94-479A-8EDC-A870C7C7047C}" srcId="{BFF73FF6-32BF-4230-A560-BFD7D3A9361D}" destId="{DEDF599F-4210-4CC1-882B-B9D7E34DC34E}" srcOrd="0" destOrd="0" parTransId="{A389E680-7F97-47F7-A888-C1703F8EB51B}" sibTransId="{6ED9DB5F-F865-4C66-8F14-A1B1594E9252}"/>
    <dgm:cxn modelId="{1AAE0890-C2E6-4676-B925-D8237AA5E489}" type="presOf" srcId="{BFF73FF6-32BF-4230-A560-BFD7D3A9361D}" destId="{E0332BD8-4766-4BE3-A318-D55F2170D2D3}" srcOrd="0" destOrd="0" presId="urn:microsoft.com/office/officeart/2005/8/layout/hierarchy1"/>
    <dgm:cxn modelId="{A33CF89F-5422-4092-80C1-17CDA9FA0A87}" type="presOf" srcId="{7D777D7E-10D3-4A9C-992D-0B990FA29905}" destId="{A3CBE716-4D7F-424A-9F07-E1C271BE998C}" srcOrd="0" destOrd="0" presId="urn:microsoft.com/office/officeart/2005/8/layout/hierarchy1"/>
    <dgm:cxn modelId="{FC4818CF-951E-4BAB-B708-A3304FACE234}" srcId="{FCD1A5EE-513E-4970-8098-B72BE5F6E1F7}" destId="{87D37691-4836-40B4-974C-1C0C2BA23157}" srcOrd="0" destOrd="0" parTransId="{93A03D4E-158A-40EF-9577-12213900918A}" sibTransId="{1E23624B-4C3F-4D4D-B8FC-80D97CCC7378}"/>
    <dgm:cxn modelId="{20A4B19C-161A-4B71-82AD-632177D49CD6}" srcId="{80754D83-1D83-439F-9F33-F831B325BD2F}" destId="{7FF5184E-729F-472E-A29E-5F33B16036C2}" srcOrd="0" destOrd="0" parTransId="{7D777D7E-10D3-4A9C-992D-0B990FA29905}" sibTransId="{17B11B93-9E8D-4093-9293-3A3247DD83BC}"/>
    <dgm:cxn modelId="{6F90AAA3-A58D-47AC-B040-44345CEC1A14}" srcId="{8C570562-32BF-45E6-BA00-464E71CE5E42}" destId="{BFF73FF6-32BF-4230-A560-BFD7D3A9361D}" srcOrd="0" destOrd="0" parTransId="{D7C0D14C-CBD2-47F2-853D-CA78BE50DC09}" sibTransId="{97FC8024-800D-4D67-9CFD-B5B1233FC698}"/>
    <dgm:cxn modelId="{FC13A33B-5641-4DE8-9875-6D6E1B30A8A5}" type="presOf" srcId="{7FF5184E-729F-472E-A29E-5F33B16036C2}" destId="{891A63C8-313D-4554-89CB-8E09CBE158CB}" srcOrd="0" destOrd="0" presId="urn:microsoft.com/office/officeart/2005/8/layout/hierarchy1"/>
    <dgm:cxn modelId="{F78E94FB-5853-4C4C-8938-E59241DF64D6}" type="presOf" srcId="{80754D83-1D83-439F-9F33-F831B325BD2F}" destId="{89FD2D6D-2D5B-4C30-A69D-018AA8E6EEE3}" srcOrd="0" destOrd="0" presId="urn:microsoft.com/office/officeart/2005/8/layout/hierarchy1"/>
    <dgm:cxn modelId="{BF822170-FC4F-4D09-81A4-496779C882B5}" type="presOf" srcId="{A389E680-7F97-47F7-A888-C1703F8EB51B}" destId="{280BAE26-3C2D-4555-BE82-3E7EAA1C7A29}" srcOrd="0" destOrd="0" presId="urn:microsoft.com/office/officeart/2005/8/layout/hierarchy1"/>
    <dgm:cxn modelId="{07B101FD-E68A-4058-9753-47CC553A52F2}" type="presOf" srcId="{87D37691-4836-40B4-974C-1C0C2BA23157}" destId="{AD3B1950-8106-4D48-A18F-98DC56E6C33F}" srcOrd="0" destOrd="0" presId="urn:microsoft.com/office/officeart/2005/8/layout/hierarchy1"/>
    <dgm:cxn modelId="{99672033-C6DE-4BF3-992C-C7C79D472DB7}" srcId="{8C570562-32BF-45E6-BA00-464E71CE5E42}" destId="{FCD1A5EE-513E-4970-8098-B72BE5F6E1F7}" srcOrd="1" destOrd="0" parTransId="{4FF50085-E70C-4B85-923D-4D0D46CB087A}" sibTransId="{BC6536C1-8718-4146-8D25-6DF509C903F0}"/>
    <dgm:cxn modelId="{898F8328-3CC1-44C5-8056-075B588E73DB}" type="presOf" srcId="{DEDF599F-4210-4CC1-882B-B9D7E34DC34E}" destId="{44887853-91FD-4B13-8F87-0A87D336A219}" srcOrd="0" destOrd="0" presId="urn:microsoft.com/office/officeart/2005/8/layout/hierarchy1"/>
    <dgm:cxn modelId="{BADEF3BA-A98C-49FC-B18C-B5A8D6E134AF}" type="presOf" srcId="{93A03D4E-158A-40EF-9577-12213900918A}" destId="{072CC12B-06B8-49F3-9F79-5725864FB68D}" srcOrd="0" destOrd="0" presId="urn:microsoft.com/office/officeart/2005/8/layout/hierarchy1"/>
    <dgm:cxn modelId="{D3B5552D-9CEA-47F0-A0A1-A43F87ABAB11}" type="presParOf" srcId="{82CBCE2D-2ED8-4E57-8A4B-7F51ED5F6E25}" destId="{A72AA4C0-9553-4104-B5A7-B73407F4F701}" srcOrd="0" destOrd="0" presId="urn:microsoft.com/office/officeart/2005/8/layout/hierarchy1"/>
    <dgm:cxn modelId="{B071B789-AA74-4552-A714-5C0777F103C4}" type="presParOf" srcId="{A72AA4C0-9553-4104-B5A7-B73407F4F701}" destId="{B4861832-C776-45C7-B021-37F156A21E42}" srcOrd="0" destOrd="0" presId="urn:microsoft.com/office/officeart/2005/8/layout/hierarchy1"/>
    <dgm:cxn modelId="{A751B5BF-B2FD-4821-BBDF-FDB72E419875}" type="presParOf" srcId="{B4861832-C776-45C7-B021-37F156A21E42}" destId="{CD468B01-DE17-40E1-8256-19C5C39EF64C}" srcOrd="0" destOrd="0" presId="urn:microsoft.com/office/officeart/2005/8/layout/hierarchy1"/>
    <dgm:cxn modelId="{22759B85-E07C-4CDA-B96F-829F431E5168}" type="presParOf" srcId="{B4861832-C776-45C7-B021-37F156A21E42}" destId="{E0332BD8-4766-4BE3-A318-D55F2170D2D3}" srcOrd="1" destOrd="0" presId="urn:microsoft.com/office/officeart/2005/8/layout/hierarchy1"/>
    <dgm:cxn modelId="{029E4ADC-E8BC-4DAE-A24C-26AA9FCB7E7C}" type="presParOf" srcId="{A72AA4C0-9553-4104-B5A7-B73407F4F701}" destId="{2FF24B83-86F5-48D4-8586-F8798F174DD0}" srcOrd="1" destOrd="0" presId="urn:microsoft.com/office/officeart/2005/8/layout/hierarchy1"/>
    <dgm:cxn modelId="{283679CD-8B48-46CF-8D05-58FE14C988AA}" type="presParOf" srcId="{2FF24B83-86F5-48D4-8586-F8798F174DD0}" destId="{280BAE26-3C2D-4555-BE82-3E7EAA1C7A29}" srcOrd="0" destOrd="0" presId="urn:microsoft.com/office/officeart/2005/8/layout/hierarchy1"/>
    <dgm:cxn modelId="{A029FE89-6AE6-4BB6-BBF8-702597C07CF5}" type="presParOf" srcId="{2FF24B83-86F5-48D4-8586-F8798F174DD0}" destId="{875405B8-E8D1-4992-854C-6A451C221779}" srcOrd="1" destOrd="0" presId="urn:microsoft.com/office/officeart/2005/8/layout/hierarchy1"/>
    <dgm:cxn modelId="{4B68596F-B089-4A52-B876-D0F88B1EC9BC}" type="presParOf" srcId="{875405B8-E8D1-4992-854C-6A451C221779}" destId="{CD6DCA43-9C12-4C43-B4AC-AE8A297E6C29}" srcOrd="0" destOrd="0" presId="urn:microsoft.com/office/officeart/2005/8/layout/hierarchy1"/>
    <dgm:cxn modelId="{1EAF1A2E-C8B4-4CD5-94EB-EC31DEC2AEB5}" type="presParOf" srcId="{CD6DCA43-9C12-4C43-B4AC-AE8A297E6C29}" destId="{AB813486-9041-46EA-9A1E-03EFE3115479}" srcOrd="0" destOrd="0" presId="urn:microsoft.com/office/officeart/2005/8/layout/hierarchy1"/>
    <dgm:cxn modelId="{6F53FCCD-4D2D-40C1-827E-17ED9A377B9E}" type="presParOf" srcId="{CD6DCA43-9C12-4C43-B4AC-AE8A297E6C29}" destId="{44887853-91FD-4B13-8F87-0A87D336A219}" srcOrd="1" destOrd="0" presId="urn:microsoft.com/office/officeart/2005/8/layout/hierarchy1"/>
    <dgm:cxn modelId="{8ED333C5-AC33-4F19-9609-9F266A398BB5}" type="presParOf" srcId="{875405B8-E8D1-4992-854C-6A451C221779}" destId="{DFE79222-48B3-4536-AEFE-47735DBD2FC9}" srcOrd="1" destOrd="0" presId="urn:microsoft.com/office/officeart/2005/8/layout/hierarchy1"/>
    <dgm:cxn modelId="{21006F45-0F34-47FC-9FED-5A526D6020CE}" type="presParOf" srcId="{82CBCE2D-2ED8-4E57-8A4B-7F51ED5F6E25}" destId="{47CFC11D-1D3A-4951-A847-07B7B30C8F88}" srcOrd="1" destOrd="0" presId="urn:microsoft.com/office/officeart/2005/8/layout/hierarchy1"/>
    <dgm:cxn modelId="{AAF46E66-AC0E-4401-ADE8-31E085160BFA}" type="presParOf" srcId="{47CFC11D-1D3A-4951-A847-07B7B30C8F88}" destId="{5D3A4459-3C2C-4F20-B56A-045E9C50EB5A}" srcOrd="0" destOrd="0" presId="urn:microsoft.com/office/officeart/2005/8/layout/hierarchy1"/>
    <dgm:cxn modelId="{08CBF69D-8746-4673-BA8A-8F47D0C12423}" type="presParOf" srcId="{5D3A4459-3C2C-4F20-B56A-045E9C50EB5A}" destId="{1E238D20-4370-4FF3-AE2A-66E493FA9A79}" srcOrd="0" destOrd="0" presId="urn:microsoft.com/office/officeart/2005/8/layout/hierarchy1"/>
    <dgm:cxn modelId="{B2A43627-BD46-4200-BC99-210245E79154}" type="presParOf" srcId="{5D3A4459-3C2C-4F20-B56A-045E9C50EB5A}" destId="{23992450-3D01-40B1-9A88-AFFC471DCC39}" srcOrd="1" destOrd="0" presId="urn:microsoft.com/office/officeart/2005/8/layout/hierarchy1"/>
    <dgm:cxn modelId="{5C54BF9B-154E-4F22-AEDD-C5C4ADC538A7}" type="presParOf" srcId="{47CFC11D-1D3A-4951-A847-07B7B30C8F88}" destId="{9E1E6CAA-54DD-4495-8285-B39A00EFBC31}" srcOrd="1" destOrd="0" presId="urn:microsoft.com/office/officeart/2005/8/layout/hierarchy1"/>
    <dgm:cxn modelId="{D36A3380-E817-4F9F-8697-3F8CB52ED0F2}" type="presParOf" srcId="{9E1E6CAA-54DD-4495-8285-B39A00EFBC31}" destId="{072CC12B-06B8-49F3-9F79-5725864FB68D}" srcOrd="0" destOrd="0" presId="urn:microsoft.com/office/officeart/2005/8/layout/hierarchy1"/>
    <dgm:cxn modelId="{5C8CC092-AFE4-446D-95FC-F67022895C7C}" type="presParOf" srcId="{9E1E6CAA-54DD-4495-8285-B39A00EFBC31}" destId="{ACCD0091-EA0D-4CE5-A771-69A0E65AA4F5}" srcOrd="1" destOrd="0" presId="urn:microsoft.com/office/officeart/2005/8/layout/hierarchy1"/>
    <dgm:cxn modelId="{49AA6E8F-967E-4980-899F-3F7D48D49C7D}" type="presParOf" srcId="{ACCD0091-EA0D-4CE5-A771-69A0E65AA4F5}" destId="{966896DA-E15F-4320-BB9A-4D74CA1EC485}" srcOrd="0" destOrd="0" presId="urn:microsoft.com/office/officeart/2005/8/layout/hierarchy1"/>
    <dgm:cxn modelId="{28C371D9-13B4-4920-948E-BB52D5AA950B}" type="presParOf" srcId="{966896DA-E15F-4320-BB9A-4D74CA1EC485}" destId="{4D8C7C38-2E6F-4F0C-9E18-1A0A87A6F389}" srcOrd="0" destOrd="0" presId="urn:microsoft.com/office/officeart/2005/8/layout/hierarchy1"/>
    <dgm:cxn modelId="{3AB5B5B1-9BF4-4008-B165-089CCD974BF1}" type="presParOf" srcId="{966896DA-E15F-4320-BB9A-4D74CA1EC485}" destId="{AD3B1950-8106-4D48-A18F-98DC56E6C33F}" srcOrd="1" destOrd="0" presId="urn:microsoft.com/office/officeart/2005/8/layout/hierarchy1"/>
    <dgm:cxn modelId="{DA43510B-401C-449E-AF60-29EC3B6EC8AB}" type="presParOf" srcId="{ACCD0091-EA0D-4CE5-A771-69A0E65AA4F5}" destId="{159840FD-F7B7-4279-B612-96A5E7EC7810}" srcOrd="1" destOrd="0" presId="urn:microsoft.com/office/officeart/2005/8/layout/hierarchy1"/>
    <dgm:cxn modelId="{4992D38A-62F4-417B-8C85-92239D2B461E}" type="presParOf" srcId="{82CBCE2D-2ED8-4E57-8A4B-7F51ED5F6E25}" destId="{C79C2CB3-D0A3-423C-884A-839A73021D61}" srcOrd="2" destOrd="0" presId="urn:microsoft.com/office/officeart/2005/8/layout/hierarchy1"/>
    <dgm:cxn modelId="{33F7F91F-4DE1-48DD-9445-CF9FEEBF0923}" type="presParOf" srcId="{C79C2CB3-D0A3-423C-884A-839A73021D61}" destId="{EC34F44E-0D46-4D09-8B8A-DE5899AEE94A}" srcOrd="0" destOrd="0" presId="urn:microsoft.com/office/officeart/2005/8/layout/hierarchy1"/>
    <dgm:cxn modelId="{BEADDCA9-4A63-4FF1-944F-719818034CDD}" type="presParOf" srcId="{EC34F44E-0D46-4D09-8B8A-DE5899AEE94A}" destId="{A4DED601-CD35-40AF-B3B1-CB2DFF2F18CE}" srcOrd="0" destOrd="0" presId="urn:microsoft.com/office/officeart/2005/8/layout/hierarchy1"/>
    <dgm:cxn modelId="{407DE0AF-6B4B-43C8-B79D-8A4322D313B1}" type="presParOf" srcId="{EC34F44E-0D46-4D09-8B8A-DE5899AEE94A}" destId="{89FD2D6D-2D5B-4C30-A69D-018AA8E6EEE3}" srcOrd="1" destOrd="0" presId="urn:microsoft.com/office/officeart/2005/8/layout/hierarchy1"/>
    <dgm:cxn modelId="{6ECA58D1-85BE-4D36-8D89-14F5245E00D8}" type="presParOf" srcId="{C79C2CB3-D0A3-423C-884A-839A73021D61}" destId="{3219854D-82B0-4A7E-A9A4-53546DA3E687}" srcOrd="1" destOrd="0" presId="urn:microsoft.com/office/officeart/2005/8/layout/hierarchy1"/>
    <dgm:cxn modelId="{8C6052FD-B1DC-4D9B-BE7A-78A400C61207}" type="presParOf" srcId="{3219854D-82B0-4A7E-A9A4-53546DA3E687}" destId="{A3CBE716-4D7F-424A-9F07-E1C271BE998C}" srcOrd="0" destOrd="0" presId="urn:microsoft.com/office/officeart/2005/8/layout/hierarchy1"/>
    <dgm:cxn modelId="{B982AB31-95AE-47DD-87FA-3EFC981D451D}" type="presParOf" srcId="{3219854D-82B0-4A7E-A9A4-53546DA3E687}" destId="{02592D09-E0BB-44E5-ABD5-2D4386E15CA4}" srcOrd="1" destOrd="0" presId="urn:microsoft.com/office/officeart/2005/8/layout/hierarchy1"/>
    <dgm:cxn modelId="{A3D8994F-52BD-4974-8996-1A9E96671A53}" type="presParOf" srcId="{02592D09-E0BB-44E5-ABD5-2D4386E15CA4}" destId="{DD5CD976-E19D-46AE-B13E-1C716971E23B}" srcOrd="0" destOrd="0" presId="urn:microsoft.com/office/officeart/2005/8/layout/hierarchy1"/>
    <dgm:cxn modelId="{DFC96181-CE44-4015-8B9A-36A33481D5CB}" type="presParOf" srcId="{DD5CD976-E19D-46AE-B13E-1C716971E23B}" destId="{F14DE1DF-E63D-470D-BC42-AD79A1F2500F}" srcOrd="0" destOrd="0" presId="urn:microsoft.com/office/officeart/2005/8/layout/hierarchy1"/>
    <dgm:cxn modelId="{E29406B3-A971-4908-80C2-AB16A0A7C5B0}" type="presParOf" srcId="{DD5CD976-E19D-46AE-B13E-1C716971E23B}" destId="{891A63C8-313D-4554-89CB-8E09CBE158CB}" srcOrd="1" destOrd="0" presId="urn:microsoft.com/office/officeart/2005/8/layout/hierarchy1"/>
    <dgm:cxn modelId="{0AB37AA7-F357-420E-9F09-6253026EE52D}" type="presParOf" srcId="{02592D09-E0BB-44E5-ABD5-2D4386E15CA4}" destId="{2C4F8DE4-46E4-4BF0-9FA8-F2057431D749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23D1F4-C1B4-4C2A-AFB9-77B2DAC969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F4F6B-224D-4D23-A495-B5C6646CC106}">
      <dgm:prSet phldrT="[Текст]" custT="1"/>
      <dgm:spPr/>
      <dgm:t>
        <a:bodyPr/>
        <a:lstStyle/>
        <a:p>
          <a:r>
            <a:rPr lang="ru-RU" sz="3600" dirty="0" smtClean="0"/>
            <a:t>Источники</a:t>
          </a:r>
        </a:p>
        <a:p>
          <a:r>
            <a:rPr lang="ru-RU" sz="3600" dirty="0" smtClean="0"/>
            <a:t>изучения</a:t>
          </a:r>
          <a:endParaRPr lang="ru-RU" sz="3600" dirty="0"/>
        </a:p>
      </dgm:t>
    </dgm:pt>
    <dgm:pt modelId="{76D76D3E-173C-4794-9E30-8DDF0E22DA42}" type="parTrans" cxnId="{B4835906-AFA6-42EA-8C45-79A637FA6EE9}">
      <dgm:prSet/>
      <dgm:spPr/>
      <dgm:t>
        <a:bodyPr/>
        <a:lstStyle/>
        <a:p>
          <a:endParaRPr lang="ru-RU"/>
        </a:p>
      </dgm:t>
    </dgm:pt>
    <dgm:pt modelId="{972644FF-B49E-4ABA-896A-2CC8FE658D35}" type="sibTrans" cxnId="{B4835906-AFA6-42EA-8C45-79A637FA6EE9}">
      <dgm:prSet/>
      <dgm:spPr/>
      <dgm:t>
        <a:bodyPr/>
        <a:lstStyle/>
        <a:p>
          <a:endParaRPr lang="ru-RU"/>
        </a:p>
      </dgm:t>
    </dgm:pt>
    <dgm:pt modelId="{0B6296AC-ACFD-406F-8992-636A2E7ADA27}">
      <dgm:prSet phldrT="[Текст]" custT="1"/>
      <dgm:spPr/>
      <dgm:t>
        <a:bodyPr/>
        <a:lstStyle/>
        <a:p>
          <a:r>
            <a:rPr lang="ru-RU" sz="3600" dirty="0" err="1" smtClean="0">
              <a:solidFill>
                <a:srgbClr val="FF0000"/>
              </a:solidFill>
            </a:rPr>
            <a:t>Вещест-венные</a:t>
          </a:r>
          <a:endParaRPr lang="ru-RU" sz="3600" dirty="0">
            <a:solidFill>
              <a:srgbClr val="FF0000"/>
            </a:solidFill>
          </a:endParaRPr>
        </a:p>
      </dgm:t>
    </dgm:pt>
    <dgm:pt modelId="{273275FD-8AD2-48BC-959C-FA86AA82A008}" type="parTrans" cxnId="{1CBDE3E9-9A19-40A3-9A61-A5489D580C19}">
      <dgm:prSet/>
      <dgm:spPr/>
      <dgm:t>
        <a:bodyPr/>
        <a:lstStyle/>
        <a:p>
          <a:endParaRPr lang="ru-RU"/>
        </a:p>
      </dgm:t>
    </dgm:pt>
    <dgm:pt modelId="{4B5DE54E-7C44-477D-B0C7-3E5EBA714959}" type="sibTrans" cxnId="{1CBDE3E9-9A19-40A3-9A61-A5489D580C19}">
      <dgm:prSet/>
      <dgm:spPr/>
      <dgm:t>
        <a:bodyPr/>
        <a:lstStyle/>
        <a:p>
          <a:endParaRPr lang="ru-RU"/>
        </a:p>
      </dgm:t>
    </dgm:pt>
    <dgm:pt modelId="{9C19B650-0900-4F14-AA16-78A6D1149D68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0000"/>
              </a:solidFill>
            </a:rPr>
            <a:t>Фольклор</a:t>
          </a:r>
          <a:endParaRPr lang="ru-RU" sz="3600" dirty="0">
            <a:solidFill>
              <a:srgbClr val="FF0000"/>
            </a:solidFill>
          </a:endParaRPr>
        </a:p>
      </dgm:t>
    </dgm:pt>
    <dgm:pt modelId="{23988385-AABC-480F-93DD-5AF49E5E1235}" type="parTrans" cxnId="{C6A88F4E-85D2-46E7-A203-1B7066BA0E6B}">
      <dgm:prSet/>
      <dgm:spPr/>
      <dgm:t>
        <a:bodyPr/>
        <a:lstStyle/>
        <a:p>
          <a:endParaRPr lang="ru-RU"/>
        </a:p>
      </dgm:t>
    </dgm:pt>
    <dgm:pt modelId="{AB4E15A1-CA52-40A5-888A-BA49C8A69BB4}" type="sibTrans" cxnId="{C6A88F4E-85D2-46E7-A203-1B7066BA0E6B}">
      <dgm:prSet/>
      <dgm:spPr/>
      <dgm:t>
        <a:bodyPr/>
        <a:lstStyle/>
        <a:p>
          <a:endParaRPr lang="ru-RU"/>
        </a:p>
      </dgm:t>
    </dgm:pt>
    <dgm:pt modelId="{EF9A4ACA-F6B6-431E-8E11-EA1F80199645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0000"/>
              </a:solidFill>
            </a:rPr>
            <a:t>Былины</a:t>
          </a:r>
          <a:endParaRPr lang="ru-RU" sz="3600" dirty="0">
            <a:solidFill>
              <a:srgbClr val="FF0000"/>
            </a:solidFill>
          </a:endParaRPr>
        </a:p>
      </dgm:t>
    </dgm:pt>
    <dgm:pt modelId="{90F81D90-0839-4E21-8CAD-D6E2328761AF}" type="parTrans" cxnId="{F85AA62D-0EB0-4701-9825-7A83B91434F1}">
      <dgm:prSet/>
      <dgm:spPr/>
      <dgm:t>
        <a:bodyPr/>
        <a:lstStyle/>
        <a:p>
          <a:endParaRPr lang="ru-RU"/>
        </a:p>
      </dgm:t>
    </dgm:pt>
    <dgm:pt modelId="{D0F54C08-C803-44B9-80CA-D2B07687FD3E}" type="sibTrans" cxnId="{F85AA62D-0EB0-4701-9825-7A83B91434F1}">
      <dgm:prSet/>
      <dgm:spPr/>
      <dgm:t>
        <a:bodyPr/>
        <a:lstStyle/>
        <a:p>
          <a:endParaRPr lang="ru-RU"/>
        </a:p>
      </dgm:t>
    </dgm:pt>
    <dgm:pt modelId="{E4686B84-A38F-4E3B-B008-FAB9B969A276}">
      <dgm:prSet phldrT="[Текст]" custT="1"/>
      <dgm:spPr/>
      <dgm:t>
        <a:bodyPr/>
        <a:lstStyle/>
        <a:p>
          <a:r>
            <a:rPr lang="ru-RU" sz="4000" dirty="0" smtClean="0">
              <a:solidFill>
                <a:srgbClr val="FF0000"/>
              </a:solidFill>
            </a:rPr>
            <a:t>Устные</a:t>
          </a:r>
          <a:endParaRPr lang="ru-RU" sz="4000" dirty="0">
            <a:solidFill>
              <a:srgbClr val="FF0000"/>
            </a:solidFill>
          </a:endParaRPr>
        </a:p>
      </dgm:t>
    </dgm:pt>
    <dgm:pt modelId="{CE7DAA6C-E1E5-4C2F-B207-DB0B78EB14BF}" type="parTrans" cxnId="{E826ECD4-B8D4-4F33-A124-F827F21FFC99}">
      <dgm:prSet/>
      <dgm:spPr/>
      <dgm:t>
        <a:bodyPr/>
        <a:lstStyle/>
        <a:p>
          <a:endParaRPr lang="ru-RU"/>
        </a:p>
      </dgm:t>
    </dgm:pt>
    <dgm:pt modelId="{C288CD23-37E9-4D35-B8BA-C66B9CDD7681}" type="sibTrans" cxnId="{E826ECD4-B8D4-4F33-A124-F827F21FFC99}">
      <dgm:prSet/>
      <dgm:spPr/>
      <dgm:t>
        <a:bodyPr/>
        <a:lstStyle/>
        <a:p>
          <a:endParaRPr lang="ru-RU"/>
        </a:p>
      </dgm:t>
    </dgm:pt>
    <dgm:pt modelId="{F790A180-4788-4EB3-9D4B-6478D784D086}">
      <dgm:prSet phldrT="[Текст]" custT="1"/>
      <dgm:spPr/>
      <dgm:t>
        <a:bodyPr/>
        <a:lstStyle/>
        <a:p>
          <a:r>
            <a:rPr lang="ru-RU" sz="3600" dirty="0" smtClean="0">
              <a:solidFill>
                <a:srgbClr val="FF0000"/>
              </a:solidFill>
            </a:rPr>
            <a:t>Археологические</a:t>
          </a:r>
          <a:endParaRPr lang="ru-RU" sz="3600" dirty="0">
            <a:solidFill>
              <a:srgbClr val="FF0000"/>
            </a:solidFill>
          </a:endParaRPr>
        </a:p>
      </dgm:t>
    </dgm:pt>
    <dgm:pt modelId="{92C9C785-4A9C-4915-8FFF-1624DD7B410A}" type="parTrans" cxnId="{92CBF544-26BD-4DD4-AE28-7C156BDFDA78}">
      <dgm:prSet/>
      <dgm:spPr/>
      <dgm:t>
        <a:bodyPr/>
        <a:lstStyle/>
        <a:p>
          <a:endParaRPr lang="ru-RU"/>
        </a:p>
      </dgm:t>
    </dgm:pt>
    <dgm:pt modelId="{B65B3324-8C73-4A6D-BFCC-C1933E43752F}" type="sibTrans" cxnId="{92CBF544-26BD-4DD4-AE28-7C156BDFDA78}">
      <dgm:prSet/>
      <dgm:spPr/>
      <dgm:t>
        <a:bodyPr/>
        <a:lstStyle/>
        <a:p>
          <a:endParaRPr lang="ru-RU"/>
        </a:p>
      </dgm:t>
    </dgm:pt>
    <dgm:pt modelId="{C061A9AA-111B-4297-9C7C-089C4C410B75}" type="pres">
      <dgm:prSet presAssocID="{9D23D1F4-C1B4-4C2A-AFB9-77B2DAC969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6D9599-77B6-4576-83E4-672C951E4DDD}" type="pres">
      <dgm:prSet presAssocID="{BF5F4F6B-224D-4D23-A495-B5C6646CC106}" presName="hierRoot1" presStyleCnt="0"/>
      <dgm:spPr/>
    </dgm:pt>
    <dgm:pt modelId="{4AF3FE89-2DD3-4CE3-877E-37C0BDE88684}" type="pres">
      <dgm:prSet presAssocID="{BF5F4F6B-224D-4D23-A495-B5C6646CC106}" presName="composite" presStyleCnt="0"/>
      <dgm:spPr/>
    </dgm:pt>
    <dgm:pt modelId="{87780AC8-7B9F-4F79-B372-DB315AB647DB}" type="pres">
      <dgm:prSet presAssocID="{BF5F4F6B-224D-4D23-A495-B5C6646CC106}" presName="background" presStyleLbl="node0" presStyleIdx="0" presStyleCnt="1"/>
      <dgm:spPr/>
    </dgm:pt>
    <dgm:pt modelId="{9ECE939F-CBD0-44A3-96F2-9460AC18732D}" type="pres">
      <dgm:prSet presAssocID="{BF5F4F6B-224D-4D23-A495-B5C6646CC106}" presName="text" presStyleLbl="fgAcc0" presStyleIdx="0" presStyleCnt="1" custScaleX="275782" custScaleY="241837" custLinFactNeighborX="-2565" custLinFactNeighborY="-11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06901B-0BAE-4A2D-9D67-DEA41A4A1453}" type="pres">
      <dgm:prSet presAssocID="{BF5F4F6B-224D-4D23-A495-B5C6646CC106}" presName="hierChild2" presStyleCnt="0"/>
      <dgm:spPr/>
    </dgm:pt>
    <dgm:pt modelId="{883BEC8F-548D-40D9-A8A0-60E14A96438E}" type="pres">
      <dgm:prSet presAssocID="{273275FD-8AD2-48BC-959C-FA86AA82A00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290C750-B3E3-4550-B159-23848845C660}" type="pres">
      <dgm:prSet presAssocID="{0B6296AC-ACFD-406F-8992-636A2E7ADA27}" presName="hierRoot2" presStyleCnt="0"/>
      <dgm:spPr/>
    </dgm:pt>
    <dgm:pt modelId="{5AF2F783-2293-4100-92A2-1DCCD8097489}" type="pres">
      <dgm:prSet presAssocID="{0B6296AC-ACFD-406F-8992-636A2E7ADA27}" presName="composite2" presStyleCnt="0"/>
      <dgm:spPr/>
    </dgm:pt>
    <dgm:pt modelId="{E12AB98C-2621-40AD-B0D8-0159EBBC0DA4}" type="pres">
      <dgm:prSet presAssocID="{0B6296AC-ACFD-406F-8992-636A2E7ADA27}" presName="background2" presStyleLbl="node2" presStyleIdx="0" presStyleCnt="2"/>
      <dgm:spPr/>
    </dgm:pt>
    <dgm:pt modelId="{249D357B-D020-4670-B3AC-CC47A7AE9EE4}" type="pres">
      <dgm:prSet presAssocID="{0B6296AC-ACFD-406F-8992-636A2E7ADA27}" presName="text2" presStyleLbl="fgAcc2" presStyleIdx="0" presStyleCnt="2" custScaleX="215535" custScaleY="206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125FC7-3463-4C76-8620-9AA8CD7BF7E9}" type="pres">
      <dgm:prSet presAssocID="{0B6296AC-ACFD-406F-8992-636A2E7ADA27}" presName="hierChild3" presStyleCnt="0"/>
      <dgm:spPr/>
    </dgm:pt>
    <dgm:pt modelId="{08747C93-E148-44CE-84E3-66370D989EA5}" type="pres">
      <dgm:prSet presAssocID="{23988385-AABC-480F-93DD-5AF49E5E1235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FA3CF06-D7B3-45DB-AD22-AB3218CBD8D2}" type="pres">
      <dgm:prSet presAssocID="{9C19B650-0900-4F14-AA16-78A6D1149D68}" presName="hierRoot3" presStyleCnt="0"/>
      <dgm:spPr/>
    </dgm:pt>
    <dgm:pt modelId="{C192BCC6-6BDF-4EF9-809A-B4D39426D03E}" type="pres">
      <dgm:prSet presAssocID="{9C19B650-0900-4F14-AA16-78A6D1149D68}" presName="composite3" presStyleCnt="0"/>
      <dgm:spPr/>
    </dgm:pt>
    <dgm:pt modelId="{9257063C-7567-4311-941B-5E855D067087}" type="pres">
      <dgm:prSet presAssocID="{9C19B650-0900-4F14-AA16-78A6D1149D68}" presName="background3" presStyleLbl="node3" presStyleIdx="0" presStyleCnt="3"/>
      <dgm:spPr/>
    </dgm:pt>
    <dgm:pt modelId="{85F9405D-95BF-469B-8613-8847BBA6593E}" type="pres">
      <dgm:prSet presAssocID="{9C19B650-0900-4F14-AA16-78A6D1149D68}" presName="text3" presStyleLbl="fgAcc3" presStyleIdx="0" presStyleCnt="3" custScaleX="283463" custScaleY="396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15599D-F546-43CF-AC2C-952BFFC505B1}" type="pres">
      <dgm:prSet presAssocID="{9C19B650-0900-4F14-AA16-78A6D1149D68}" presName="hierChild4" presStyleCnt="0"/>
      <dgm:spPr/>
    </dgm:pt>
    <dgm:pt modelId="{2363B333-F92D-4B85-80BC-0BDFD2E05F94}" type="pres">
      <dgm:prSet presAssocID="{90F81D90-0839-4E21-8CAD-D6E2328761AF}" presName="Name17" presStyleLbl="parChTrans1D3" presStyleIdx="1" presStyleCnt="3"/>
      <dgm:spPr/>
      <dgm:t>
        <a:bodyPr/>
        <a:lstStyle/>
        <a:p>
          <a:endParaRPr lang="ru-RU"/>
        </a:p>
      </dgm:t>
    </dgm:pt>
    <dgm:pt modelId="{C5281140-65F9-4CE9-83F0-F6BFE03D5042}" type="pres">
      <dgm:prSet presAssocID="{EF9A4ACA-F6B6-431E-8E11-EA1F80199645}" presName="hierRoot3" presStyleCnt="0"/>
      <dgm:spPr/>
    </dgm:pt>
    <dgm:pt modelId="{C4597D34-3840-488F-8872-FA9EE9F6CF49}" type="pres">
      <dgm:prSet presAssocID="{EF9A4ACA-F6B6-431E-8E11-EA1F80199645}" presName="composite3" presStyleCnt="0"/>
      <dgm:spPr/>
    </dgm:pt>
    <dgm:pt modelId="{5AD0A9B0-EA05-4435-88CA-C6C7713D7FED}" type="pres">
      <dgm:prSet presAssocID="{EF9A4ACA-F6B6-431E-8E11-EA1F80199645}" presName="background3" presStyleLbl="node3" presStyleIdx="1" presStyleCnt="3"/>
      <dgm:spPr/>
    </dgm:pt>
    <dgm:pt modelId="{E10DC9D6-E59A-42F7-9EE8-9AE20E3AC599}" type="pres">
      <dgm:prSet presAssocID="{EF9A4ACA-F6B6-431E-8E11-EA1F80199645}" presName="text3" presStyleLbl="fgAcc3" presStyleIdx="1" presStyleCnt="3" custScaleX="236626" custScaleY="3962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5F8F82-3E23-4192-97DC-E3B376A520B7}" type="pres">
      <dgm:prSet presAssocID="{EF9A4ACA-F6B6-431E-8E11-EA1F80199645}" presName="hierChild4" presStyleCnt="0"/>
      <dgm:spPr/>
    </dgm:pt>
    <dgm:pt modelId="{2484BA46-6C83-4116-A21C-7E535C493B49}" type="pres">
      <dgm:prSet presAssocID="{CE7DAA6C-E1E5-4C2F-B207-DB0B78EB14B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C30D7AD-C65C-4E04-9E14-7E1AE39C24BC}" type="pres">
      <dgm:prSet presAssocID="{E4686B84-A38F-4E3B-B008-FAB9B969A276}" presName="hierRoot2" presStyleCnt="0"/>
      <dgm:spPr/>
    </dgm:pt>
    <dgm:pt modelId="{4966B217-6679-48B5-8C49-8E643BFFFBA9}" type="pres">
      <dgm:prSet presAssocID="{E4686B84-A38F-4E3B-B008-FAB9B969A276}" presName="composite2" presStyleCnt="0"/>
      <dgm:spPr/>
    </dgm:pt>
    <dgm:pt modelId="{7BD405D2-FC1D-4D0A-B0DC-C99AC4E00046}" type="pres">
      <dgm:prSet presAssocID="{E4686B84-A38F-4E3B-B008-FAB9B969A276}" presName="background2" presStyleLbl="node2" presStyleIdx="1" presStyleCnt="2"/>
      <dgm:spPr/>
    </dgm:pt>
    <dgm:pt modelId="{DC0BB3DC-A5AF-4182-B700-2998933DEBDC}" type="pres">
      <dgm:prSet presAssocID="{E4686B84-A38F-4E3B-B008-FAB9B969A276}" presName="text2" presStyleLbl="fgAcc2" presStyleIdx="1" presStyleCnt="2" custScaleX="215685" custScaleY="208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37524-799B-46F6-B8B2-32C797F5D98F}" type="pres">
      <dgm:prSet presAssocID="{E4686B84-A38F-4E3B-B008-FAB9B969A276}" presName="hierChild3" presStyleCnt="0"/>
      <dgm:spPr/>
    </dgm:pt>
    <dgm:pt modelId="{899FA2BC-7B96-4813-9DB6-84A4B2483C0B}" type="pres">
      <dgm:prSet presAssocID="{92C9C785-4A9C-4915-8FFF-1624DD7B410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81D8B8B0-FB3F-4A8D-8447-51BBD32D2C22}" type="pres">
      <dgm:prSet presAssocID="{F790A180-4788-4EB3-9D4B-6478D784D086}" presName="hierRoot3" presStyleCnt="0"/>
      <dgm:spPr/>
    </dgm:pt>
    <dgm:pt modelId="{F739A7A0-07FB-4B1A-8F6C-F64D0777A968}" type="pres">
      <dgm:prSet presAssocID="{F790A180-4788-4EB3-9D4B-6478D784D086}" presName="composite3" presStyleCnt="0"/>
      <dgm:spPr/>
    </dgm:pt>
    <dgm:pt modelId="{38A28B84-AF26-4259-8FB4-B965795A426C}" type="pres">
      <dgm:prSet presAssocID="{F790A180-4788-4EB3-9D4B-6478D784D086}" presName="background3" presStyleLbl="node3" presStyleIdx="2" presStyleCnt="3"/>
      <dgm:spPr/>
    </dgm:pt>
    <dgm:pt modelId="{DAA8E38F-19B0-49B3-AD3B-4B9D796778C2}" type="pres">
      <dgm:prSet presAssocID="{F790A180-4788-4EB3-9D4B-6478D784D086}" presName="text3" presStyleLbl="fgAcc3" presStyleIdx="2" presStyleCnt="3" custScaleX="443535" custScaleY="382511" custLinFactNeighborX="152" custLinFactNeighborY="-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00DFB7-191E-4130-A3AE-30B2662EF54B}" type="pres">
      <dgm:prSet presAssocID="{F790A180-4788-4EB3-9D4B-6478D784D086}" presName="hierChild4" presStyleCnt="0"/>
      <dgm:spPr/>
    </dgm:pt>
  </dgm:ptLst>
  <dgm:cxnLst>
    <dgm:cxn modelId="{5311441E-9E7F-4A08-948F-928E47B96E69}" type="presOf" srcId="{273275FD-8AD2-48BC-959C-FA86AA82A008}" destId="{883BEC8F-548D-40D9-A8A0-60E14A96438E}" srcOrd="0" destOrd="0" presId="urn:microsoft.com/office/officeart/2005/8/layout/hierarchy1"/>
    <dgm:cxn modelId="{92CBF544-26BD-4DD4-AE28-7C156BDFDA78}" srcId="{E4686B84-A38F-4E3B-B008-FAB9B969A276}" destId="{F790A180-4788-4EB3-9D4B-6478D784D086}" srcOrd="0" destOrd="0" parTransId="{92C9C785-4A9C-4915-8FFF-1624DD7B410A}" sibTransId="{B65B3324-8C73-4A6D-BFCC-C1933E43752F}"/>
    <dgm:cxn modelId="{004271C9-AEA2-459E-B8BC-1D665D359DA9}" type="presOf" srcId="{F790A180-4788-4EB3-9D4B-6478D784D086}" destId="{DAA8E38F-19B0-49B3-AD3B-4B9D796778C2}" srcOrd="0" destOrd="0" presId="urn:microsoft.com/office/officeart/2005/8/layout/hierarchy1"/>
    <dgm:cxn modelId="{B4835906-AFA6-42EA-8C45-79A637FA6EE9}" srcId="{9D23D1F4-C1B4-4C2A-AFB9-77B2DAC96988}" destId="{BF5F4F6B-224D-4D23-A495-B5C6646CC106}" srcOrd="0" destOrd="0" parTransId="{76D76D3E-173C-4794-9E30-8DDF0E22DA42}" sibTransId="{972644FF-B49E-4ABA-896A-2CC8FE658D35}"/>
    <dgm:cxn modelId="{C6A88F4E-85D2-46E7-A203-1B7066BA0E6B}" srcId="{0B6296AC-ACFD-406F-8992-636A2E7ADA27}" destId="{9C19B650-0900-4F14-AA16-78A6D1149D68}" srcOrd="0" destOrd="0" parTransId="{23988385-AABC-480F-93DD-5AF49E5E1235}" sibTransId="{AB4E15A1-CA52-40A5-888A-BA49C8A69BB4}"/>
    <dgm:cxn modelId="{57DDDE7B-87E8-42E7-A839-32FF28F0C628}" type="presOf" srcId="{92C9C785-4A9C-4915-8FFF-1624DD7B410A}" destId="{899FA2BC-7B96-4813-9DB6-84A4B2483C0B}" srcOrd="0" destOrd="0" presId="urn:microsoft.com/office/officeart/2005/8/layout/hierarchy1"/>
    <dgm:cxn modelId="{F85AA62D-0EB0-4701-9825-7A83B91434F1}" srcId="{0B6296AC-ACFD-406F-8992-636A2E7ADA27}" destId="{EF9A4ACA-F6B6-431E-8E11-EA1F80199645}" srcOrd="1" destOrd="0" parTransId="{90F81D90-0839-4E21-8CAD-D6E2328761AF}" sibTransId="{D0F54C08-C803-44B9-80CA-D2B07687FD3E}"/>
    <dgm:cxn modelId="{6815E29F-24D1-4151-B099-34E5194F11B2}" type="presOf" srcId="{23988385-AABC-480F-93DD-5AF49E5E1235}" destId="{08747C93-E148-44CE-84E3-66370D989EA5}" srcOrd="0" destOrd="0" presId="urn:microsoft.com/office/officeart/2005/8/layout/hierarchy1"/>
    <dgm:cxn modelId="{4F037F0D-EFB6-4816-9FCC-3F9DFFB6828E}" type="presOf" srcId="{9C19B650-0900-4F14-AA16-78A6D1149D68}" destId="{85F9405D-95BF-469B-8613-8847BBA6593E}" srcOrd="0" destOrd="0" presId="urn:microsoft.com/office/officeart/2005/8/layout/hierarchy1"/>
    <dgm:cxn modelId="{8FA89331-F481-4915-940F-39A9F2081B19}" type="presOf" srcId="{EF9A4ACA-F6B6-431E-8E11-EA1F80199645}" destId="{E10DC9D6-E59A-42F7-9EE8-9AE20E3AC599}" srcOrd="0" destOrd="0" presId="urn:microsoft.com/office/officeart/2005/8/layout/hierarchy1"/>
    <dgm:cxn modelId="{7B94D09F-EB41-4E1A-A37B-55CB3CF019A2}" type="presOf" srcId="{9D23D1F4-C1B4-4C2A-AFB9-77B2DAC96988}" destId="{C061A9AA-111B-4297-9C7C-089C4C410B75}" srcOrd="0" destOrd="0" presId="urn:microsoft.com/office/officeart/2005/8/layout/hierarchy1"/>
    <dgm:cxn modelId="{75291EED-B856-4676-83B4-840C04B4659E}" type="presOf" srcId="{90F81D90-0839-4E21-8CAD-D6E2328761AF}" destId="{2363B333-F92D-4B85-80BC-0BDFD2E05F94}" srcOrd="0" destOrd="0" presId="urn:microsoft.com/office/officeart/2005/8/layout/hierarchy1"/>
    <dgm:cxn modelId="{E6235F67-39BE-4A00-AEF3-C30DB1508718}" type="presOf" srcId="{E4686B84-A38F-4E3B-B008-FAB9B969A276}" destId="{DC0BB3DC-A5AF-4182-B700-2998933DEBDC}" srcOrd="0" destOrd="0" presId="urn:microsoft.com/office/officeart/2005/8/layout/hierarchy1"/>
    <dgm:cxn modelId="{39A68892-64CD-491A-B9D9-E0D3826A69E8}" type="presOf" srcId="{BF5F4F6B-224D-4D23-A495-B5C6646CC106}" destId="{9ECE939F-CBD0-44A3-96F2-9460AC18732D}" srcOrd="0" destOrd="0" presId="urn:microsoft.com/office/officeart/2005/8/layout/hierarchy1"/>
    <dgm:cxn modelId="{39EC109A-4454-4EDD-BFEB-655E5549CD9A}" type="presOf" srcId="{CE7DAA6C-E1E5-4C2F-B207-DB0B78EB14BF}" destId="{2484BA46-6C83-4116-A21C-7E535C493B49}" srcOrd="0" destOrd="0" presId="urn:microsoft.com/office/officeart/2005/8/layout/hierarchy1"/>
    <dgm:cxn modelId="{E826ECD4-B8D4-4F33-A124-F827F21FFC99}" srcId="{BF5F4F6B-224D-4D23-A495-B5C6646CC106}" destId="{E4686B84-A38F-4E3B-B008-FAB9B969A276}" srcOrd="1" destOrd="0" parTransId="{CE7DAA6C-E1E5-4C2F-B207-DB0B78EB14BF}" sibTransId="{C288CD23-37E9-4D35-B8BA-C66B9CDD7681}"/>
    <dgm:cxn modelId="{1CBDE3E9-9A19-40A3-9A61-A5489D580C19}" srcId="{BF5F4F6B-224D-4D23-A495-B5C6646CC106}" destId="{0B6296AC-ACFD-406F-8992-636A2E7ADA27}" srcOrd="0" destOrd="0" parTransId="{273275FD-8AD2-48BC-959C-FA86AA82A008}" sibTransId="{4B5DE54E-7C44-477D-B0C7-3E5EBA714959}"/>
    <dgm:cxn modelId="{D27E6B6D-4E74-4F93-B569-136DFFD3742C}" type="presOf" srcId="{0B6296AC-ACFD-406F-8992-636A2E7ADA27}" destId="{249D357B-D020-4670-B3AC-CC47A7AE9EE4}" srcOrd="0" destOrd="0" presId="urn:microsoft.com/office/officeart/2005/8/layout/hierarchy1"/>
    <dgm:cxn modelId="{93FA412E-D03D-443E-B17A-9CA8CDF4D1B3}" type="presParOf" srcId="{C061A9AA-111B-4297-9C7C-089C4C410B75}" destId="{286D9599-77B6-4576-83E4-672C951E4DDD}" srcOrd="0" destOrd="0" presId="urn:microsoft.com/office/officeart/2005/8/layout/hierarchy1"/>
    <dgm:cxn modelId="{9EC5E69B-FB48-43A1-9318-6E9EA70CED61}" type="presParOf" srcId="{286D9599-77B6-4576-83E4-672C951E4DDD}" destId="{4AF3FE89-2DD3-4CE3-877E-37C0BDE88684}" srcOrd="0" destOrd="0" presId="urn:microsoft.com/office/officeart/2005/8/layout/hierarchy1"/>
    <dgm:cxn modelId="{767B30E2-6619-4E88-92EE-A394D807F73A}" type="presParOf" srcId="{4AF3FE89-2DD3-4CE3-877E-37C0BDE88684}" destId="{87780AC8-7B9F-4F79-B372-DB315AB647DB}" srcOrd="0" destOrd="0" presId="urn:microsoft.com/office/officeart/2005/8/layout/hierarchy1"/>
    <dgm:cxn modelId="{8F4937DA-7CC7-499F-B49D-4FEC3F923148}" type="presParOf" srcId="{4AF3FE89-2DD3-4CE3-877E-37C0BDE88684}" destId="{9ECE939F-CBD0-44A3-96F2-9460AC18732D}" srcOrd="1" destOrd="0" presId="urn:microsoft.com/office/officeart/2005/8/layout/hierarchy1"/>
    <dgm:cxn modelId="{6C33C556-2BCA-486B-80B1-33EE5A391411}" type="presParOf" srcId="{286D9599-77B6-4576-83E4-672C951E4DDD}" destId="{3206901B-0BAE-4A2D-9D67-DEA41A4A1453}" srcOrd="1" destOrd="0" presId="urn:microsoft.com/office/officeart/2005/8/layout/hierarchy1"/>
    <dgm:cxn modelId="{14625671-9CC5-4868-B27B-824BABD654AD}" type="presParOf" srcId="{3206901B-0BAE-4A2D-9D67-DEA41A4A1453}" destId="{883BEC8F-548D-40D9-A8A0-60E14A96438E}" srcOrd="0" destOrd="0" presId="urn:microsoft.com/office/officeart/2005/8/layout/hierarchy1"/>
    <dgm:cxn modelId="{3D8576A9-CBAD-4035-8A7E-230BEC7DF9F3}" type="presParOf" srcId="{3206901B-0BAE-4A2D-9D67-DEA41A4A1453}" destId="{B290C750-B3E3-4550-B159-23848845C660}" srcOrd="1" destOrd="0" presId="urn:microsoft.com/office/officeart/2005/8/layout/hierarchy1"/>
    <dgm:cxn modelId="{1F57977E-D9D3-48E2-9410-0469BDC163B9}" type="presParOf" srcId="{B290C750-B3E3-4550-B159-23848845C660}" destId="{5AF2F783-2293-4100-92A2-1DCCD8097489}" srcOrd="0" destOrd="0" presId="urn:microsoft.com/office/officeart/2005/8/layout/hierarchy1"/>
    <dgm:cxn modelId="{A0BF3F02-D8D4-4383-9E8F-6D11AD55DEF0}" type="presParOf" srcId="{5AF2F783-2293-4100-92A2-1DCCD8097489}" destId="{E12AB98C-2621-40AD-B0D8-0159EBBC0DA4}" srcOrd="0" destOrd="0" presId="urn:microsoft.com/office/officeart/2005/8/layout/hierarchy1"/>
    <dgm:cxn modelId="{CE3C622E-4AF5-45F8-8BDC-94D844BE2B16}" type="presParOf" srcId="{5AF2F783-2293-4100-92A2-1DCCD8097489}" destId="{249D357B-D020-4670-B3AC-CC47A7AE9EE4}" srcOrd="1" destOrd="0" presId="urn:microsoft.com/office/officeart/2005/8/layout/hierarchy1"/>
    <dgm:cxn modelId="{4C721C62-E474-4846-A0DE-A7106CE65EDD}" type="presParOf" srcId="{B290C750-B3E3-4550-B159-23848845C660}" destId="{68125FC7-3463-4C76-8620-9AA8CD7BF7E9}" srcOrd="1" destOrd="0" presId="urn:microsoft.com/office/officeart/2005/8/layout/hierarchy1"/>
    <dgm:cxn modelId="{6F64947B-A5EA-4B5A-9707-D105A49F71AC}" type="presParOf" srcId="{68125FC7-3463-4C76-8620-9AA8CD7BF7E9}" destId="{08747C93-E148-44CE-84E3-66370D989EA5}" srcOrd="0" destOrd="0" presId="urn:microsoft.com/office/officeart/2005/8/layout/hierarchy1"/>
    <dgm:cxn modelId="{016BC563-3EC9-4DCF-8EC8-D13CD60713A1}" type="presParOf" srcId="{68125FC7-3463-4C76-8620-9AA8CD7BF7E9}" destId="{AFA3CF06-D7B3-45DB-AD22-AB3218CBD8D2}" srcOrd="1" destOrd="0" presId="urn:microsoft.com/office/officeart/2005/8/layout/hierarchy1"/>
    <dgm:cxn modelId="{FF1E0B8A-C52D-41F1-B67A-F2FD2E12EDA3}" type="presParOf" srcId="{AFA3CF06-D7B3-45DB-AD22-AB3218CBD8D2}" destId="{C192BCC6-6BDF-4EF9-809A-B4D39426D03E}" srcOrd="0" destOrd="0" presId="urn:microsoft.com/office/officeart/2005/8/layout/hierarchy1"/>
    <dgm:cxn modelId="{85DDC8A2-73F7-489E-AD88-583886B7807E}" type="presParOf" srcId="{C192BCC6-6BDF-4EF9-809A-B4D39426D03E}" destId="{9257063C-7567-4311-941B-5E855D067087}" srcOrd="0" destOrd="0" presId="urn:microsoft.com/office/officeart/2005/8/layout/hierarchy1"/>
    <dgm:cxn modelId="{588E49F8-40E9-4F19-9870-5ABAA69905CC}" type="presParOf" srcId="{C192BCC6-6BDF-4EF9-809A-B4D39426D03E}" destId="{85F9405D-95BF-469B-8613-8847BBA6593E}" srcOrd="1" destOrd="0" presId="urn:microsoft.com/office/officeart/2005/8/layout/hierarchy1"/>
    <dgm:cxn modelId="{2BEC41B9-D171-43DE-BB7A-AD517FF04E6D}" type="presParOf" srcId="{AFA3CF06-D7B3-45DB-AD22-AB3218CBD8D2}" destId="{3A15599D-F546-43CF-AC2C-952BFFC505B1}" srcOrd="1" destOrd="0" presId="urn:microsoft.com/office/officeart/2005/8/layout/hierarchy1"/>
    <dgm:cxn modelId="{D407CFCE-A7D3-4D88-B705-85BB90EB9182}" type="presParOf" srcId="{68125FC7-3463-4C76-8620-9AA8CD7BF7E9}" destId="{2363B333-F92D-4B85-80BC-0BDFD2E05F94}" srcOrd="2" destOrd="0" presId="urn:microsoft.com/office/officeart/2005/8/layout/hierarchy1"/>
    <dgm:cxn modelId="{5D5374CB-9C0A-4466-8A27-DA916CB7F5C2}" type="presParOf" srcId="{68125FC7-3463-4C76-8620-9AA8CD7BF7E9}" destId="{C5281140-65F9-4CE9-83F0-F6BFE03D5042}" srcOrd="3" destOrd="0" presId="urn:microsoft.com/office/officeart/2005/8/layout/hierarchy1"/>
    <dgm:cxn modelId="{CEF96366-B1B9-4F1F-9730-C7122405D30D}" type="presParOf" srcId="{C5281140-65F9-4CE9-83F0-F6BFE03D5042}" destId="{C4597D34-3840-488F-8872-FA9EE9F6CF49}" srcOrd="0" destOrd="0" presId="urn:microsoft.com/office/officeart/2005/8/layout/hierarchy1"/>
    <dgm:cxn modelId="{A18BA02F-1584-4DBB-8482-C19AEA74B730}" type="presParOf" srcId="{C4597D34-3840-488F-8872-FA9EE9F6CF49}" destId="{5AD0A9B0-EA05-4435-88CA-C6C7713D7FED}" srcOrd="0" destOrd="0" presId="urn:microsoft.com/office/officeart/2005/8/layout/hierarchy1"/>
    <dgm:cxn modelId="{7C3E0F5C-5D70-4735-B8FF-E9AEBC95B869}" type="presParOf" srcId="{C4597D34-3840-488F-8872-FA9EE9F6CF49}" destId="{E10DC9D6-E59A-42F7-9EE8-9AE20E3AC599}" srcOrd="1" destOrd="0" presId="urn:microsoft.com/office/officeart/2005/8/layout/hierarchy1"/>
    <dgm:cxn modelId="{21AA305C-FE8A-460E-A2CE-ED61644CC2A9}" type="presParOf" srcId="{C5281140-65F9-4CE9-83F0-F6BFE03D5042}" destId="{2E5F8F82-3E23-4192-97DC-E3B376A520B7}" srcOrd="1" destOrd="0" presId="urn:microsoft.com/office/officeart/2005/8/layout/hierarchy1"/>
    <dgm:cxn modelId="{48E604CF-506E-4EE0-9CC2-AB2A846770AC}" type="presParOf" srcId="{3206901B-0BAE-4A2D-9D67-DEA41A4A1453}" destId="{2484BA46-6C83-4116-A21C-7E535C493B49}" srcOrd="2" destOrd="0" presId="urn:microsoft.com/office/officeart/2005/8/layout/hierarchy1"/>
    <dgm:cxn modelId="{59917A1D-704A-4116-AE23-FA755797B3C2}" type="presParOf" srcId="{3206901B-0BAE-4A2D-9D67-DEA41A4A1453}" destId="{5C30D7AD-C65C-4E04-9E14-7E1AE39C24BC}" srcOrd="3" destOrd="0" presId="urn:microsoft.com/office/officeart/2005/8/layout/hierarchy1"/>
    <dgm:cxn modelId="{06F2D293-C7F9-471E-ADFD-3CDF98332A44}" type="presParOf" srcId="{5C30D7AD-C65C-4E04-9E14-7E1AE39C24BC}" destId="{4966B217-6679-48B5-8C49-8E643BFFFBA9}" srcOrd="0" destOrd="0" presId="urn:microsoft.com/office/officeart/2005/8/layout/hierarchy1"/>
    <dgm:cxn modelId="{64AE9EA8-F284-4871-BEB6-8B728D06F92E}" type="presParOf" srcId="{4966B217-6679-48B5-8C49-8E643BFFFBA9}" destId="{7BD405D2-FC1D-4D0A-B0DC-C99AC4E00046}" srcOrd="0" destOrd="0" presId="urn:microsoft.com/office/officeart/2005/8/layout/hierarchy1"/>
    <dgm:cxn modelId="{BF423FBB-2640-433F-ACCE-46BF2F4B1003}" type="presParOf" srcId="{4966B217-6679-48B5-8C49-8E643BFFFBA9}" destId="{DC0BB3DC-A5AF-4182-B700-2998933DEBDC}" srcOrd="1" destOrd="0" presId="urn:microsoft.com/office/officeart/2005/8/layout/hierarchy1"/>
    <dgm:cxn modelId="{738F9B14-5CE3-426D-89EE-A99DFF933016}" type="presParOf" srcId="{5C30D7AD-C65C-4E04-9E14-7E1AE39C24BC}" destId="{03737524-799B-46F6-B8B2-32C797F5D98F}" srcOrd="1" destOrd="0" presId="urn:microsoft.com/office/officeart/2005/8/layout/hierarchy1"/>
    <dgm:cxn modelId="{EC15EC25-09D8-494B-B6CC-8F6D6FDBF035}" type="presParOf" srcId="{03737524-799B-46F6-B8B2-32C797F5D98F}" destId="{899FA2BC-7B96-4813-9DB6-84A4B2483C0B}" srcOrd="0" destOrd="0" presId="urn:microsoft.com/office/officeart/2005/8/layout/hierarchy1"/>
    <dgm:cxn modelId="{8D99C56A-1A00-425E-991B-49A6FE886FA7}" type="presParOf" srcId="{03737524-799B-46F6-B8B2-32C797F5D98F}" destId="{81D8B8B0-FB3F-4A8D-8447-51BBD32D2C22}" srcOrd="1" destOrd="0" presId="urn:microsoft.com/office/officeart/2005/8/layout/hierarchy1"/>
    <dgm:cxn modelId="{0DE7123B-ACF0-4E7A-95D8-9B0DCAC5B0B2}" type="presParOf" srcId="{81D8B8B0-FB3F-4A8D-8447-51BBD32D2C22}" destId="{F739A7A0-07FB-4B1A-8F6C-F64D0777A968}" srcOrd="0" destOrd="0" presId="urn:microsoft.com/office/officeart/2005/8/layout/hierarchy1"/>
    <dgm:cxn modelId="{DBD72572-65CD-45B1-8A8B-9EB400E9BD4C}" type="presParOf" srcId="{F739A7A0-07FB-4B1A-8F6C-F64D0777A968}" destId="{38A28B84-AF26-4259-8FB4-B965795A426C}" srcOrd="0" destOrd="0" presId="urn:microsoft.com/office/officeart/2005/8/layout/hierarchy1"/>
    <dgm:cxn modelId="{6E605704-5814-4573-8F61-A16BBD856735}" type="presParOf" srcId="{F739A7A0-07FB-4B1A-8F6C-F64D0777A968}" destId="{DAA8E38F-19B0-49B3-AD3B-4B9D796778C2}" srcOrd="1" destOrd="0" presId="urn:microsoft.com/office/officeart/2005/8/layout/hierarchy1"/>
    <dgm:cxn modelId="{B1F47CA9-5D45-4812-8705-E95484682783}" type="presParOf" srcId="{81D8B8B0-FB3F-4A8D-8447-51BBD32D2C22}" destId="{2100DFB7-191E-4130-A3AE-30B2662EF54B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430827-6839-492E-81C9-AC4492DE171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9861FB-F084-4EB8-B8E1-96EC3CDD53AE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4DE0D528-774D-45C2-BE56-B613582EC82E}" type="parTrans" cxnId="{369FF2AE-79B8-4EF9-9296-A807E0FA146F}">
      <dgm:prSet/>
      <dgm:spPr/>
      <dgm:t>
        <a:bodyPr/>
        <a:lstStyle/>
        <a:p>
          <a:endParaRPr lang="ru-RU"/>
        </a:p>
      </dgm:t>
    </dgm:pt>
    <dgm:pt modelId="{24350DEC-28CA-4060-BE6D-C22F9F73E0F1}" type="sibTrans" cxnId="{369FF2AE-79B8-4EF9-9296-A807E0FA146F}">
      <dgm:prSet/>
      <dgm:spPr/>
      <dgm:t>
        <a:bodyPr/>
        <a:lstStyle/>
        <a:p>
          <a:endParaRPr lang="ru-RU"/>
        </a:p>
      </dgm:t>
    </dgm:pt>
    <dgm:pt modelId="{D155EAF1-7866-41BF-9141-1F6CC7D8E7E1}">
      <dgm:prSet phldrT="[Текст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0F2949B5-7719-4E33-A4FF-49C534FB6231}" type="parTrans" cxnId="{4CB63FF6-436E-4D24-BEC2-E5120E4F2667}">
      <dgm:prSet/>
      <dgm:spPr/>
      <dgm:t>
        <a:bodyPr/>
        <a:lstStyle/>
        <a:p>
          <a:endParaRPr lang="ru-RU"/>
        </a:p>
      </dgm:t>
    </dgm:pt>
    <dgm:pt modelId="{F37A142B-4822-444D-8D44-398AB52F0743}" type="sibTrans" cxnId="{4CB63FF6-436E-4D24-BEC2-E5120E4F2667}">
      <dgm:prSet/>
      <dgm:spPr/>
      <dgm:t>
        <a:bodyPr/>
        <a:lstStyle/>
        <a:p>
          <a:endParaRPr lang="ru-RU"/>
        </a:p>
      </dgm:t>
    </dgm:pt>
    <dgm:pt modelId="{ADE8E2CC-6A08-4F12-80A7-3C6A98E81CBC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16EC2CE-5B46-4E2D-AD16-991AC2380C9E}" type="parTrans" cxnId="{76B47F34-A784-44DA-8F03-C84F2B2629B4}">
      <dgm:prSet/>
      <dgm:spPr/>
      <dgm:t>
        <a:bodyPr/>
        <a:lstStyle/>
        <a:p>
          <a:endParaRPr lang="ru-RU"/>
        </a:p>
      </dgm:t>
    </dgm:pt>
    <dgm:pt modelId="{4E243974-376E-46DF-96ED-C7E80D69F10D}" type="sibTrans" cxnId="{76B47F34-A784-44DA-8F03-C84F2B2629B4}">
      <dgm:prSet/>
      <dgm:spPr/>
      <dgm:t>
        <a:bodyPr/>
        <a:lstStyle/>
        <a:p>
          <a:endParaRPr lang="ru-RU"/>
        </a:p>
      </dgm:t>
    </dgm:pt>
    <dgm:pt modelId="{2E5A7A40-83F7-441A-84AA-612397973A7B}">
      <dgm:prSet phldrT="[Текст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33FCEBC3-89B2-416E-9672-BAD6FA3EA046}" type="parTrans" cxnId="{D97B67F9-54E4-4DF8-9744-92DDDA0E0B7B}">
      <dgm:prSet/>
      <dgm:spPr/>
      <dgm:t>
        <a:bodyPr/>
        <a:lstStyle/>
        <a:p>
          <a:endParaRPr lang="ru-RU"/>
        </a:p>
      </dgm:t>
    </dgm:pt>
    <dgm:pt modelId="{2F6D6D21-21DD-44F7-8C2B-9FE6D0850DAF}" type="sibTrans" cxnId="{D97B67F9-54E4-4DF8-9744-92DDDA0E0B7B}">
      <dgm:prSet/>
      <dgm:spPr/>
      <dgm:t>
        <a:bodyPr/>
        <a:lstStyle/>
        <a:p>
          <a:endParaRPr lang="ru-RU"/>
        </a:p>
      </dgm:t>
    </dgm:pt>
    <dgm:pt modelId="{9B92D81A-B9EA-4571-BF6D-BCE4E727FCA9}">
      <dgm:prSet phldrT="[Текст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1670E18-3FF6-4C21-92A8-38D7186F5FC7}" type="parTrans" cxnId="{12AFAA61-6B0D-40E4-ACB2-AF3DD4486D0A}">
      <dgm:prSet/>
      <dgm:spPr/>
      <dgm:t>
        <a:bodyPr/>
        <a:lstStyle/>
        <a:p>
          <a:endParaRPr lang="ru-RU"/>
        </a:p>
      </dgm:t>
    </dgm:pt>
    <dgm:pt modelId="{A996BC33-E9BF-40F4-9F34-45494E12FEAD}" type="sibTrans" cxnId="{12AFAA61-6B0D-40E4-ACB2-AF3DD4486D0A}">
      <dgm:prSet/>
      <dgm:spPr/>
      <dgm:t>
        <a:bodyPr/>
        <a:lstStyle/>
        <a:p>
          <a:endParaRPr lang="ru-RU"/>
        </a:p>
      </dgm:t>
    </dgm:pt>
    <dgm:pt modelId="{24F4FA15-2298-4F8E-B5C8-9DD04AACD5A8}">
      <dgm:prSet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394A09B-8CAE-4CAD-BC9C-8C389AF2617D}" type="parTrans" cxnId="{ED9814C7-501C-40B8-B70B-B12EDD628F39}">
      <dgm:prSet/>
      <dgm:spPr/>
      <dgm:t>
        <a:bodyPr/>
        <a:lstStyle/>
        <a:p>
          <a:endParaRPr lang="ru-RU"/>
        </a:p>
      </dgm:t>
    </dgm:pt>
    <dgm:pt modelId="{5D9D6CC2-8DC6-4098-BAED-798AF46675F0}" type="sibTrans" cxnId="{ED9814C7-501C-40B8-B70B-B12EDD628F39}">
      <dgm:prSet/>
      <dgm:spPr/>
      <dgm:t>
        <a:bodyPr/>
        <a:lstStyle/>
        <a:p>
          <a:endParaRPr lang="ru-RU"/>
        </a:p>
      </dgm:t>
    </dgm:pt>
    <dgm:pt modelId="{06DA587B-4B1D-4753-A25E-A4B0A7EDBA23}">
      <dgm:prSet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C626DA0-59FD-4C60-BC5A-1C2DB25F4934}" type="parTrans" cxnId="{DD9E7813-388B-4163-8585-64D25F924841}">
      <dgm:prSet/>
      <dgm:spPr/>
      <dgm:t>
        <a:bodyPr/>
        <a:lstStyle/>
        <a:p>
          <a:endParaRPr lang="ru-RU"/>
        </a:p>
      </dgm:t>
    </dgm:pt>
    <dgm:pt modelId="{3F4BA302-FBD3-46BA-A1E6-9FD425EF7E72}" type="sibTrans" cxnId="{DD9E7813-388B-4163-8585-64D25F924841}">
      <dgm:prSet/>
      <dgm:spPr/>
      <dgm:t>
        <a:bodyPr/>
        <a:lstStyle/>
        <a:p>
          <a:endParaRPr lang="ru-RU"/>
        </a:p>
      </dgm:t>
    </dgm:pt>
    <dgm:pt modelId="{F9788A09-8806-42FE-A648-60A54E4F1E7C}">
      <dgm:prSet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D120A5B-4E42-4588-84A2-1666BFC3D2C8}" type="parTrans" cxnId="{A8F22658-6F4B-4F67-951C-E22D776AA28D}">
      <dgm:prSet/>
      <dgm:spPr/>
      <dgm:t>
        <a:bodyPr/>
        <a:lstStyle/>
        <a:p>
          <a:endParaRPr lang="ru-RU"/>
        </a:p>
      </dgm:t>
    </dgm:pt>
    <dgm:pt modelId="{25CF0F44-E5DD-4FBF-BC78-8160F1FCC8CD}" type="sibTrans" cxnId="{A8F22658-6F4B-4F67-951C-E22D776AA28D}">
      <dgm:prSet/>
      <dgm:spPr/>
      <dgm:t>
        <a:bodyPr/>
        <a:lstStyle/>
        <a:p>
          <a:endParaRPr lang="ru-RU"/>
        </a:p>
      </dgm:t>
    </dgm:pt>
    <dgm:pt modelId="{524B7404-19E7-4908-BC44-70F324DFB2A0}" type="pres">
      <dgm:prSet presAssocID="{4B430827-6839-492E-81C9-AC4492DE17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2ADB66-3392-405E-8F5C-0F10B97BF885}" type="pres">
      <dgm:prSet presAssocID="{4B430827-6839-492E-81C9-AC4492DE171A}" presName="cycle" presStyleCnt="0"/>
      <dgm:spPr/>
    </dgm:pt>
    <dgm:pt modelId="{5DBE246E-F1B1-445F-8CF8-6DCD448DF3F6}" type="pres">
      <dgm:prSet presAssocID="{24F4FA15-2298-4F8E-B5C8-9DD04AACD5A8}" presName="nodeFirstNode" presStyleLbl="node1" presStyleIdx="0" presStyleCnt="8" custScaleY="18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B9613-0530-4494-B7FB-601BC959DB65}" type="pres">
      <dgm:prSet presAssocID="{5D9D6CC2-8DC6-4098-BAED-798AF46675F0}" presName="sibTransFirstNode" presStyleLbl="bgShp" presStyleIdx="0" presStyleCnt="1" custScaleX="129135" custScaleY="102040" custLinFactNeighborX="-898" custLinFactNeighborY="636"/>
      <dgm:spPr/>
      <dgm:t>
        <a:bodyPr/>
        <a:lstStyle/>
        <a:p>
          <a:endParaRPr lang="ru-RU"/>
        </a:p>
      </dgm:t>
    </dgm:pt>
    <dgm:pt modelId="{E6BBBD54-2A6E-4814-A900-86E28B4383E7}" type="pres">
      <dgm:prSet presAssocID="{F9788A09-8806-42FE-A648-60A54E4F1E7C}" presName="nodeFollowingNodes" presStyleLbl="node1" presStyleIdx="1" presStyleCnt="8" custScaleX="88894" custScaleY="188747" custRadScaleRad="102456" custRadScaleInc="-2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2C79D-42ED-4747-97E8-E5ED9144E815}" type="pres">
      <dgm:prSet presAssocID="{06DA587B-4B1D-4753-A25E-A4B0A7EDBA23}" presName="nodeFollowingNodes" presStyleLbl="node1" presStyleIdx="2" presStyleCnt="8" custScaleY="188846" custRadScaleRad="100872" custRadScaleInc="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D79D1-E409-4F34-85D7-565CADE146ED}" type="pres">
      <dgm:prSet presAssocID="{C59861FB-F084-4EB8-B8E1-96EC3CDD53AE}" presName="nodeFollowingNodes" presStyleLbl="node1" presStyleIdx="3" presStyleCnt="8" custScaleY="184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4BFE6-15A0-4A78-AA82-6256E7B9E5B7}" type="pres">
      <dgm:prSet presAssocID="{D155EAF1-7866-41BF-9141-1F6CC7D8E7E1}" presName="nodeFollowingNodes" presStyleLbl="node1" presStyleIdx="4" presStyleCnt="8" custScaleX="99589" custScaleY="196635" custRadScaleRad="101442" custRadScaleInc="-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32E5D-E3A8-4478-AF46-B64F40F15E82}" type="pres">
      <dgm:prSet presAssocID="{ADE8E2CC-6A08-4F12-80A7-3C6A98E81CBC}" presName="nodeFollowingNodes" presStyleLbl="node1" presStyleIdx="5" presStyleCnt="8" custScaleX="99733" custScaleY="183313" custRadScaleRad="97070" custRadScaleInc="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11B9A-9DCF-4896-87B6-DA67C57D1616}" type="pres">
      <dgm:prSet presAssocID="{2E5A7A40-83F7-441A-84AA-612397973A7B}" presName="nodeFollowingNodes" presStyleLbl="node1" presStyleIdx="6" presStyleCnt="8" custScaleX="92053" custScaleY="192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6DED2-798E-416E-82BC-91D21E36ADFA}" type="pres">
      <dgm:prSet presAssocID="{9B92D81A-B9EA-4571-BF6D-BCE4E727FCA9}" presName="nodeFollowingNodes" presStyleLbl="node1" presStyleIdx="7" presStyleCnt="8" custScaleY="172050" custRadScaleRad="98586" custRadScaleInc="-1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FAA61-6B0D-40E4-ACB2-AF3DD4486D0A}" srcId="{4B430827-6839-492E-81C9-AC4492DE171A}" destId="{9B92D81A-B9EA-4571-BF6D-BCE4E727FCA9}" srcOrd="7" destOrd="0" parTransId="{F1670E18-3FF6-4C21-92A8-38D7186F5FC7}" sibTransId="{A996BC33-E9BF-40F4-9F34-45494E12FEAD}"/>
    <dgm:cxn modelId="{D97B67F9-54E4-4DF8-9744-92DDDA0E0B7B}" srcId="{4B430827-6839-492E-81C9-AC4492DE171A}" destId="{2E5A7A40-83F7-441A-84AA-612397973A7B}" srcOrd="6" destOrd="0" parTransId="{33FCEBC3-89B2-416E-9672-BAD6FA3EA046}" sibTransId="{2F6D6D21-21DD-44F7-8C2B-9FE6D0850DAF}"/>
    <dgm:cxn modelId="{74763FDE-2D0F-4BD1-A3AE-1A85CCEEB5BE}" type="presOf" srcId="{4B430827-6839-492E-81C9-AC4492DE171A}" destId="{524B7404-19E7-4908-BC44-70F324DFB2A0}" srcOrd="0" destOrd="0" presId="urn:microsoft.com/office/officeart/2005/8/layout/cycle3"/>
    <dgm:cxn modelId="{3BE08DA0-EC6E-480D-B539-FC359054DAF1}" type="presOf" srcId="{24F4FA15-2298-4F8E-B5C8-9DD04AACD5A8}" destId="{5DBE246E-F1B1-445F-8CF8-6DCD448DF3F6}" srcOrd="0" destOrd="0" presId="urn:microsoft.com/office/officeart/2005/8/layout/cycle3"/>
    <dgm:cxn modelId="{04B53E6C-6FB8-4EEF-825E-30D0DE742289}" type="presOf" srcId="{D155EAF1-7866-41BF-9141-1F6CC7D8E7E1}" destId="{00C4BFE6-15A0-4A78-AA82-6256E7B9E5B7}" srcOrd="0" destOrd="0" presId="urn:microsoft.com/office/officeart/2005/8/layout/cycle3"/>
    <dgm:cxn modelId="{4CB63FF6-436E-4D24-BEC2-E5120E4F2667}" srcId="{4B430827-6839-492E-81C9-AC4492DE171A}" destId="{D155EAF1-7866-41BF-9141-1F6CC7D8E7E1}" srcOrd="4" destOrd="0" parTransId="{0F2949B5-7719-4E33-A4FF-49C534FB6231}" sibTransId="{F37A142B-4822-444D-8D44-398AB52F0743}"/>
    <dgm:cxn modelId="{85C5CF8E-FE59-47EF-8DB1-6D8C1B2E45B6}" type="presOf" srcId="{F9788A09-8806-42FE-A648-60A54E4F1E7C}" destId="{E6BBBD54-2A6E-4814-A900-86E28B4383E7}" srcOrd="0" destOrd="0" presId="urn:microsoft.com/office/officeart/2005/8/layout/cycle3"/>
    <dgm:cxn modelId="{C3D3988D-3D22-4E98-BA2A-D88538A26F57}" type="presOf" srcId="{C59861FB-F084-4EB8-B8E1-96EC3CDD53AE}" destId="{C80D79D1-E409-4F34-85D7-565CADE146ED}" srcOrd="0" destOrd="0" presId="urn:microsoft.com/office/officeart/2005/8/layout/cycle3"/>
    <dgm:cxn modelId="{A94EA8E2-36B9-4390-AF9B-20C30812F8CB}" type="presOf" srcId="{9B92D81A-B9EA-4571-BF6D-BCE4E727FCA9}" destId="{1566DED2-798E-416E-82BC-91D21E36ADFA}" srcOrd="0" destOrd="0" presId="urn:microsoft.com/office/officeart/2005/8/layout/cycle3"/>
    <dgm:cxn modelId="{A8F22658-6F4B-4F67-951C-E22D776AA28D}" srcId="{4B430827-6839-492E-81C9-AC4492DE171A}" destId="{F9788A09-8806-42FE-A648-60A54E4F1E7C}" srcOrd="1" destOrd="0" parTransId="{1D120A5B-4E42-4588-84A2-1666BFC3D2C8}" sibTransId="{25CF0F44-E5DD-4FBF-BC78-8160F1FCC8CD}"/>
    <dgm:cxn modelId="{DD9E7813-388B-4163-8585-64D25F924841}" srcId="{4B430827-6839-492E-81C9-AC4492DE171A}" destId="{06DA587B-4B1D-4753-A25E-A4B0A7EDBA23}" srcOrd="2" destOrd="0" parTransId="{7C626DA0-59FD-4C60-BC5A-1C2DB25F4934}" sibTransId="{3F4BA302-FBD3-46BA-A1E6-9FD425EF7E72}"/>
    <dgm:cxn modelId="{FAC4DD56-C9C4-49B2-B3D5-A3E63BE546DB}" type="presOf" srcId="{5D9D6CC2-8DC6-4098-BAED-798AF46675F0}" destId="{6F6B9613-0530-4494-B7FB-601BC959DB65}" srcOrd="0" destOrd="0" presId="urn:microsoft.com/office/officeart/2005/8/layout/cycle3"/>
    <dgm:cxn modelId="{369FF2AE-79B8-4EF9-9296-A807E0FA146F}" srcId="{4B430827-6839-492E-81C9-AC4492DE171A}" destId="{C59861FB-F084-4EB8-B8E1-96EC3CDD53AE}" srcOrd="3" destOrd="0" parTransId="{4DE0D528-774D-45C2-BE56-B613582EC82E}" sibTransId="{24350DEC-28CA-4060-BE6D-C22F9F73E0F1}"/>
    <dgm:cxn modelId="{76B47F34-A784-44DA-8F03-C84F2B2629B4}" srcId="{4B430827-6839-492E-81C9-AC4492DE171A}" destId="{ADE8E2CC-6A08-4F12-80A7-3C6A98E81CBC}" srcOrd="5" destOrd="0" parTransId="{316EC2CE-5B46-4E2D-AD16-991AC2380C9E}" sibTransId="{4E243974-376E-46DF-96ED-C7E80D69F10D}"/>
    <dgm:cxn modelId="{0BDEA3F8-E1EE-452B-A704-E4679AB7FB4E}" type="presOf" srcId="{06DA587B-4B1D-4753-A25E-A4B0A7EDBA23}" destId="{F6C2C79D-42ED-4747-97E8-E5ED9144E815}" srcOrd="0" destOrd="0" presId="urn:microsoft.com/office/officeart/2005/8/layout/cycle3"/>
    <dgm:cxn modelId="{C419C30D-B11E-48E6-BC63-618B43870858}" type="presOf" srcId="{2E5A7A40-83F7-441A-84AA-612397973A7B}" destId="{9C011B9A-9DCF-4896-87B6-DA67C57D1616}" srcOrd="0" destOrd="0" presId="urn:microsoft.com/office/officeart/2005/8/layout/cycle3"/>
    <dgm:cxn modelId="{ED9814C7-501C-40B8-B70B-B12EDD628F39}" srcId="{4B430827-6839-492E-81C9-AC4492DE171A}" destId="{24F4FA15-2298-4F8E-B5C8-9DD04AACD5A8}" srcOrd="0" destOrd="0" parTransId="{8394A09B-8CAE-4CAD-BC9C-8C389AF2617D}" sibTransId="{5D9D6CC2-8DC6-4098-BAED-798AF46675F0}"/>
    <dgm:cxn modelId="{411B828D-FE0C-4082-9B60-B8563C260F93}" type="presOf" srcId="{ADE8E2CC-6A08-4F12-80A7-3C6A98E81CBC}" destId="{15C32E5D-E3A8-4478-AF46-B64F40F15E82}" srcOrd="0" destOrd="0" presId="urn:microsoft.com/office/officeart/2005/8/layout/cycle3"/>
    <dgm:cxn modelId="{6AA2A998-2076-40D7-9D29-AD30E9A9B0F1}" type="presParOf" srcId="{524B7404-19E7-4908-BC44-70F324DFB2A0}" destId="{632ADB66-3392-405E-8F5C-0F10B97BF885}" srcOrd="0" destOrd="0" presId="urn:microsoft.com/office/officeart/2005/8/layout/cycle3"/>
    <dgm:cxn modelId="{ABF2F8B8-D178-4007-8E0A-55506D379CD2}" type="presParOf" srcId="{632ADB66-3392-405E-8F5C-0F10B97BF885}" destId="{5DBE246E-F1B1-445F-8CF8-6DCD448DF3F6}" srcOrd="0" destOrd="0" presId="urn:microsoft.com/office/officeart/2005/8/layout/cycle3"/>
    <dgm:cxn modelId="{7DE4806C-82F7-486D-8B5E-EB909F00C9C5}" type="presParOf" srcId="{632ADB66-3392-405E-8F5C-0F10B97BF885}" destId="{6F6B9613-0530-4494-B7FB-601BC959DB65}" srcOrd="1" destOrd="0" presId="urn:microsoft.com/office/officeart/2005/8/layout/cycle3"/>
    <dgm:cxn modelId="{BA5376BE-21F1-4283-9840-D0FEAFB2C72C}" type="presParOf" srcId="{632ADB66-3392-405E-8F5C-0F10B97BF885}" destId="{E6BBBD54-2A6E-4814-A900-86E28B4383E7}" srcOrd="2" destOrd="0" presId="urn:microsoft.com/office/officeart/2005/8/layout/cycle3"/>
    <dgm:cxn modelId="{69A2CFB7-1E57-44BD-B174-06A2A5DE14ED}" type="presParOf" srcId="{632ADB66-3392-405E-8F5C-0F10B97BF885}" destId="{F6C2C79D-42ED-4747-97E8-E5ED9144E815}" srcOrd="3" destOrd="0" presId="urn:microsoft.com/office/officeart/2005/8/layout/cycle3"/>
    <dgm:cxn modelId="{3BF21528-5492-45E5-A241-F29E90085A53}" type="presParOf" srcId="{632ADB66-3392-405E-8F5C-0F10B97BF885}" destId="{C80D79D1-E409-4F34-85D7-565CADE146ED}" srcOrd="4" destOrd="0" presId="urn:microsoft.com/office/officeart/2005/8/layout/cycle3"/>
    <dgm:cxn modelId="{9D043B71-DADE-474B-BE4C-07BF4547DDBA}" type="presParOf" srcId="{632ADB66-3392-405E-8F5C-0F10B97BF885}" destId="{00C4BFE6-15A0-4A78-AA82-6256E7B9E5B7}" srcOrd="5" destOrd="0" presId="urn:microsoft.com/office/officeart/2005/8/layout/cycle3"/>
    <dgm:cxn modelId="{62FDC067-807E-4935-857C-C3FE4A2126F1}" type="presParOf" srcId="{632ADB66-3392-405E-8F5C-0F10B97BF885}" destId="{15C32E5D-E3A8-4478-AF46-B64F40F15E82}" srcOrd="6" destOrd="0" presId="urn:microsoft.com/office/officeart/2005/8/layout/cycle3"/>
    <dgm:cxn modelId="{CE2718AC-2E6F-4D09-9D49-CE2FFDBD5844}" type="presParOf" srcId="{632ADB66-3392-405E-8F5C-0F10B97BF885}" destId="{9C011B9A-9DCF-4896-87B6-DA67C57D1616}" srcOrd="7" destOrd="0" presId="urn:microsoft.com/office/officeart/2005/8/layout/cycle3"/>
    <dgm:cxn modelId="{4C1264C6-1DDE-4846-81A1-64A5BFDD2417}" type="presParOf" srcId="{632ADB66-3392-405E-8F5C-0F10B97BF885}" destId="{1566DED2-798E-416E-82BC-91D21E36ADFA}" srcOrd="8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7DB-9F56-415A-8356-586AA57D291E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E526-BB45-4EA3-9345-DC89D005E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0E7FD-D4BC-4C17-A491-A26A047BB083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0FED-F96B-46B0-AAAB-AC9D30319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83AE-ABA7-40BF-ACB2-9468DA275EE8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0520-F1E1-4E70-8DA1-AD85F8AC4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11730-B6A2-49C3-83FA-DBEAA605121E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B2D4-3AA5-4752-ABA5-DB4222AB6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C398-D100-4945-AF50-061A8BC7F428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88650-9DB6-4159-A09B-3EA337378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CC3D-973C-48F4-A16C-85A0057B3FC5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85FFA-E92A-4AAB-8588-6E3FAE247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AE8B6-B4CA-4A69-BA16-FCF85CC29E45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C0C5F-FE35-47F7-813C-151719051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CC068-0B92-4D27-9D68-AA12EB97D3E7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78D4-5E3D-4856-AF36-AE0251155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A0FF-EE7C-4595-A119-11F0295F0123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869D-825B-48D6-8CCE-0EF823908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8E46-882B-4A65-AC74-EA6DD9F28146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66419-6CF9-4B77-9D23-7CCD598E8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BEABA-CBD8-4B60-B0C6-F6609B562940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5193B-D3D8-4657-9EF9-770446495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65005F-47EC-42D7-85A6-50DE8F5133BD}" type="datetimeFigureOut">
              <a:rPr lang="ru-RU"/>
              <a:pPr>
                <a:defRPr/>
              </a:pPr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3304EB-8DE1-42CD-87E7-02176444E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qe.ru/22files/blogs/ru_arh_rec/big/knyaz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Условия возникновения религии древних славян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dirty="0" err="1" smtClean="0"/>
              <a:t>Семаргл</a:t>
            </a:r>
            <a:r>
              <a:rPr lang="ru-RU" sz="4000" dirty="0" smtClean="0"/>
              <a:t>:</a:t>
            </a:r>
          </a:p>
          <a:p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бог</a:t>
            </a:r>
            <a:r>
              <a:rPr lang="en-US" dirty="0" smtClean="0"/>
              <a:t> </a:t>
            </a:r>
            <a:r>
              <a:rPr lang="en-US" dirty="0" err="1" smtClean="0"/>
              <a:t>огня</a:t>
            </a:r>
            <a:r>
              <a:rPr lang="en-US" dirty="0" smtClean="0"/>
              <a:t> и </a:t>
            </a:r>
            <a:r>
              <a:rPr lang="en-US" dirty="0" err="1" smtClean="0"/>
              <a:t>огненных</a:t>
            </a:r>
            <a:r>
              <a:rPr lang="en-US" dirty="0" smtClean="0"/>
              <a:t> </a:t>
            </a:r>
            <a:r>
              <a:rPr lang="en-US" dirty="0" err="1" smtClean="0"/>
              <a:t>стихий</a:t>
            </a:r>
            <a:r>
              <a:rPr lang="en-US" dirty="0" smtClean="0"/>
              <a:t>, </a:t>
            </a:r>
            <a:r>
              <a:rPr lang="en-US" dirty="0" err="1" smtClean="0"/>
              <a:t>посредник</a:t>
            </a:r>
            <a:r>
              <a:rPr lang="en-US" dirty="0" smtClean="0"/>
              <a:t> </a:t>
            </a:r>
            <a:r>
              <a:rPr lang="en-US" dirty="0" err="1" smtClean="0"/>
              <a:t>между</a:t>
            </a:r>
            <a:r>
              <a:rPr lang="en-US" dirty="0" smtClean="0"/>
              <a:t> </a:t>
            </a:r>
            <a:r>
              <a:rPr lang="en-US" dirty="0" err="1" smtClean="0"/>
              <a:t>людьми</a:t>
            </a:r>
            <a:r>
              <a:rPr lang="en-US" dirty="0" smtClean="0"/>
              <a:t> и </a:t>
            </a:r>
            <a:r>
              <a:rPr lang="en-US" dirty="0" err="1" smtClean="0"/>
              <a:t>небесными</a:t>
            </a:r>
            <a:r>
              <a:rPr lang="en-US" dirty="0" smtClean="0"/>
              <a:t> </a:t>
            </a:r>
            <a:r>
              <a:rPr lang="en-US" dirty="0" err="1" smtClean="0"/>
              <a:t>богами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err="1" smtClean="0"/>
              <a:t>защитник</a:t>
            </a:r>
            <a:r>
              <a:rPr lang="en-US" dirty="0" smtClean="0"/>
              <a:t> </a:t>
            </a:r>
            <a:r>
              <a:rPr lang="en-US" dirty="0" err="1" smtClean="0"/>
              <a:t>посевов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pic>
        <p:nvPicPr>
          <p:cNvPr id="12292" name="Picture 2" descr="d:\Documents.Olga\Мои рисунки\симаргл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62500" y="1957388"/>
            <a:ext cx="3810000" cy="3810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smtClean="0"/>
              <a:t>Стрибог:</a:t>
            </a:r>
          </a:p>
          <a:p>
            <a:endParaRPr lang="ru-RU" smtClean="0"/>
          </a:p>
          <a:p>
            <a:endParaRPr lang="ru-RU" smtClean="0"/>
          </a:p>
          <a:p>
            <a:r>
              <a:rPr lang="en-US" smtClean="0"/>
              <a:t>верховны</a:t>
            </a:r>
            <a:r>
              <a:rPr lang="ru-RU" smtClean="0"/>
              <a:t>й</a:t>
            </a:r>
            <a:r>
              <a:rPr lang="en-US" smtClean="0"/>
              <a:t> </a:t>
            </a:r>
            <a:r>
              <a:rPr lang="ru-RU" smtClean="0"/>
              <a:t>повелитель</a:t>
            </a:r>
            <a:r>
              <a:rPr lang="en-US" smtClean="0"/>
              <a:t> ветров </a:t>
            </a:r>
            <a:endParaRPr lang="ru-RU" smtClean="0"/>
          </a:p>
          <a:p>
            <a:endParaRPr lang="ru-RU" smtClean="0"/>
          </a:p>
        </p:txBody>
      </p:sp>
      <p:pic>
        <p:nvPicPr>
          <p:cNvPr id="13316" name="Содержимое 5" descr="стрибог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2000250"/>
            <a:ext cx="3857625" cy="350043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dirty="0" smtClean="0"/>
              <a:t>Велес: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Бог</a:t>
            </a:r>
            <a:r>
              <a:rPr lang="en-US" dirty="0"/>
              <a:t> </a:t>
            </a:r>
            <a:r>
              <a:rPr lang="en-US" dirty="0" err="1"/>
              <a:t>плодородия</a:t>
            </a:r>
            <a:r>
              <a:rPr lang="en-US" dirty="0"/>
              <a:t>, </a:t>
            </a:r>
            <a:r>
              <a:rPr lang="en-US" dirty="0" err="1"/>
              <a:t>покровитель</a:t>
            </a:r>
            <a:r>
              <a:rPr lang="en-US" dirty="0"/>
              <a:t> </a:t>
            </a:r>
            <a:r>
              <a:rPr lang="en-US" dirty="0" err="1" smtClean="0"/>
              <a:t>охотников,скотоводства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 smtClean="0"/>
              <a:t>богатства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велик</a:t>
            </a:r>
            <a:r>
              <a:rPr lang="ru-RU" dirty="0" err="1" smtClean="0"/>
              <a:t>ий</a:t>
            </a:r>
            <a:r>
              <a:rPr lang="en-US" dirty="0" smtClean="0"/>
              <a:t> </a:t>
            </a:r>
            <a:r>
              <a:rPr lang="ru-RU" dirty="0" err="1" smtClean="0"/>
              <a:t>Б</a:t>
            </a:r>
            <a:r>
              <a:rPr lang="en-US" dirty="0" err="1" smtClean="0"/>
              <a:t>ог</a:t>
            </a:r>
            <a:r>
              <a:rPr lang="ru-RU" dirty="0" smtClean="0"/>
              <a:t> </a:t>
            </a:r>
            <a:r>
              <a:rPr lang="ru-RU" dirty="0" smtClean="0"/>
              <a:t>подземного царства</a:t>
            </a:r>
            <a:r>
              <a:rPr lang="en-US" dirty="0" smtClean="0"/>
              <a:t>, </a:t>
            </a:r>
            <a:r>
              <a:rPr lang="en-US" dirty="0" err="1" smtClean="0"/>
              <a:t>владык</a:t>
            </a:r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мудрости</a:t>
            </a:r>
            <a:r>
              <a:rPr lang="en-US" dirty="0"/>
              <a:t>, </a:t>
            </a:r>
            <a:r>
              <a:rPr lang="en-US" dirty="0" err="1"/>
              <a:t>колдовства</a:t>
            </a:r>
            <a:r>
              <a:rPr lang="en-US" dirty="0"/>
              <a:t>, </a:t>
            </a:r>
            <a:r>
              <a:rPr lang="en-US" dirty="0" err="1"/>
              <a:t>поэзии</a:t>
            </a:r>
            <a:r>
              <a:rPr lang="en-US" dirty="0"/>
              <a:t>, </a:t>
            </a:r>
            <a:r>
              <a:rPr lang="en-US" dirty="0" err="1"/>
              <a:t>искусств</a:t>
            </a:r>
            <a:r>
              <a:rPr lang="en-US" dirty="0"/>
              <a:t>, </a:t>
            </a:r>
            <a:r>
              <a:rPr lang="en-US" dirty="0" err="1"/>
              <a:t>музыки</a:t>
            </a:r>
            <a:r>
              <a:rPr lang="en-US" dirty="0"/>
              <a:t>, </a:t>
            </a:r>
            <a:r>
              <a:rPr lang="en-US" dirty="0" err="1" smtClean="0"/>
              <a:t>повелител</a:t>
            </a:r>
            <a:r>
              <a:rPr lang="ru-RU" dirty="0" err="1" smtClean="0"/>
              <a:t>ь</a:t>
            </a:r>
            <a:r>
              <a:rPr lang="en-US" dirty="0" smtClean="0"/>
              <a:t> </a:t>
            </a:r>
            <a:r>
              <a:rPr lang="en-US" dirty="0" err="1"/>
              <a:t>мертвых</a:t>
            </a:r>
            <a:r>
              <a:rPr lang="en-US" dirty="0"/>
              <a:t> </a:t>
            </a:r>
            <a:endParaRPr lang="ru-RU" dirty="0"/>
          </a:p>
        </p:txBody>
      </p:sp>
      <p:pic>
        <p:nvPicPr>
          <p:cNvPr id="14340" name="Содержимое 4" descr="велес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2000250"/>
            <a:ext cx="3714750" cy="364331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smtClean="0"/>
              <a:t>Ярило:</a:t>
            </a:r>
          </a:p>
          <a:p>
            <a:endParaRPr lang="ru-RU" smtClean="0"/>
          </a:p>
          <a:p>
            <a:r>
              <a:rPr lang="en-US" smtClean="0"/>
              <a:t>бог весеннего солнца</a:t>
            </a:r>
            <a:endParaRPr lang="ru-RU" smtClean="0"/>
          </a:p>
          <a:p>
            <a:endParaRPr lang="ru-RU" smtClean="0"/>
          </a:p>
          <a:p>
            <a:r>
              <a:rPr lang="ru-RU" smtClean="0"/>
              <a:t>б</a:t>
            </a:r>
            <a:r>
              <a:rPr lang="en-US" smtClean="0"/>
              <a:t>ог</a:t>
            </a:r>
            <a:r>
              <a:rPr lang="ru-RU" smtClean="0"/>
              <a:t> </a:t>
            </a:r>
            <a:r>
              <a:rPr lang="en-US" smtClean="0"/>
              <a:t>плодородия, размножения </a:t>
            </a:r>
            <a:endParaRPr lang="ru-RU" smtClean="0"/>
          </a:p>
        </p:txBody>
      </p:sp>
      <p:pic>
        <p:nvPicPr>
          <p:cNvPr id="15364" name="Содержимое 4" descr="ярило_sm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643063"/>
            <a:ext cx="2786062" cy="407193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dirty="0" err="1" smtClean="0"/>
              <a:t>Хорс</a:t>
            </a:r>
            <a:r>
              <a:rPr lang="ru-RU" sz="4000" dirty="0" smtClean="0"/>
              <a:t>:</a:t>
            </a:r>
          </a:p>
          <a:p>
            <a:endParaRPr lang="ru-RU" dirty="0" smtClean="0"/>
          </a:p>
          <a:p>
            <a:r>
              <a:rPr lang="en-US" dirty="0" err="1" smtClean="0"/>
              <a:t>божество</a:t>
            </a:r>
            <a:r>
              <a:rPr lang="en-US" dirty="0" smtClean="0"/>
              <a:t> </a:t>
            </a:r>
            <a:r>
              <a:rPr lang="en-US" dirty="0" err="1" smtClean="0"/>
              <a:t>солнечного</a:t>
            </a:r>
            <a:r>
              <a:rPr lang="en-US" dirty="0" smtClean="0"/>
              <a:t> </a:t>
            </a:r>
            <a:r>
              <a:rPr lang="en-US" dirty="0" err="1" smtClean="0"/>
              <a:t>светила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окровитель </a:t>
            </a:r>
            <a:r>
              <a:rPr lang="ru-RU" dirty="0" smtClean="0"/>
              <a:t>сельского хозяйства</a:t>
            </a:r>
          </a:p>
        </p:txBody>
      </p:sp>
      <p:pic>
        <p:nvPicPr>
          <p:cNvPr id="16388" name="Содержимое 4" descr="хорс_sm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714500"/>
            <a:ext cx="2928937" cy="40005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Амулеты</a:t>
            </a:r>
          </a:p>
        </p:txBody>
      </p:sp>
      <p:pic>
        <p:nvPicPr>
          <p:cNvPr id="17411" name="Picture 2" descr="d:\Documents.Olga\проект урока№2\раздаточная наглядность\резьба по дерев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1357313"/>
            <a:ext cx="6143625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Наличники</a:t>
            </a:r>
          </a:p>
        </p:txBody>
      </p:sp>
      <p:pic>
        <p:nvPicPr>
          <p:cNvPr id="18435" name="Picture 2" descr="d:\Documents.Olga\проект урока№2\раздаточная наглядность\резной наични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1571625"/>
            <a:ext cx="3071812" cy="4357688"/>
          </a:xfrm>
        </p:spPr>
      </p:pic>
      <p:pic>
        <p:nvPicPr>
          <p:cNvPr id="18436" name="Picture 3" descr="d:\Documents.Olga\проект урока№2\раздаточная наглядность\резные наличник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14938" y="1571625"/>
            <a:ext cx="2928937" cy="4357688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Вышивка </a:t>
            </a:r>
          </a:p>
        </p:txBody>
      </p:sp>
      <p:pic>
        <p:nvPicPr>
          <p:cNvPr id="19459" name="Picture 2" descr="d:\Documents.Olga\проект урока№2\раздаточная наглядность\вышивка на мужской рубахе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714500"/>
            <a:ext cx="3357562" cy="4357688"/>
          </a:xfrm>
        </p:spPr>
      </p:pic>
      <p:pic>
        <p:nvPicPr>
          <p:cNvPr id="19460" name="Picture 3" descr="d:\Documents.Olga\проект урока№2\раздаточная наглядность\вышивка на рубахе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7750" y="1785938"/>
            <a:ext cx="3571875" cy="4286250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Вышивка</a:t>
            </a:r>
          </a:p>
        </p:txBody>
      </p:sp>
      <p:pic>
        <p:nvPicPr>
          <p:cNvPr id="20483" name="Picture 2" descr="d:\Documents.Olga\проект урока№2\раздаточная наглядность\вышив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643063"/>
            <a:ext cx="3286125" cy="4572000"/>
          </a:xfrm>
        </p:spPr>
      </p:pic>
      <p:pic>
        <p:nvPicPr>
          <p:cNvPr id="20484" name="Picture 3" descr="d:\Documents.Olga\проект урока№2\раздаточная наглядность\макошь в вышивке_small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1643063"/>
            <a:ext cx="3286125" cy="4572000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Резьба на посуде</a:t>
            </a:r>
          </a:p>
        </p:txBody>
      </p:sp>
      <p:pic>
        <p:nvPicPr>
          <p:cNvPr id="21507" name="Picture 2" descr="d:\Documents.Olga\проект урока№2\раздаточная наглядность\резная кружк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571625"/>
            <a:ext cx="3286125" cy="4643438"/>
          </a:xfrm>
        </p:spPr>
      </p:pic>
      <p:sp>
        <p:nvSpPr>
          <p:cNvPr id="2150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Условия возникновения религии древних славян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Знаки на орудиях труда</a:t>
            </a:r>
          </a:p>
        </p:txBody>
      </p:sp>
      <p:pic>
        <p:nvPicPr>
          <p:cNvPr id="22531" name="Picture 2" descr="d:\Documents.Olga\проект урока№2\раздаточная наглядность\элемент прялки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928813"/>
            <a:ext cx="1428750" cy="2501900"/>
          </a:xfrm>
        </p:spPr>
      </p:pic>
      <p:pic>
        <p:nvPicPr>
          <p:cNvPr id="22532" name="Picture 4" descr="d:\Documents.Olga\проект урока№2\раздаточная наглядность\элементт ппрялки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35600" y="1600200"/>
            <a:ext cx="2463800" cy="4525963"/>
          </a:xfrm>
        </p:spPr>
      </p:pic>
      <p:pic>
        <p:nvPicPr>
          <p:cNvPr id="22533" name="Picture 3" descr="d:\Documents.Olga\проект урока№2\раздаточная наглядность\элемент прялки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2500313"/>
            <a:ext cx="152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Волхвы- группа людей, пользовавшиеся большим влиянием в древности</a:t>
            </a:r>
            <a:endParaRPr lang="ru-RU" dirty="0"/>
          </a:p>
        </p:txBody>
      </p:sp>
      <p:pic>
        <p:nvPicPr>
          <p:cNvPr id="23555" name="Содержимое 8" descr="волхв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2000250"/>
            <a:ext cx="2514600" cy="4448175"/>
          </a:xfrm>
        </p:spPr>
      </p:pic>
      <p:sp>
        <p:nvSpPr>
          <p:cNvPr id="23556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редсказатели</a:t>
            </a:r>
            <a:r>
              <a:rPr lang="ru-RU" dirty="0" smtClean="0"/>
              <a:t>, гадатели</a:t>
            </a:r>
          </a:p>
          <a:p>
            <a:endParaRPr lang="ru-RU" dirty="0" smtClean="0"/>
          </a:p>
          <a:p>
            <a:r>
              <a:rPr lang="en-US" dirty="0" err="1" smtClean="0"/>
              <a:t>пророк</a:t>
            </a:r>
            <a:r>
              <a:rPr lang="ru-RU" dirty="0" smtClean="0"/>
              <a:t>и</a:t>
            </a:r>
            <a:r>
              <a:rPr lang="en-US" dirty="0" smtClean="0"/>
              <a:t>, </a:t>
            </a:r>
            <a:r>
              <a:rPr lang="en-US" dirty="0" err="1" smtClean="0"/>
              <a:t>шаман</a:t>
            </a:r>
            <a:r>
              <a:rPr lang="ru-RU" dirty="0" err="1" smtClean="0"/>
              <a:t>ы</a:t>
            </a:r>
            <a:r>
              <a:rPr lang="en-US" dirty="0" smtClean="0"/>
              <a:t>, </a:t>
            </a:r>
            <a:r>
              <a:rPr lang="en-US" dirty="0" err="1" smtClean="0"/>
              <a:t>целител</a:t>
            </a:r>
            <a:r>
              <a:rPr lang="ru-RU" dirty="0" smtClean="0"/>
              <a:t>и</a:t>
            </a:r>
            <a:r>
              <a:rPr lang="en-US" dirty="0" smtClean="0"/>
              <a:t> и </a:t>
            </a:r>
            <a:r>
              <a:rPr lang="en-US" dirty="0" err="1" smtClean="0"/>
              <a:t>составител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снадобий</a:t>
            </a: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  <a:p>
            <a:r>
              <a:rPr lang="ru-RU" dirty="0" smtClean="0"/>
              <a:t>маги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Верховные боги славян до </a:t>
            </a:r>
            <a:r>
              <a:rPr lang="en-US" smtClean="0"/>
              <a:t>VIII </a:t>
            </a:r>
            <a:r>
              <a:rPr lang="ru-RU" smtClean="0"/>
              <a:t>в.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0" y="1643050"/>
          <a:ext cx="9144000" cy="45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/>
          <p:cNvSpPr/>
          <p:nvPr/>
        </p:nvSpPr>
        <p:spPr>
          <a:xfrm>
            <a:off x="3643313" y="3143250"/>
            <a:ext cx="2000250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/>
              <a:t>с/</a:t>
            </a:r>
            <a:r>
              <a:rPr lang="ru-RU" sz="6000" dirty="0" err="1"/>
              <a:t>х</a:t>
            </a:r>
            <a:endParaRPr lang="ru-RU" sz="6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Верховный бог славян с </a:t>
            </a:r>
            <a:r>
              <a:rPr lang="en-US" smtClean="0"/>
              <a:t>VIII </a:t>
            </a:r>
            <a:r>
              <a:rPr lang="ru-RU" smtClean="0"/>
              <a:t>в.</a:t>
            </a:r>
          </a:p>
        </p:txBody>
      </p:sp>
      <p:pic>
        <p:nvPicPr>
          <p:cNvPr id="25603" name="Picture 2" descr="D:\Documents.Olga\Профессия-учитель\Мои открытые уроки\Боги древних славян\перун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1928813"/>
            <a:ext cx="264318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Картинка 2 из 17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4286250"/>
            <a:ext cx="20764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37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ru-RU" sz="11500" smtClean="0">
                <a:solidFill>
                  <a:srgbClr val="FF0000"/>
                </a:solidFill>
              </a:rPr>
              <a:t>Боги древних славян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571500"/>
          <a:ext cx="9144000" cy="5554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Карта расселения древних славян</a:t>
            </a:r>
            <a:endParaRPr lang="ru-RU" dirty="0"/>
          </a:p>
        </p:txBody>
      </p:sp>
      <p:pic>
        <p:nvPicPr>
          <p:cNvPr id="6147" name="Содержимое 4" descr="территории распространения культов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1071563"/>
            <a:ext cx="4857750" cy="5786437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7171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оздатель </a:t>
            </a:r>
            <a:r>
              <a:rPr lang="ru-RU" dirty="0" smtClean="0"/>
              <a:t>всего сущего. </a:t>
            </a:r>
          </a:p>
          <a:p>
            <a:endParaRPr lang="ru-RU" dirty="0" smtClean="0"/>
          </a:p>
          <a:p>
            <a:r>
              <a:rPr lang="ru-RU" dirty="0" smtClean="0"/>
              <a:t>р</a:t>
            </a:r>
            <a:r>
              <a:rPr lang="ru-RU" dirty="0" smtClean="0"/>
              <a:t>азделил </a:t>
            </a:r>
            <a:r>
              <a:rPr lang="ru-RU" dirty="0" smtClean="0"/>
              <a:t>новый мир  на верхний(Навь)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редний(Явь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ижний(Навь</a:t>
            </a:r>
            <a:r>
              <a:rPr lang="ru-RU" dirty="0" smtClean="0"/>
              <a:t>)</a:t>
            </a:r>
          </a:p>
        </p:txBody>
      </p:sp>
      <p:pic>
        <p:nvPicPr>
          <p:cNvPr id="7172" name="Содержимое 9" descr="род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0" y="1143000"/>
            <a:ext cx="3714750" cy="5214938"/>
          </a:xfrm>
        </p:spPr>
      </p:pic>
      <p:pic>
        <p:nvPicPr>
          <p:cNvPr id="7173" name="Содержимое 9" descr="ро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0" y="1295400"/>
            <a:ext cx="37147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Содержимое 9" descr="ро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8225" y="1204913"/>
            <a:ext cx="37147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Содержимое 9" descr="ро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357313"/>
            <a:ext cx="371475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 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Лада: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богиня любви и красоты.</a:t>
            </a:r>
          </a:p>
          <a:p>
            <a:r>
              <a:rPr lang="ru-RU" dirty="0" smtClean="0"/>
              <a:t>покровительница </a:t>
            </a:r>
            <a:r>
              <a:rPr lang="ru-RU" dirty="0" smtClean="0"/>
              <a:t>семьи и женщин.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8196" name="Содержимое 4" descr="лад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67325" y="1500188"/>
            <a:ext cx="3162300" cy="4714875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300" dirty="0" err="1" smtClean="0"/>
              <a:t>Сварог</a:t>
            </a:r>
            <a:r>
              <a:rPr lang="ru-RU" sz="4300" dirty="0" smtClean="0"/>
              <a:t>:</a:t>
            </a:r>
            <a:endParaRPr lang="ru-RU" sz="43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довершил творение </a:t>
            </a:r>
            <a:r>
              <a:rPr lang="ru-RU" dirty="0" smtClean="0"/>
              <a:t>мира.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связан с небесным огнем и небесной </a:t>
            </a:r>
            <a:r>
              <a:rPr lang="ru-RU" dirty="0" smtClean="0"/>
              <a:t>сферой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подарил людям первый плуг и кузнечные клещи, научил выплавлять медь и железо</a:t>
            </a:r>
          </a:p>
        </p:txBody>
      </p:sp>
      <p:pic>
        <p:nvPicPr>
          <p:cNvPr id="9220" name="Содержимое 4" descr="сварог_sm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7813" y="1571625"/>
            <a:ext cx="3214687" cy="4572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smtClean="0"/>
              <a:t>Перун:</a:t>
            </a:r>
          </a:p>
          <a:p>
            <a:endParaRPr lang="ru-RU" smtClean="0"/>
          </a:p>
          <a:p>
            <a:r>
              <a:rPr lang="ru-RU" smtClean="0"/>
              <a:t>бог грозы, войны и оружия</a:t>
            </a:r>
          </a:p>
          <a:p>
            <a:endParaRPr lang="ru-RU" smtClean="0"/>
          </a:p>
          <a:p>
            <a:r>
              <a:rPr lang="ru-RU" smtClean="0"/>
              <a:t>покровитель князей, символ их власти</a:t>
            </a:r>
          </a:p>
        </p:txBody>
      </p:sp>
      <p:pic>
        <p:nvPicPr>
          <p:cNvPr id="10244" name="Содержимое 4" descr="перун_sm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86375" y="1500188"/>
            <a:ext cx="3000375" cy="4572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боги древних славян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sz="4000" smtClean="0"/>
              <a:t>Дажьбог:</a:t>
            </a:r>
          </a:p>
          <a:p>
            <a:endParaRPr lang="ru-RU" smtClean="0"/>
          </a:p>
          <a:p>
            <a:r>
              <a:rPr lang="en-US" smtClean="0"/>
              <a:t>бог солнечного света, тепла, и плодородия вообще.</a:t>
            </a:r>
            <a:endParaRPr lang="ru-RU" smtClean="0"/>
          </a:p>
          <a:p>
            <a:endParaRPr lang="ru-RU" smtClean="0"/>
          </a:p>
        </p:txBody>
      </p:sp>
      <p:pic>
        <p:nvPicPr>
          <p:cNvPr id="11268" name="Содержимое 4" descr="slav04_sm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7813" y="1571625"/>
            <a:ext cx="2928937" cy="428625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282</Words>
  <Application>Microsoft Office PowerPoint</Application>
  <PresentationFormat>Экран (4:3)</PresentationFormat>
  <Paragraphs>96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Условия возникновения религии древних славян</vt:lpstr>
      <vt:lpstr>Условия возникновения религии древних славян</vt:lpstr>
      <vt:lpstr>Слайд 3</vt:lpstr>
      <vt:lpstr>Карта расселения древних славян</vt:lpstr>
      <vt:lpstr>Основные боги древних славян</vt:lpstr>
      <vt:lpstr>Основные боги древних славян  </vt:lpstr>
      <vt:lpstr>Основные боги древних славян </vt:lpstr>
      <vt:lpstr>Основные боги древних славян</vt:lpstr>
      <vt:lpstr>Основные боги древних славян</vt:lpstr>
      <vt:lpstr>Основные боги древних славян</vt:lpstr>
      <vt:lpstr>Основные боги древних славян</vt:lpstr>
      <vt:lpstr>Основные боги древних славян</vt:lpstr>
      <vt:lpstr>Основные боги древних славян</vt:lpstr>
      <vt:lpstr>Основные боги древних славян</vt:lpstr>
      <vt:lpstr>Амулеты</vt:lpstr>
      <vt:lpstr>Наличники</vt:lpstr>
      <vt:lpstr>Вышивка </vt:lpstr>
      <vt:lpstr>Вышивка</vt:lpstr>
      <vt:lpstr>Резьба на посуде</vt:lpstr>
      <vt:lpstr>Знаки на орудиях труда</vt:lpstr>
      <vt:lpstr>Волхвы- группа людей, пользовавшиеся большим влиянием в древности</vt:lpstr>
      <vt:lpstr>Верховные боги славян до VIII в.</vt:lpstr>
      <vt:lpstr>Верховный бог славян с VIII в.</vt:lpstr>
      <vt:lpstr>Боги древних славян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Боги древних славян</dc:title>
  <dc:creator>Соловьева Ольга</dc:creator>
  <cp:lastModifiedBy>Соловьева Ольга</cp:lastModifiedBy>
  <cp:revision>54</cp:revision>
  <dcterms:created xsi:type="dcterms:W3CDTF">2008-11-14T09:56:00Z</dcterms:created>
  <dcterms:modified xsi:type="dcterms:W3CDTF">2008-12-03T17:08:02Z</dcterms:modified>
</cp:coreProperties>
</file>