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6" r:id="rId5"/>
    <p:sldId id="261" r:id="rId6"/>
    <p:sldId id="267" r:id="rId7"/>
    <p:sldId id="262" r:id="rId8"/>
    <p:sldId id="263" r:id="rId9"/>
    <p:sldId id="268" r:id="rId10"/>
    <p:sldId id="269" r:id="rId11"/>
    <p:sldId id="270" r:id="rId12"/>
    <p:sldId id="271" r:id="rId13"/>
    <p:sldId id="272" r:id="rId14"/>
    <p:sldId id="273" r:id="rId15"/>
    <p:sldId id="277" r:id="rId16"/>
    <p:sldId id="276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FF0D-CEEE-408C-A672-CE4995B19417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8D8F363-1BE1-4807-99E5-D8D0A0DA69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FF0D-CEEE-408C-A672-CE4995B19417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F363-1BE1-4807-99E5-D8D0A0DA6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FF0D-CEEE-408C-A672-CE4995B19417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F363-1BE1-4807-99E5-D8D0A0DA6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FF0D-CEEE-408C-A672-CE4995B19417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F363-1BE1-4807-99E5-D8D0A0DA69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FF0D-CEEE-408C-A672-CE4995B19417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8D8F363-1BE1-4807-99E5-D8D0A0DA6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FF0D-CEEE-408C-A672-CE4995B19417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F363-1BE1-4807-99E5-D8D0A0DA69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FF0D-CEEE-408C-A672-CE4995B19417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F363-1BE1-4807-99E5-D8D0A0DA69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FF0D-CEEE-408C-A672-CE4995B19417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F363-1BE1-4807-99E5-D8D0A0DA6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FF0D-CEEE-408C-A672-CE4995B19417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F363-1BE1-4807-99E5-D8D0A0DA6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FF0D-CEEE-408C-A672-CE4995B19417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F363-1BE1-4807-99E5-D8D0A0DA69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FF0D-CEEE-408C-A672-CE4995B19417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8D8F363-1BE1-4807-99E5-D8D0A0DA69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66FF0D-CEEE-408C-A672-CE4995B19417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8D8F363-1BE1-4807-99E5-D8D0A0DA6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xrest.ru/images/collection/00686/230/original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142984"/>
            <a:ext cx="8229600" cy="392909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FF00"/>
                </a:solidFill>
              </a:rPr>
              <a:t>Путешествие в </a:t>
            </a:r>
            <a:r>
              <a:rPr lang="ru-RU" sz="8800" b="1" dirty="0" err="1" smtClean="0">
                <a:solidFill>
                  <a:srgbClr val="FF0000"/>
                </a:solidFill>
              </a:rPr>
              <a:t>Буквоград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71472" y="3200400"/>
            <a:ext cx="8143932" cy="3300434"/>
          </a:xfrm>
        </p:spPr>
        <p:txBody>
          <a:bodyPr>
            <a:noAutofit/>
          </a:bodyPr>
          <a:lstStyle/>
          <a:p>
            <a:pPr algn="just"/>
            <a:r>
              <a:rPr lang="ru-RU" sz="6600" b="1" dirty="0" smtClean="0">
                <a:solidFill>
                  <a:srgbClr val="FF0000"/>
                </a:solidFill>
              </a:rPr>
              <a:t>«СОБЕРИ</a:t>
            </a:r>
          </a:p>
          <a:p>
            <a:pPr algn="just"/>
            <a:r>
              <a:rPr lang="ru-RU" sz="6600" b="1" dirty="0" smtClean="0">
                <a:solidFill>
                  <a:srgbClr val="FF0000"/>
                </a:solidFill>
              </a:rPr>
              <a:t>                        БУКВУ»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/>
              <a:t>4 конкурс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85728"/>
            <a:ext cx="3733800" cy="1143008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0070C0"/>
                </a:solidFill>
              </a:rPr>
              <a:t>Ц </a:t>
            </a:r>
            <a:r>
              <a:rPr lang="ru-RU" sz="6600" dirty="0" err="1" smtClean="0">
                <a:solidFill>
                  <a:srgbClr val="0070C0"/>
                </a:solidFill>
              </a:rPr>
              <a:t>ц</a:t>
            </a:r>
            <a:endParaRPr lang="ru-RU" sz="66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285728"/>
            <a:ext cx="3733800" cy="1143008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0070C0"/>
                </a:solidFill>
              </a:rPr>
              <a:t>Т </a:t>
            </a:r>
            <a:r>
              <a:rPr lang="ru-RU" sz="6600" dirty="0" err="1" smtClean="0">
                <a:solidFill>
                  <a:srgbClr val="0070C0"/>
                </a:solidFill>
              </a:rPr>
              <a:t>т</a:t>
            </a:r>
            <a:endParaRPr lang="ru-RU" sz="6600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329255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half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428736"/>
            <a:ext cx="350046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229600" cy="2404475"/>
          </a:xfrm>
        </p:spPr>
        <p:txBody>
          <a:bodyPr>
            <a:normAutofit/>
          </a:bodyPr>
          <a:lstStyle/>
          <a:p>
            <a:r>
              <a:rPr lang="ru-RU" sz="6600" dirty="0" err="1" smtClean="0">
                <a:solidFill>
                  <a:srgbClr val="FFFF00"/>
                </a:solidFill>
              </a:rPr>
              <a:t>Физминутка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http://mdou119.ucoz.ru/Pictures/1248869872_samole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286124"/>
            <a:ext cx="492922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00B050"/>
                </a:solidFill>
              </a:rPr>
              <a:t>ЛАБИРИНТ</a:t>
            </a:r>
            <a:endParaRPr lang="ru-RU" sz="8000" b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http://www.proza.ru/pics/2010/12/07/401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021165" cy="342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www.vashsad.ua/i/gallery/foto/262/1024_768/RaSu3zSI.jpg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286124"/>
            <a:ext cx="4321179" cy="321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95400" y="3500438"/>
            <a:ext cx="6400800" cy="214314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«ЛАБИРИНТ»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/>
              <a:t>5 конкурс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14290"/>
            <a:ext cx="3733800" cy="762000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ГЛАСНЫЕ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205263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СОГЛАСНЫЕ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http://mistergid.ru/image/upload/2011-08-11/330026694634_110_poem_glasnie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733800" cy="280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larchik-k.com.ua/images/Veer_Spektr_alfavit_54343.jpg"/>
          <p:cNvPicPr>
            <a:picLocks noGrp="1"/>
          </p:cNvPicPr>
          <p:nvPr>
            <p:ph sz="half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643314"/>
            <a:ext cx="39719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95400" y="3714752"/>
            <a:ext cx="6400800" cy="2071702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«ШИФРОВКА»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/>
              <a:t>6 конкурс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FF00"/>
                </a:solidFill>
              </a:rPr>
              <a:t>УМНИЦЫ!</a:t>
            </a:r>
            <a:endParaRPr lang="ru-RU" sz="88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http://img.sunhome.ru/UsersGallery/Cards/155/252321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143248"/>
            <a:ext cx="382587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g.labirint.ru/images/comments_pic/1011/04lab960v1268834919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47800"/>
            <a:ext cx="3286148" cy="255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nordextur.ru/PRINCESS%20MAP/Royal%20Princes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256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oda.te.gov.ua/data/upload/news/buchatska/ua/14554/photos0-800x600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285860"/>
            <a:ext cx="436878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tupolev.ru/images/Pictures/Gallery/204-300/204-300-vv2-0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214818"/>
            <a:ext cx="3714744" cy="239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labirint.ru/images/comments_pic/1011/04lab960v126883491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714356"/>
            <a:ext cx="771530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57224" y="3643314"/>
            <a:ext cx="7429552" cy="200026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«ШТРИХОВКА»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1 конкурс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rstklass.ru/uploads/posts/2011-06/1307567590_rebenok-edet-v-lage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92961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0034" y="3286124"/>
            <a:ext cx="8001056" cy="2085988"/>
          </a:xfrm>
        </p:spPr>
        <p:txBody>
          <a:bodyPr>
            <a:noAutofit/>
          </a:bodyPr>
          <a:lstStyle/>
          <a:p>
            <a:pPr algn="just"/>
            <a:r>
              <a:rPr lang="ru-RU" sz="5400" b="1" dirty="0" smtClean="0">
                <a:solidFill>
                  <a:srgbClr val="FF0000"/>
                </a:solidFill>
              </a:rPr>
              <a:t> «НАРИСУЙ   </a:t>
            </a:r>
          </a:p>
          <a:p>
            <a:pPr algn="just"/>
            <a:r>
              <a:rPr lang="ru-RU" sz="5400" b="1" dirty="0" smtClean="0">
                <a:solidFill>
                  <a:srgbClr val="FF0000"/>
                </a:solidFill>
              </a:rPr>
              <a:t>                            МАШИНУ»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/>
              <a:t>2 конкурс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БУКВОГРАД</a:t>
            </a:r>
            <a:endParaRPr lang="ru-RU" sz="6600" b="1" dirty="0">
              <a:solidFill>
                <a:srgbClr val="00B050"/>
              </a:solidFill>
            </a:endParaRPr>
          </a:p>
        </p:txBody>
      </p:sp>
      <p:pic>
        <p:nvPicPr>
          <p:cNvPr id="4" name="i-main-pic" descr="Картинка 27 из 99211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778674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БУКВЫ</a:t>
            </a:r>
            <a:endParaRPr lang="ru-RU" sz="72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://jili-bili.ru/files/malgeniy/medium/18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85860"/>
            <a:ext cx="521497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0034" y="3429000"/>
            <a:ext cx="8196298" cy="2428892"/>
          </a:xfrm>
        </p:spPr>
        <p:txBody>
          <a:bodyPr>
            <a:noAutofit/>
          </a:bodyPr>
          <a:lstStyle/>
          <a:p>
            <a:pPr algn="just"/>
            <a:r>
              <a:rPr lang="ru-RU" sz="6600" b="1" dirty="0" smtClean="0">
                <a:solidFill>
                  <a:srgbClr val="FF0000"/>
                </a:solidFill>
              </a:rPr>
              <a:t>«ДОПИШИ</a:t>
            </a:r>
          </a:p>
          <a:p>
            <a:pPr algn="just"/>
            <a:r>
              <a:rPr lang="ru-RU" sz="6600" b="1" dirty="0" smtClean="0">
                <a:solidFill>
                  <a:srgbClr val="FF0000"/>
                </a:solidFill>
              </a:rPr>
              <a:t>                        БУКВУ»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/>
              <a:t>3 конкурс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98</TotalTime>
  <Words>53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Путешествие в Буквоград</vt:lpstr>
      <vt:lpstr>ТРАНСПОРТ</vt:lpstr>
      <vt:lpstr>Слайд 3</vt:lpstr>
      <vt:lpstr>1 конкурс</vt:lpstr>
      <vt:lpstr>Слайд 5</vt:lpstr>
      <vt:lpstr>2 конкурс</vt:lpstr>
      <vt:lpstr>БУКВОГРАД</vt:lpstr>
      <vt:lpstr>БУКВЫ</vt:lpstr>
      <vt:lpstr>3 конкурс</vt:lpstr>
      <vt:lpstr>4 конкурс</vt:lpstr>
      <vt:lpstr>Слайд 11</vt:lpstr>
      <vt:lpstr>Физминутка</vt:lpstr>
      <vt:lpstr>ЛАБИРИНТ</vt:lpstr>
      <vt:lpstr>5 конкурс</vt:lpstr>
      <vt:lpstr>Слайд 15</vt:lpstr>
      <vt:lpstr>6 конкурс</vt:lpstr>
      <vt:lpstr>УМНИЦЫ!</vt:lpstr>
    </vt:vector>
  </TitlesOfParts>
  <Company>СКШИ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Буквоград</dc:title>
  <dc:creator>апавн</dc:creator>
  <cp:lastModifiedBy>апавн</cp:lastModifiedBy>
  <cp:revision>10</cp:revision>
  <dcterms:created xsi:type="dcterms:W3CDTF">2011-11-24T07:58:45Z</dcterms:created>
  <dcterms:modified xsi:type="dcterms:W3CDTF">2011-11-24T09:38:20Z</dcterms:modified>
</cp:coreProperties>
</file>