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71" r:id="rId16"/>
    <p:sldId id="272" r:id="rId17"/>
    <p:sldId id="273" r:id="rId18"/>
    <p:sldId id="283" r:id="rId19"/>
    <p:sldId id="274" r:id="rId20"/>
    <p:sldId id="284" r:id="rId21"/>
    <p:sldId id="275" r:id="rId22"/>
    <p:sldId id="285" r:id="rId23"/>
    <p:sldId id="276" r:id="rId24"/>
    <p:sldId id="277" r:id="rId25"/>
    <p:sldId id="278" r:id="rId26"/>
    <p:sldId id="279" r:id="rId27"/>
    <p:sldId id="280" r:id="rId28"/>
    <p:sldId id="289" r:id="rId29"/>
    <p:sldId id="290" r:id="rId30"/>
    <p:sldId id="291" r:id="rId31"/>
    <p:sldId id="292" r:id="rId32"/>
    <p:sldId id="298" r:id="rId33"/>
    <p:sldId id="281" r:id="rId34"/>
    <p:sldId id="299" r:id="rId35"/>
    <p:sldId id="287" r:id="rId36"/>
    <p:sldId id="301" r:id="rId37"/>
    <p:sldId id="28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3300"/>
    <a:srgbClr val="FFFF00"/>
    <a:srgbClr val="990000"/>
    <a:srgbClr val="CC9900"/>
    <a:srgbClr val="008000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527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D6DCCF-00C7-4833-AAA1-0BC10607CA3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F15A6-AB18-4995-A375-4ED33A100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3C3F7-2843-4709-8DED-1C809DBE7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9EBB-8C23-495E-AE24-9CECF55B6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CF2DB-271C-48F1-ABA3-5C4FFA7C8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66E7-EE33-4443-80A3-F42758DD0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3B0F-9886-418D-8B8A-C48ECCB81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A7A6-80FB-4CC7-96DE-83A3A0031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3D775-F8F7-4316-A9F0-291897657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AA9AB-4775-4462-80C7-C270A1746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2563D-10F5-44A0-9ED8-C2D749D03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9B4867-DF15-4821-8467-A1AF4C1A55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slide" Target="slide6.xml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slide" Target="slide6.xml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50292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solidFill>
                  <a:srgbClr val="008000"/>
                </a:solidFill>
                <a:latin typeface="Times New Roman" pitchFamily="18" charset="0"/>
              </a:rPr>
              <a:t>Тема урока:</a:t>
            </a:r>
          </a:p>
          <a:p>
            <a:pPr algn="ctr">
              <a:spcBef>
                <a:spcPct val="50000"/>
              </a:spcBef>
            </a:pP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«В гости к весне. </a:t>
            </a:r>
            <a:r>
              <a:rPr lang="ru-RU" sz="4000" b="1" i="1" dirty="0">
                <a:solidFill>
                  <a:srgbClr val="FF0000"/>
                </a:solidFill>
              </a:rPr>
              <a:t>Прилет птиц»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Учитель</a:t>
            </a:r>
            <a:r>
              <a:rPr lang="ru-RU" b="1" dirty="0"/>
              <a:t>: </a:t>
            </a:r>
            <a:r>
              <a:rPr lang="ru-RU" sz="2400" b="1" i="1" dirty="0" err="1" smtClean="0">
                <a:latin typeface="Times New Roman" pitchFamily="18" charset="0"/>
              </a:rPr>
              <a:t>Поддубная</a:t>
            </a:r>
            <a:r>
              <a:rPr lang="ru-RU" sz="2400" b="1" i="1" dirty="0" smtClean="0">
                <a:latin typeface="Times New Roman" pitchFamily="18" charset="0"/>
              </a:rPr>
              <a:t> Ольга Валерьевна</a:t>
            </a:r>
            <a:endParaRPr lang="ru-RU" sz="24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i="1" dirty="0" smtClean="0">
                <a:latin typeface="Times New Roman" pitchFamily="18" charset="0"/>
              </a:rPr>
              <a:t>г.Юрга</a:t>
            </a:r>
            <a:endParaRPr lang="ru-RU" sz="14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Средняя школа </a:t>
            </a:r>
            <a:r>
              <a:rPr lang="ru-RU" sz="1400" b="1" i="1" dirty="0" smtClean="0">
                <a:latin typeface="Times New Roman" pitchFamily="18" charset="0"/>
              </a:rPr>
              <a:t>№6</a:t>
            </a:r>
            <a:endParaRPr lang="ru-RU" sz="14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4" name="Picture 5" descr="12c03e5d5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438170" cy="5257800"/>
          </a:xfrm>
          <a:prstGeom prst="rect">
            <a:avLst/>
          </a:prstGeom>
          <a:noFill/>
        </p:spPr>
      </p:pic>
      <p:pic>
        <p:nvPicPr>
          <p:cNvPr id="5" name="Picture 6" descr="ivol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14600"/>
            <a:ext cx="1531938" cy="123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228600" y="4953000"/>
            <a:ext cx="4191000" cy="609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НАСЕКОМЫЕ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724400" y="3352800"/>
            <a:ext cx="4191000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ПРОСНУЛИСЬ РЫБЫ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dirty="0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228600" y="2209800"/>
            <a:ext cx="44196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3300"/>
                </a:solidFill>
              </a:rPr>
              <a:t>ПОЧВА ОТТАЯЛА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724400" y="2209800"/>
            <a:ext cx="41910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ЛЁД </a:t>
            </a:r>
            <a:r>
              <a:rPr lang="ru-RU" sz="3600" b="1" dirty="0" smtClean="0">
                <a:solidFill>
                  <a:srgbClr val="003300"/>
                </a:solidFill>
              </a:rPr>
              <a:t>РАСТАЯЛ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228600" y="3352800"/>
            <a:ext cx="4191000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ПОЯВИЛИСЬ ПЕРВЫЕ ЦВЕТЫ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724400" y="4953000"/>
            <a:ext cx="4191000" cy="6096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2262188" cy="1946275"/>
          </a:xfrm>
          <a:prstGeom prst="rect">
            <a:avLst/>
          </a:prstGeom>
          <a:noFill/>
        </p:spPr>
      </p:pic>
      <p:pic>
        <p:nvPicPr>
          <p:cNvPr id="77830" name="Picture 6" descr="Grach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28600"/>
            <a:ext cx="2590800" cy="2257425"/>
          </a:xfrm>
          <a:prstGeom prst="rect">
            <a:avLst/>
          </a:prstGeom>
          <a:noFill/>
        </p:spPr>
      </p:pic>
      <p:pic>
        <p:nvPicPr>
          <p:cNvPr id="77834" name="Picture 10" descr="jastr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6800"/>
            <a:ext cx="3810000" cy="3251200"/>
          </a:xfrm>
          <a:prstGeom prst="rect">
            <a:avLst/>
          </a:prstGeom>
          <a:noFill/>
        </p:spPr>
      </p:pic>
      <p:pic>
        <p:nvPicPr>
          <p:cNvPr id="77835" name="Picture 11" descr="fili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533400"/>
            <a:ext cx="1714500" cy="2819400"/>
          </a:xfrm>
          <a:prstGeom prst="rect">
            <a:avLst/>
          </a:prstGeom>
          <a:noFill/>
        </p:spPr>
      </p:pic>
      <p:pic>
        <p:nvPicPr>
          <p:cNvPr id="77836" name="Picture 12" descr="kles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00800" y="4038600"/>
            <a:ext cx="2514600" cy="2238375"/>
          </a:xfrm>
          <a:prstGeom prst="rect">
            <a:avLst/>
          </a:prstGeom>
          <a:noFill/>
        </p:spPr>
      </p:pic>
      <p:pic>
        <p:nvPicPr>
          <p:cNvPr id="77837" name="Picture 13" descr="Без имени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200400"/>
            <a:ext cx="2252663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7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19400" y="4114800"/>
            <a:ext cx="4114800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ПЕРЕЛЕТНЫЕ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819400" y="685800"/>
            <a:ext cx="4191000" cy="1004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ЗИМУЮЩИЕ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743200" y="25146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golu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1981200"/>
            <a:ext cx="2133600" cy="1600200"/>
          </a:xfrm>
          <a:prstGeom prst="rect">
            <a:avLst/>
          </a:prstGeom>
          <a:noFill/>
        </p:spPr>
      </p:pic>
      <p:pic>
        <p:nvPicPr>
          <p:cNvPr id="79878" name="Picture 6" descr="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19600"/>
            <a:ext cx="2262188" cy="1946275"/>
          </a:xfrm>
          <a:prstGeom prst="rect">
            <a:avLst/>
          </a:prstGeom>
          <a:noFill/>
        </p:spPr>
      </p:pic>
      <p:pic>
        <p:nvPicPr>
          <p:cNvPr id="79879" name="Picture 7" descr="Grach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905000"/>
            <a:ext cx="1676400" cy="1460500"/>
          </a:xfrm>
          <a:prstGeom prst="rect">
            <a:avLst/>
          </a:prstGeom>
          <a:noFill/>
        </p:spPr>
      </p:pic>
      <p:pic>
        <p:nvPicPr>
          <p:cNvPr id="79880" name="Picture 8" descr="SKVOREC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352800"/>
            <a:ext cx="2514600" cy="1681163"/>
          </a:xfrm>
          <a:prstGeom prst="rect">
            <a:avLst/>
          </a:prstGeom>
          <a:noFill/>
        </p:spPr>
      </p:pic>
      <p:pic>
        <p:nvPicPr>
          <p:cNvPr id="79881" name="Picture 9" descr="Lastochka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447800"/>
            <a:ext cx="1636713" cy="2209800"/>
          </a:xfrm>
          <a:prstGeom prst="rect">
            <a:avLst/>
          </a:prstGeom>
          <a:noFill/>
        </p:spPr>
      </p:pic>
      <p:pic>
        <p:nvPicPr>
          <p:cNvPr id="79882" name="Picture 10" descr="Sneg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962400"/>
            <a:ext cx="1558925" cy="2438400"/>
          </a:xfrm>
          <a:prstGeom prst="rect">
            <a:avLst/>
          </a:prstGeom>
          <a:noFill/>
        </p:spPr>
      </p:pic>
      <p:pic>
        <p:nvPicPr>
          <p:cNvPr id="79883" name="Picture 11" descr="Vorobej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2743200" cy="2192338"/>
          </a:xfrm>
          <a:prstGeom prst="rect">
            <a:avLst/>
          </a:prstGeom>
          <a:noFill/>
        </p:spPr>
      </p:pic>
      <p:pic>
        <p:nvPicPr>
          <p:cNvPr id="79884" name="Picture 12" descr="20090727181816306_1_origina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52400" y="4495800"/>
            <a:ext cx="1828800" cy="1828800"/>
          </a:xfrm>
          <a:prstGeom prst="rect">
            <a:avLst/>
          </a:prstGeom>
          <a:noFill/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57200" y="228601"/>
            <a:ext cx="327660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ПЕРЕЛЕТНЫЕ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029200" y="228600"/>
            <a:ext cx="327660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>
                <a:solidFill>
                  <a:srgbClr val="FF0000"/>
                </a:solidFill>
              </a:rPr>
              <a:t>ЗИМУЮЩИЕ</a:t>
            </a:r>
          </a:p>
          <a:p>
            <a:pPr algn="ctr">
              <a:spcBef>
                <a:spcPts val="0"/>
              </a:spcBef>
            </a:pPr>
            <a:r>
              <a:rPr lang="ru-RU" sz="2400" b="1">
                <a:solidFill>
                  <a:srgbClr val="FF0000"/>
                </a:solidFill>
              </a:rPr>
              <a:t>ПТИЦЫ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golu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1800" y="1981200"/>
            <a:ext cx="2133600" cy="1600200"/>
          </a:xfrm>
          <a:prstGeom prst="rect">
            <a:avLst/>
          </a:prstGeom>
          <a:noFill/>
        </p:spPr>
      </p:pic>
      <p:pic>
        <p:nvPicPr>
          <p:cNvPr id="101382" name="Picture 6" descr="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419600"/>
            <a:ext cx="2262188" cy="1946275"/>
          </a:xfrm>
          <a:prstGeom prst="rect">
            <a:avLst/>
          </a:prstGeom>
          <a:noFill/>
        </p:spPr>
      </p:pic>
      <p:pic>
        <p:nvPicPr>
          <p:cNvPr id="101383" name="Picture 7" descr="Grach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905000"/>
            <a:ext cx="1676400" cy="1460500"/>
          </a:xfrm>
          <a:prstGeom prst="rect">
            <a:avLst/>
          </a:prstGeom>
          <a:noFill/>
        </p:spPr>
      </p:pic>
      <p:pic>
        <p:nvPicPr>
          <p:cNvPr id="101384" name="Picture 8" descr="SKVOREC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352800"/>
            <a:ext cx="2514600" cy="1681163"/>
          </a:xfrm>
          <a:prstGeom prst="rect">
            <a:avLst/>
          </a:prstGeom>
          <a:noFill/>
        </p:spPr>
      </p:pic>
      <p:pic>
        <p:nvPicPr>
          <p:cNvPr id="101385" name="Picture 9" descr="Lastochka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447800"/>
            <a:ext cx="1636713" cy="2209800"/>
          </a:xfrm>
          <a:prstGeom prst="rect">
            <a:avLst/>
          </a:prstGeom>
          <a:noFill/>
        </p:spPr>
      </p:pic>
      <p:pic>
        <p:nvPicPr>
          <p:cNvPr id="101386" name="Picture 10" descr="Sneg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962400"/>
            <a:ext cx="1558925" cy="2438400"/>
          </a:xfrm>
          <a:prstGeom prst="rect">
            <a:avLst/>
          </a:prstGeom>
          <a:noFill/>
        </p:spPr>
      </p:pic>
      <p:pic>
        <p:nvPicPr>
          <p:cNvPr id="101387" name="Picture 11" descr="Vorobej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66800"/>
            <a:ext cx="2743200" cy="2192338"/>
          </a:xfrm>
          <a:prstGeom prst="rect">
            <a:avLst/>
          </a:prstGeom>
          <a:noFill/>
        </p:spPr>
      </p:pic>
      <p:pic>
        <p:nvPicPr>
          <p:cNvPr id="101388" name="Picture 12" descr="20090727181816306_1_original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52400" y="4495800"/>
            <a:ext cx="1828800" cy="1828800"/>
          </a:xfrm>
          <a:prstGeom prst="rect">
            <a:avLst/>
          </a:prstGeom>
          <a:noFill/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3276600" cy="703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ПЕРЕЛЕТНЫЕ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5029200" y="228600"/>
            <a:ext cx="3276600" cy="703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ЗИМУЮЩИЕ</a:t>
            </a: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ПТИЦЫ</a:t>
            </a:r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3048000" y="914400"/>
            <a:ext cx="1981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2362200" y="914400"/>
            <a:ext cx="533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2133600" y="914400"/>
            <a:ext cx="53340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H="1">
            <a:off x="1143000" y="914400"/>
            <a:ext cx="76200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7772400" y="9144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H="1">
            <a:off x="6019800" y="914400"/>
            <a:ext cx="762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H="1">
            <a:off x="1447800" y="914400"/>
            <a:ext cx="411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6172200" y="990600"/>
            <a:ext cx="12192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686800" cy="63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6858000" cy="1107996"/>
          </a:xfr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66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ЗАГАДКА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84998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:\ИРИНА\Перелетные птицы\Рисунок3.jpg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048000" y="304800"/>
            <a:ext cx="3959225" cy="5438775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362200" y="59436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ГРАЧ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371600" y="2209800"/>
            <a:ext cx="6858000" cy="1107996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6600" b="1" dirty="0">
                <a:solidFill>
                  <a:srgbClr val="FF0000"/>
                </a:solidFill>
              </a:rPr>
              <a:t>ЗАГАДКА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96262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09800" y="59436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СКВОРЕЦ</a:t>
            </a:r>
          </a:p>
        </p:txBody>
      </p:sp>
      <p:pic>
        <p:nvPicPr>
          <p:cNvPr id="87045" name="Picture 4" descr="D:\ИРИНА\Перелетные птицы\Рисунок4.jpg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3124200" y="304800"/>
            <a:ext cx="4024313" cy="5365750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762000"/>
            <a:ext cx="76200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«Мы вас ждем, 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товарищ птица,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Отчего вам </a:t>
            </a:r>
          </a:p>
          <a:p>
            <a:pPr algn="ctr"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не </a:t>
            </a:r>
            <a:r>
              <a:rPr lang="ru-RU" sz="4400" b="1" i="1" dirty="0" err="1">
                <a:solidFill>
                  <a:srgbClr val="FF0000"/>
                </a:solidFill>
                <a:latin typeface="Times New Roman" pitchFamily="18" charset="0"/>
              </a:rPr>
              <a:t>летится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</a:rPr>
              <a:t>?»</a:t>
            </a:r>
          </a:p>
        </p:txBody>
      </p:sp>
      <p:pic>
        <p:nvPicPr>
          <p:cNvPr id="4104" name="Picture 8" descr="dbf09d64b0ac08d9c1e1f5e25ebbcb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2971800"/>
            <a:ext cx="369252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447800" y="2514600"/>
            <a:ext cx="6858000" cy="1107996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6600" b="1">
                <a:solidFill>
                  <a:srgbClr val="FF0000"/>
                </a:solidFill>
              </a:rPr>
              <a:t>ЗАГАДКА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97286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ЛАСТОЧКА</a:t>
            </a:r>
          </a:p>
        </p:txBody>
      </p:sp>
      <p:pic>
        <p:nvPicPr>
          <p:cNvPr id="88071" name="Picture 7" descr="swa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7086600" cy="455612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371600" y="2209800"/>
            <a:ext cx="6858000" cy="1447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Times New Roman" pitchFamily="18" charset="0"/>
              </a:rPr>
              <a:t>ЗАГАДКА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286000" y="4267200"/>
            <a:ext cx="426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FF0000"/>
                </a:solidFill>
              </a:rPr>
              <a:t>???</a:t>
            </a:r>
          </a:p>
        </p:txBody>
      </p:sp>
      <p:pic>
        <p:nvPicPr>
          <p:cNvPr id="98310" name="Picture 6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1819275" cy="19812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828800" y="5943600"/>
            <a:ext cx="556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АИСТ</a:t>
            </a:r>
          </a:p>
        </p:txBody>
      </p:sp>
      <p:pic>
        <p:nvPicPr>
          <p:cNvPr id="89094" name="Picture 6" descr="a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6515100" cy="4886325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b823433aa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629275"/>
            <a:ext cx="8893175" cy="1228725"/>
          </a:xfrm>
          <a:prstGeom prst="rect">
            <a:avLst/>
          </a:prstGeom>
          <a:noFill/>
        </p:spPr>
      </p:pic>
      <p:pic>
        <p:nvPicPr>
          <p:cNvPr id="90117" name="Picture 5" descr="12c03e5d5f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4722813" cy="6440488"/>
          </a:xfrm>
          <a:prstGeom prst="rect">
            <a:avLst/>
          </a:prstGeom>
          <a:noFill/>
        </p:spPr>
      </p:pic>
      <p:pic>
        <p:nvPicPr>
          <p:cNvPr id="90118" name="Picture 6" descr="ivol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371600"/>
            <a:ext cx="1531938" cy="1236663"/>
          </a:xfrm>
          <a:prstGeom prst="rect">
            <a:avLst/>
          </a:prstGeom>
          <a:noFill/>
        </p:spPr>
      </p:pic>
      <p:pic>
        <p:nvPicPr>
          <p:cNvPr id="90119" name="Picture 7" descr="dubonos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0"/>
            <a:ext cx="2163763" cy="1917700"/>
          </a:xfrm>
          <a:prstGeom prst="rect">
            <a:avLst/>
          </a:prstGeom>
          <a:noFill/>
        </p:spPr>
      </p:pic>
      <p:pic>
        <p:nvPicPr>
          <p:cNvPr id="90120" name="Picture 8" descr="p45_00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304800"/>
            <a:ext cx="2379663" cy="25908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Ласт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5491163" cy="579120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Лебедь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1905000" y="228600"/>
            <a:ext cx="5837238" cy="624840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Сорока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1981200" y="228600"/>
            <a:ext cx="5899150" cy="617220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Vorobej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286000"/>
            <a:ext cx="3810000" cy="3044825"/>
          </a:xfrm>
          <a:prstGeom prst="rect">
            <a:avLst/>
          </a:prstGeom>
          <a:noFill/>
        </p:spPr>
      </p:pic>
      <p:pic>
        <p:nvPicPr>
          <p:cNvPr id="104455" name="Picture 7" descr="12c03e5d5f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"/>
            <a:ext cx="4748213" cy="6477000"/>
          </a:xfrm>
          <a:prstGeom prst="rect">
            <a:avLst/>
          </a:prstGeom>
          <a:noFill/>
        </p:spPr>
      </p:pic>
      <p:pic>
        <p:nvPicPr>
          <p:cNvPr id="104456" name="Picture 8" descr="default"/>
          <p:cNvPicPr>
            <a:picLocks noChangeAspect="1" noChangeArrowheads="1"/>
          </p:cNvPicPr>
          <p:nvPr/>
        </p:nvPicPr>
        <p:blipFill>
          <a:blip r:embed="rId5"/>
          <a:srcRect l="7793" t="6000"/>
          <a:stretch>
            <a:fillRect/>
          </a:stretch>
        </p:blipFill>
        <p:spPr bwMode="auto">
          <a:xfrm>
            <a:off x="1752600" y="914400"/>
            <a:ext cx="2705100" cy="3581400"/>
          </a:xfrm>
          <a:prstGeom prst="rect">
            <a:avLst/>
          </a:prstGeom>
          <a:noFill/>
        </p:spPr>
      </p:pic>
      <p:pic>
        <p:nvPicPr>
          <p:cNvPr id="104457" name="Picture 9" descr="db823433aa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629275"/>
            <a:ext cx="8893175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0_c0a6_edae2d9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27113"/>
            <a:ext cx="70104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ig03"/>
          <p:cNvPicPr>
            <a:picLocks noChangeAspect="1" noChangeArrowheads="1"/>
          </p:cNvPicPr>
          <p:nvPr/>
        </p:nvPicPr>
        <p:blipFill>
          <a:blip r:embed="rId2"/>
          <a:srcRect t="2942" r="3336"/>
          <a:stretch>
            <a:fillRect/>
          </a:stretch>
        </p:blipFill>
        <p:spPr bwMode="auto">
          <a:xfrm>
            <a:off x="2286000" y="152400"/>
            <a:ext cx="6207125" cy="6400800"/>
          </a:xfrm>
          <a:prstGeom prst="rect">
            <a:avLst/>
          </a:prstGeom>
          <a:noFill/>
          <a:ln w="158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m-591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22400"/>
            <a:ext cx="7162800" cy="478155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rgbClr val="FF0000"/>
                </a:solidFill>
              </a:rPr>
              <a:t>Весенние заботы птиц</a:t>
            </a:r>
          </a:p>
        </p:txBody>
      </p:sp>
      <p:pic>
        <p:nvPicPr>
          <p:cNvPr id="107525" name="Picture 5" descr="hu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447800"/>
            <a:ext cx="6553200" cy="491490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057400" y="1704975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СТРОЯТ ГНЕЗДА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057400" y="37338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ОТКЛАДЫВАЮТ ЯЙЦА 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133600" y="2286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ВЫСИЖИВАЮТ ПТЕНЦОВ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057400" y="530225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УЧАТ ПТЕНЦОВ 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066800" y="2438400"/>
            <a:ext cx="8077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УНИЧТОЖАЮТ ВРЕДНЫХ НАСЕКОМЫХ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2133600" y="9906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СТРОЯТ ХАТКИ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2057400" y="301625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ЗАПАСАЮТ ЕДУ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2057400" y="454025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ГОТОВЯТСЯ К ОТЛЕТУ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2057400" y="60198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ЛОЖАТСЯ В СПЯЧКУ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057400" y="1704975"/>
            <a:ext cx="6324600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СТРОЯТ ГНЕЗДА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057400" y="4495800"/>
            <a:ext cx="6324600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ОТКЛАДЫВАЮТ ЯЙЦА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057400" y="5334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ВЫСИЖИВАЮТ</a:t>
            </a:r>
            <a:r>
              <a:rPr lang="ru-RU" sz="3600" b="1" dirty="0"/>
              <a:t> ПТЕНЦОВ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057400" y="5791200"/>
            <a:ext cx="6324600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УЧАТ ПТЕНЦОВ 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057400" y="2819400"/>
            <a:ext cx="6324600" cy="954107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/>
              <a:t>УНИЧТОЖАЮТ </a:t>
            </a:r>
            <a:endParaRPr lang="ru-RU" sz="2800" b="1" dirty="0" smtClean="0"/>
          </a:p>
          <a:p>
            <a:pPr algn="ctr">
              <a:spcBef>
                <a:spcPts val="0"/>
              </a:spcBef>
            </a:pPr>
            <a:r>
              <a:rPr lang="ru-RU" sz="2800" b="1" dirty="0" smtClean="0"/>
              <a:t>ВРЕДНЫХ </a:t>
            </a:r>
            <a:r>
              <a:rPr lang="ru-RU" sz="2800" b="1" dirty="0"/>
              <a:t>НАСЕКОМЫХ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057400" y="1277938"/>
            <a:ext cx="6324600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b="1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057400" y="3962400"/>
            <a:ext cx="6324600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b="1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2057400" y="5334000"/>
            <a:ext cx="6324600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b="1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057400" y="2514600"/>
            <a:ext cx="6324600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СТРОЯТ ГНЕЗДА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362200" y="14478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ОТКЛАДЫВАЮТ ЯЙЦА 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362200" y="24384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ВЫСИЖИВАЮТ ПТЕНЦОВ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362200" y="3505200"/>
            <a:ext cx="6324600" cy="641350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УЧАТ ПТЕНЦОВ 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362200" y="4572000"/>
            <a:ext cx="6324600" cy="1077218"/>
          </a:xfrm>
          <a:prstGeom prst="rect">
            <a:avLst/>
          </a:prstGeom>
          <a:solidFill>
            <a:srgbClr val="FF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/>
              <a:t>УНИЧТОЖАЮТ </a:t>
            </a:r>
            <a:endParaRPr lang="ru-RU" sz="3200" b="1" dirty="0" smtClean="0"/>
          </a:p>
          <a:p>
            <a:pPr algn="ctr">
              <a:spcBef>
                <a:spcPts val="0"/>
              </a:spcBef>
            </a:pPr>
            <a:r>
              <a:rPr lang="ru-RU" sz="3200" b="1" dirty="0" smtClean="0"/>
              <a:t>ВРЕДНЫХ </a:t>
            </a:r>
            <a:r>
              <a:rPr lang="ru-RU" sz="3200" b="1" dirty="0"/>
              <a:t>НАСЕКОМЫХ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p45_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28600"/>
            <a:ext cx="1330325" cy="14478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2408" name="Picture 8" descr="picv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3009900" cy="3886200"/>
          </a:xfrm>
          <a:prstGeom prst="rect">
            <a:avLst/>
          </a:prstGeo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8001000" cy="2530475"/>
          </a:xfrm>
          <a:prstGeom prst="rect">
            <a:avLst/>
          </a:prstGeom>
          <a:solidFill>
            <a:srgbClr val="FFFF00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Летать как птица, но знать,</a:t>
            </a:r>
          </a:p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что любить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и беречь природу </a:t>
            </a:r>
          </a:p>
          <a:p>
            <a:pPr algn="ctr">
              <a:spcBef>
                <a:spcPct val="50000"/>
              </a:spcBef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ты должен как человек!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Птицы перелётные и зимующие.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Вернулись, гнездятся, поют.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Приносят огромную пользу природе.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Берегите птиц!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0"/>
            <a:ext cx="7848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95239" name="Picture 7" descr="p45_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1539875" cy="16764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934200" cy="838200"/>
          </a:xfrm>
          <a:solidFill>
            <a:srgbClr val="FFFF00"/>
          </a:solidFill>
          <a:ln w="38100">
            <a:solidFill>
              <a:srgbClr val="003300"/>
            </a:solidFill>
          </a:ln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219200"/>
            <a:ext cx="6934200" cy="838200"/>
          </a:xfrm>
          <a:solidFill>
            <a:srgbClr val="FFFF00"/>
          </a:solidFill>
          <a:ln w="38100">
            <a:solidFill>
              <a:srgbClr val="003300"/>
            </a:solidFill>
          </a:ln>
        </p:spPr>
        <p:txBody>
          <a:bodyPr/>
          <a:lstStyle/>
          <a:p>
            <a:r>
              <a:rPr lang="ru-RU" b="1">
                <a:solidFill>
                  <a:srgbClr val="003300"/>
                </a:solidFill>
              </a:rPr>
              <a:t>ПОТЕПЛЕЛО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28600" y="2286000"/>
            <a:ext cx="44196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ПОЧВА ОТТАЯЛА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28600" y="2209800"/>
            <a:ext cx="44196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ПОЧВА ОТТАЯЛА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724400" y="2209800"/>
            <a:ext cx="41910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3300"/>
                </a:solidFill>
              </a:rPr>
              <a:t>ЛЁД </a:t>
            </a:r>
            <a:r>
              <a:rPr lang="ru-RU" sz="3600" b="1" dirty="0" smtClean="0">
                <a:solidFill>
                  <a:srgbClr val="003300"/>
                </a:solidFill>
              </a:rPr>
              <a:t>РАСТАЯЛ</a:t>
            </a:r>
            <a:endParaRPr lang="ru-RU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8600" y="3352800"/>
            <a:ext cx="4191000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ПОЯВИЛИСЬ ПЕРВЫЕ ЦВЕТЫ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228600" y="2209800"/>
            <a:ext cx="44196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ПОЧВА ОТТАЯЛА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4724400" y="2209800"/>
            <a:ext cx="41910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3300"/>
                </a:solidFill>
              </a:rPr>
              <a:t>ЛЁД </a:t>
            </a:r>
            <a:r>
              <a:rPr lang="ru-RU" sz="3600" b="1" dirty="0" smtClean="0">
                <a:solidFill>
                  <a:srgbClr val="003300"/>
                </a:solidFill>
              </a:rPr>
              <a:t>РАСТАЯЛ</a:t>
            </a:r>
            <a:endParaRPr lang="ru-RU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724400" y="3352800"/>
            <a:ext cx="4191000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ПРОСНУЛИСЬ РЫБЫ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752600" y="2286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</a:rPr>
              <a:t>ВЕСНА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752600" y="1219200"/>
            <a:ext cx="69342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ПОТЕПЛЕЛО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228600" y="2209800"/>
            <a:ext cx="44196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ПОЧВА ОТТАЯЛА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228600" y="3352800"/>
            <a:ext cx="4191000" cy="1219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3300"/>
                </a:solidFill>
              </a:rPr>
              <a:t>ПОЯВИЛИСЬ ПЕРВЫЕ ЦВЕТЫ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724400" y="2209800"/>
            <a:ext cx="4191000" cy="8382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3300"/>
                </a:solidFill>
              </a:rPr>
              <a:t>ЛЁД </a:t>
            </a:r>
            <a:r>
              <a:rPr lang="ru-RU" sz="3600" b="1" dirty="0" smtClean="0">
                <a:solidFill>
                  <a:srgbClr val="003300"/>
                </a:solidFill>
              </a:rPr>
              <a:t>РАСТАЯЛ</a:t>
            </a:r>
            <a:endParaRPr lang="ru-RU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200</Words>
  <Application>Microsoft PowerPoint</Application>
  <PresentationFormat>Экран (4:3)</PresentationFormat>
  <Paragraphs>98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Слайд 1</vt:lpstr>
      <vt:lpstr>Слайд 2</vt:lpstr>
      <vt:lpstr>Слайд 3</vt:lpstr>
      <vt:lpstr>ВЕСНА</vt:lpstr>
      <vt:lpstr>ПОТЕПЛЕЛО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ЗАГАДКА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Итог урока: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Teacher</cp:lastModifiedBy>
  <cp:revision>49</cp:revision>
  <cp:lastPrinted>1601-01-01T00:00:00Z</cp:lastPrinted>
  <dcterms:created xsi:type="dcterms:W3CDTF">1601-01-01T00:00:00Z</dcterms:created>
  <dcterms:modified xsi:type="dcterms:W3CDTF">2011-04-26T05:07:04Z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