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C0"/>
    <a:srgbClr val="FF3300"/>
    <a:srgbClr val="CC00FF"/>
    <a:srgbClr val="FF7C80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660" autoAdjust="0"/>
  </p:normalViewPr>
  <p:slideViewPr>
    <p:cSldViewPr>
      <p:cViewPr varScale="1">
        <p:scale>
          <a:sx n="83" d="100"/>
          <a:sy n="83" d="100"/>
        </p:scale>
        <p:origin x="-4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457200" y="762000"/>
            <a:ext cx="5638800" cy="17526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" y="5334000"/>
            <a:ext cx="8686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886200" y="6015038"/>
            <a:ext cx="1308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D22C2-2648-4C71-91EF-2406A8C008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D58A8-9187-4812-A2C2-B1C6315203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0" y="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508750"/>
            <a:ext cx="2895600" cy="2905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29000" y="6537325"/>
            <a:ext cx="2133600" cy="258763"/>
          </a:xfrm>
        </p:spPr>
        <p:txBody>
          <a:bodyPr/>
          <a:lstStyle>
            <a:lvl1pPr>
              <a:defRPr/>
            </a:lvl1pPr>
          </a:lstStyle>
          <a:p>
            <a:fld id="{884D8AA9-E63E-43DC-8BAB-7B3CF4D50E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4853B-75A1-4057-9ACD-808F7CFAB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3CC93-E684-4DD8-9BEA-27ADB2B92B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4CA38-F1EE-4DEE-A8D1-FDFB465145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5E751-36B8-4C70-AB91-745E76F4A8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8054E-7C7C-4581-97F8-3765554419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31382-4F80-44B0-B0A0-FF9D7928EF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C35F5-48D2-416F-9D56-BAD15D94F4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A38A4-EA27-45F4-ADAD-21EDBD4EF7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188913"/>
          <a:ext cx="9144000" cy="792162"/>
        </p:xfrm>
        <a:graphic>
          <a:graphicData uri="http://schemas.openxmlformats.org/presentationml/2006/ole">
            <p:oleObj spid="_x0000_s1039" name="Image" r:id="rId15" imgW="10006349" imgH="1269841" progId="">
              <p:embed/>
            </p:oleObj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08750"/>
            <a:ext cx="2895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n-lt"/>
              </a:defRPr>
            </a:lvl1pPr>
          </a:lstStyle>
          <a:p>
            <a:fld id="{1756FD86-1F7A-488E-AB88-1AE02C16BD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1908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714348" y="1928802"/>
            <a:ext cx="7786742" cy="2857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31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Поле чудес </a:t>
            </a:r>
            <a:endParaRPr lang="ru-RU" sz="3600" b="1" i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1571612"/>
            <a:ext cx="57150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ru-RU" sz="2800" b="1" i="1" dirty="0" smtClean="0"/>
              <a:t>Этот цветок похож на перевернутый головной убор.</a:t>
            </a:r>
          </a:p>
          <a:p>
            <a:pPr marL="0" indent="0" algn="ctr">
              <a:buFont typeface="Arial" charset="0"/>
              <a:buNone/>
            </a:pPr>
            <a:r>
              <a:rPr lang="ru-RU" sz="2800" b="1" i="1" dirty="0" smtClean="0"/>
              <a:t> Именуют его лала, </a:t>
            </a:r>
            <a:r>
              <a:rPr lang="ru-RU" sz="2800" b="1" i="1" dirty="0" err="1" smtClean="0"/>
              <a:t>лола</a:t>
            </a:r>
            <a:r>
              <a:rPr lang="ru-RU" sz="2800" b="1" i="1" dirty="0" smtClean="0"/>
              <a:t>. Какое русское название этого цветка?</a:t>
            </a:r>
            <a:endParaRPr lang="ru-RU" sz="2800" b="1" dirty="0" smtClean="0"/>
          </a:p>
          <a:p>
            <a:endParaRPr lang="ru-RU" dirty="0"/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500034" y="428604"/>
            <a:ext cx="8072494" cy="7143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31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Первый 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тур</a:t>
            </a:r>
            <a:endParaRPr lang="ru-RU" sz="3600" b="1" i="1" kern="10" dirty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latin typeface="Impac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4786322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4786322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4786322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4786322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4786322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4786322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429520" y="4786322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57356" y="4786322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4786322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14744" y="4786322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43438" y="4786322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72132" y="4786322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29520" y="4786322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00826" y="4786322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8429652" y="6215082"/>
            <a:ext cx="542900" cy="476250"/>
          </a:xfrm>
        </p:spPr>
        <p:txBody>
          <a:bodyPr/>
          <a:lstStyle/>
          <a:p>
            <a:fld id="{B81AF232-EAB7-4452-9090-59C88E51F1D3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194" name="Picture 2" descr="C:\Documents and Settings\Admin\Рабочий стол\15ae018f0ec03ee983dcf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428736"/>
            <a:ext cx="1828800" cy="1816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1571612"/>
            <a:ext cx="52149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ru-RU" sz="2800" b="1" i="1" dirty="0" smtClean="0"/>
              <a:t>Этот цветок называют сестрой милосердия. А ещё народное  название: поповник, </a:t>
            </a:r>
            <a:r>
              <a:rPr lang="ru-RU" sz="2800" b="1" i="1" dirty="0" err="1" smtClean="0"/>
              <a:t>белоголовник</a:t>
            </a:r>
            <a:r>
              <a:rPr lang="ru-RU" sz="2800" b="1" i="1" dirty="0" smtClean="0"/>
              <a:t>, Иванов цвет. Считается национальным цветком России</a:t>
            </a:r>
            <a:r>
              <a:rPr lang="ru-RU" sz="2800" b="1" dirty="0" smtClean="0"/>
              <a:t>.</a:t>
            </a:r>
            <a:endParaRPr lang="ru-RU" b="1" dirty="0"/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428596" y="428604"/>
            <a:ext cx="7929618" cy="7143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31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Второй 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тур</a:t>
            </a:r>
            <a:endParaRPr lang="ru-RU" sz="3600" b="1" i="1" kern="10" dirty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latin typeface="Impac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4786322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4786322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4786322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4786322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4786322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4786322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429520" y="4786322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57356" y="4786322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4786322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14744" y="4786322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43438" y="4786322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72132" y="4786322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29520" y="4786322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00826" y="4786322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857364"/>
            <a:ext cx="2745814" cy="1878007"/>
          </a:xfrm>
          <a:prstGeom prst="rect">
            <a:avLst/>
          </a:prstGeom>
          <a:gradFill rotWithShape="1">
            <a:gsLst>
              <a:gs pos="0">
                <a:srgbClr val="CC0000">
                  <a:alpha val="39999"/>
                </a:srgbClr>
              </a:gs>
              <a:gs pos="50000">
                <a:srgbClr val="FF0000"/>
              </a:gs>
              <a:gs pos="100000">
                <a:srgbClr val="CC00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8429652" y="6215082"/>
            <a:ext cx="542900" cy="476250"/>
          </a:xfrm>
        </p:spPr>
        <p:txBody>
          <a:bodyPr/>
          <a:lstStyle/>
          <a:p>
            <a:fld id="{B81AF232-EAB7-4452-9090-59C88E51F1D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2976" y="1857364"/>
            <a:ext cx="47149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Font typeface="Arial" charset="0"/>
              <a:buNone/>
            </a:pPr>
            <a:r>
              <a:rPr lang="ru-RU" sz="2800" b="1" i="1" dirty="0" smtClean="0"/>
              <a:t>В народе этот цветок называют </a:t>
            </a:r>
            <a:r>
              <a:rPr lang="ru-RU" sz="2800" b="1" i="1" dirty="0" err="1" smtClean="0"/>
              <a:t>бобыльником</a:t>
            </a:r>
            <a:r>
              <a:rPr lang="ru-RU" sz="2800" b="1" i="1" dirty="0" smtClean="0"/>
              <a:t>, переполохом, </a:t>
            </a:r>
            <a:r>
              <a:rPr lang="ru-RU" sz="2800" b="1" i="1" dirty="0" err="1" smtClean="0"/>
              <a:t>звоновой</a:t>
            </a:r>
            <a:r>
              <a:rPr lang="ru-RU" sz="2800" b="1" i="1" dirty="0" smtClean="0"/>
              <a:t> травой</a:t>
            </a:r>
            <a:r>
              <a:rPr lang="ru-RU" sz="2800" b="1" dirty="0" smtClean="0"/>
              <a:t>. </a:t>
            </a:r>
            <a:endParaRPr lang="ru-RU" b="1" dirty="0"/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642910" y="500042"/>
            <a:ext cx="7643866" cy="6429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31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Третий </a:t>
            </a:r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тур</a:t>
            </a:r>
            <a:endParaRPr lang="ru-RU" sz="3600" b="1" i="1" kern="10" dirty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latin typeface="Impac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4786322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4786322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4786322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43438" y="4786322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72132" y="4786322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4786322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429520" y="4786322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857356" y="4786322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4786322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14744" y="4786322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43438" y="4786322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572132" y="4786322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29520" y="4786322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00826" y="4786322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Ё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>
          <a:xfrm>
            <a:off x="8672538" y="6381750"/>
            <a:ext cx="471462" cy="476250"/>
          </a:xfrm>
        </p:spPr>
        <p:txBody>
          <a:bodyPr/>
          <a:lstStyle/>
          <a:p>
            <a:fld id="{B81AF232-EAB7-4452-9090-59C88E51F1D3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42" name="Picture 2" descr="C:\Documents and Settings\Admin\Рабочий стол\20070720_094745_%C2%E0%F1%E8%EB%B8%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857364"/>
            <a:ext cx="2428868" cy="2047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1214422"/>
            <a:ext cx="514353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800" b="1" i="1" dirty="0" smtClean="0"/>
              <a:t>Цветок этот знаком всем. Неприхотлив он до крайности. Ему и лесная опушка, и луг, и сад, и огород для жизни подходят. В народе его называли чертовым</a:t>
            </a:r>
            <a:r>
              <a:rPr lang="ru-RU" sz="2800" b="1" dirty="0" smtClean="0"/>
              <a:t> </a:t>
            </a:r>
            <a:r>
              <a:rPr lang="ru-RU" sz="2800" b="1" i="1" dirty="0" smtClean="0"/>
              <a:t>подойником</a:t>
            </a:r>
            <a:r>
              <a:rPr lang="ru-RU" sz="2800" b="1" dirty="0" smtClean="0"/>
              <a:t> </a:t>
            </a:r>
          </a:p>
          <a:p>
            <a:endParaRPr lang="ru-RU" dirty="0"/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714348" y="428604"/>
            <a:ext cx="7858180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31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Игра со зрителями</a:t>
            </a:r>
            <a:endParaRPr lang="ru-RU" sz="3600" b="1" i="1" kern="10" dirty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latin typeface="Impac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4714884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714884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4714884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4714884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4714884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4714884"/>
            <a:ext cx="857256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00760" y="4714884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4714884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728" y="4714884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57422" y="4714884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86116" y="4714884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14810" y="4714884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0760" y="4714884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504" y="4714884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29454" y="4714884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858148" y="4714884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858148" y="4714884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29454" y="4714884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01100" y="6381750"/>
            <a:ext cx="542900" cy="476250"/>
          </a:xfrm>
        </p:spPr>
        <p:txBody>
          <a:bodyPr/>
          <a:lstStyle/>
          <a:p>
            <a:fld id="{B81AF232-EAB7-4452-9090-59C88E51F1D3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1266" name="Picture 2" descr="C:\Documents and Settings\Admin\Рабочий стол\post-1290830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714488"/>
            <a:ext cx="2565337" cy="2097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85918" y="1285860"/>
            <a:ext cx="664373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800" b="1" i="1" dirty="0" smtClean="0"/>
              <a:t>В народе этот цветок называют девичьей красой, горожанкой. А ещё говорят, что природа дарит силу и яркость тем, кто не боится невзгод. Поэтому этот цветок не раз становился символом перемен.</a:t>
            </a:r>
            <a:r>
              <a:rPr lang="ru-RU" sz="2800" b="1" dirty="0" smtClean="0"/>
              <a:t> </a:t>
            </a:r>
          </a:p>
          <a:p>
            <a:endParaRPr lang="ru-RU" dirty="0"/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428596" y="285728"/>
            <a:ext cx="8001056" cy="5714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31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Финал</a:t>
            </a:r>
            <a:endParaRPr lang="ru-RU" sz="3600" b="1" i="1" kern="10" dirty="0">
              <a:ln w="9525">
                <a:noFill/>
                <a:round/>
                <a:headEnd/>
                <a:tailEnd/>
              </a:ln>
              <a:solidFill>
                <a:srgbClr val="0070C0"/>
              </a:solidFill>
              <a:latin typeface="Impac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4714884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357422" y="4714884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4714884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4714884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4714884"/>
            <a:ext cx="857256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00760" y="4714884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28728" y="4714884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57422" y="4714884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86116" y="4714884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214810" y="4714884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0760" y="4714884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43504" y="4714884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29454" y="4714884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858148" y="4714884"/>
            <a:ext cx="9144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858148" y="4714884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29454" y="4714884"/>
            <a:ext cx="9101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285860"/>
            <a:ext cx="3632202" cy="315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672538" y="6381750"/>
            <a:ext cx="471462" cy="476250"/>
          </a:xfrm>
        </p:spPr>
        <p:txBody>
          <a:bodyPr/>
          <a:lstStyle/>
          <a:p>
            <a:fld id="{B81AF232-EAB7-4452-9090-59C88E51F1D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db2004c029gl">
  <a:themeElements>
    <a:clrScheme name="Другая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E4A04E"/>
      </a:accent2>
      <a:accent3>
        <a:srgbClr val="FFFFFF"/>
      </a:accent3>
      <a:accent4>
        <a:srgbClr val="174578"/>
      </a:accent4>
      <a:accent5>
        <a:srgbClr val="ABCAE9"/>
      </a:accent5>
      <a:accent6>
        <a:srgbClr val="CF9146"/>
      </a:accent6>
      <a:hlink>
        <a:srgbClr val="1D528D"/>
      </a:hlink>
      <a:folHlink>
        <a:srgbClr val="C00000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E4A04E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CF9146"/>
        </a:accent6>
        <a:hlink>
          <a:srgbClr val="66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cdb2004c029gl</Template>
  <TotalTime>150</TotalTime>
  <Words>180</Words>
  <Application>Microsoft PowerPoint</Application>
  <PresentationFormat>Экран (4:3)</PresentationFormat>
  <Paragraphs>55</Paragraphs>
  <Slides>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cdb2004c029gl</vt:lpstr>
      <vt:lpstr>Image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straider</dc:creator>
  <cp:lastModifiedBy>straider</cp:lastModifiedBy>
  <cp:revision>27</cp:revision>
  <dcterms:created xsi:type="dcterms:W3CDTF">2010-08-29T11:13:29Z</dcterms:created>
  <dcterms:modified xsi:type="dcterms:W3CDTF">2010-11-20T16:31:58Z</dcterms:modified>
</cp:coreProperties>
</file>