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2" r:id="rId4"/>
    <p:sldId id="268" r:id="rId5"/>
    <p:sldId id="269" r:id="rId6"/>
    <p:sldId id="261" r:id="rId7"/>
    <p:sldId id="270" r:id="rId8"/>
    <p:sldId id="271" r:id="rId9"/>
    <p:sldId id="260" r:id="rId10"/>
    <p:sldId id="272" r:id="rId11"/>
    <p:sldId id="273" r:id="rId12"/>
    <p:sldId id="274" r:id="rId13"/>
    <p:sldId id="275" r:id="rId14"/>
    <p:sldId id="262" r:id="rId15"/>
    <p:sldId id="276" r:id="rId16"/>
    <p:sldId id="277" r:id="rId17"/>
    <p:sldId id="283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2-11T14:46:34.734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80912-5A19-415A-92C1-6CCEC6A523CF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04BC2-6E88-428D-9A27-755C05456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04BC2-6E88-428D-9A27-755C05456C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D8526-044B-4236-A058-AE19D125191C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102;&#1076;&#1072;\1-%20&#1041;%20&#1082;&#1083;&#1072;&#1089;&#1089;\&#1059;&#1056;&#1054;&#1050;&#1048;-&#1055;&#1056;&#1045;&#1044;&#1052;&#1045;&#1058;&#1067;\&#1054;&#1073;&#1091;&#1095;&#1077;&#1085;&#1080;&#1077;%20&#1075;&#1088;&#1072;&#1084;&#1086;&#1090;&#1077;\&#1091;&#1088;&#1086;&#1082;%20&#1086;&#1073;&#1091;&#1095;&#1077;&#1085;&#1080;&#1103;%20&#1075;&#1088;&#1072;&#1084;&#1086;&#1090;&#1077;%20+%20&#1087;&#1080;&#1089;&#1100;&#1084;&#1086;%20&#1073;&#1091;&#1082;&#1074;\&#1041;&#1091;&#1082;&#1074;&#1072;%20&#1044;\&#1040;&#1074;&#1077;&#1088;&#1082;&#1086;&#1074;&#1072;%20&#1051;.&#1040;.%201-&#1073;%20&#1082;&#1083;&#1072;&#1089;&#1089;%20&#1041;&#1091;&#1082;&#1074;&#1072;%20&#1044;%20&#1080;%20&#1077;&#1105;%20&#1079;&#1074;&#1091;&#1082;&#1080;\&#1041;&#1091;&#1082;&#1074;&#1072;%20&#1044;.%20&#1055;&#1088;&#1077;&#1079;&#1077;&#1085;&#1090;&#1072;&#1094;&#1080;&#1103;\1zastavka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1;&#1102;&#1076;&#1072;\1-%20&#1041;%20&#1082;&#1083;&#1072;&#1089;&#1089;\&#1059;&#1056;&#1054;&#1050;&#1048;-&#1055;&#1056;&#1045;&#1044;&#1052;&#1045;&#1058;&#1067;\&#1054;&#1073;&#1091;&#1095;&#1077;&#1085;&#1080;&#1077;%20&#1075;&#1088;&#1072;&#1084;&#1086;&#1090;&#1077;\&#1091;&#1088;&#1086;&#1082;%20&#1086;&#1073;&#1091;&#1095;&#1077;&#1085;&#1080;&#1103;%20&#1075;&#1088;&#1072;&#1084;&#1086;&#1090;&#1077;%20+%20&#1087;&#1080;&#1089;&#1100;&#1084;&#1086;%20&#1073;&#1091;&#1082;&#1074;\&#1041;&#1091;&#1082;&#1074;&#1072;%20&#1044;\&#1040;&#1074;&#1077;&#1088;&#1082;&#1086;&#1074;&#1072;%20&#1051;.&#1040;.%201-&#1073;%20&#1082;&#1083;&#1072;&#1089;&#1089;%20&#1041;&#1091;&#1082;&#1074;&#1072;%20&#1044;%20&#1080;%20&#1077;&#1105;%20&#1079;&#1074;&#1091;&#1082;&#1080;\&#1041;&#1091;&#1082;&#1074;&#1072;%20&#1044;.%20&#1055;&#1088;&#1077;&#1079;&#1077;&#1085;&#1090;&#1072;&#1094;&#1080;&#1103;\&#1073;&#1091;&#1082;&#1074;&#1072;%20&#1076;.wmv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2143116"/>
            <a:ext cx="4743456" cy="15128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/>
              <a:t>УЧИМ БУКВЫ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500570"/>
            <a:ext cx="5686420" cy="175260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по обучению грамоте</a:t>
            </a:r>
          </a:p>
          <a:p>
            <a:pPr algn="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1-б классе.</a:t>
            </a:r>
          </a:p>
          <a:p>
            <a:pPr algn="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Учитель: Аверкова Л. А.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8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420938"/>
            <a:ext cx="20161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23850" y="404813"/>
            <a:ext cx="1150938" cy="1081087"/>
          </a:xfrm>
          <a:prstGeom prst="ellipse">
            <a:avLst/>
          </a:prstGeom>
          <a:gradFill rotWithShape="1">
            <a:gsLst>
              <a:gs pos="0">
                <a:srgbClr val="EB1D5D"/>
              </a:gs>
              <a:gs pos="100000">
                <a:srgbClr val="EB1D5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7019925" y="333375"/>
            <a:ext cx="1584325" cy="12239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D298A"/>
              </a:gs>
              <a:gs pos="100000">
                <a:srgbClr val="AD298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308850" y="5229225"/>
            <a:ext cx="1008063" cy="10080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23850" y="4797425"/>
            <a:ext cx="1438275" cy="15843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4" descr="18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428868"/>
            <a:ext cx="20161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031E-6 L 0.74827 -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532 L 0.00018 0.671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2613 L -0.7165 -0.036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00648E-6 L -0.00799 -0.655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482600" y="2767013"/>
            <a:ext cx="1008063" cy="9366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0.01896 C -0.01961 -0.12902 0.07639 -0.25156 0.19271 -0.25156 C 0.33004 -0.25156 0.37969 -0.11561 0.40018 -0.03445 L 0.42171 0.07283 C 0.44306 0.15376 0.49619 0.28763 0.65087 0.28763 C 0.75 0.28763 0.86198 0.16671 0.86198 0.01896 C 0.86198 -0.12902 0.75 -0.25156 0.65087 -0.25156 C 0.49619 -0.25156 0.44306 -0.11561 0.42171 -0.03445 L 0.40018 0.07283 C 0.37969 0.15376 0.33004 0.28763 0.19271 0.28763 C 0.07639 0.28763 -0.01961 0.16671 -0.01961 0.01896 Z " pathEditMode="relative" rAng="16200000" ptsTypes="ffFffffFfff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95288" y="2492375"/>
            <a:ext cx="2376487" cy="208915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CC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03423E-6 L 0.66944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45 0.00532 L -3.33333E-6 -0.0050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779838" y="2708275"/>
            <a:ext cx="1655762" cy="1512888"/>
          </a:xfrm>
          <a:prstGeom prst="ellipse">
            <a:avLst/>
          </a:prstGeom>
          <a:gradFill rotWithShape="1">
            <a:gsLst>
              <a:gs pos="0">
                <a:srgbClr val="E03C82"/>
              </a:gs>
              <a:gs pos="100000">
                <a:srgbClr val="E03C8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56304" flipV="1">
            <a:off x="6443663" y="4508500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572396" y="5715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3768 -0.4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67 -0.48889 C -0.14201 -0.47639 -0.14618 -0.46389 -0.1519 -0.4463 C -0.15763 -0.4287 -0.1644 -0.40648 -0.17239 -0.3831 C -0.18038 -0.35972 -0.18906 -0.3382 -0.1993 -0.30602 C -0.20954 -0.27384 -0.22239 -0.22616 -0.23385 -0.18982 C -0.24531 -0.15347 -0.25815 -0.11898 -0.26857 -0.08727 C -0.27899 -0.05556 -0.28732 -0.02616 -0.2967 7.40741E-7 C -0.30607 0.02616 -0.31475 0.04977 -0.32482 0.06991 C -0.33489 0.09005 -0.34618 0.10602 -0.35694 0.1213 C -0.3677 0.13657 -0.3776 0.15093 -0.38906 0.16227 C -0.40052 0.17361 -0.41232 0.18218 -0.42621 0.18958 C -0.4401 0.19676 -0.4585 0.2037 -0.47239 0.20671 C -0.48628 0.20949 -0.49826 0.2088 -0.50954 0.20833 C -0.52083 0.20787 -0.53211 0.20671 -0.54027 0.20324 C -0.54843 0.19954 -0.55451 0.19305 -0.55815 0.18796 C -0.5618 0.18264 -0.56319 0.17778 -0.56215 0.17245 C -0.56111 0.16713 -0.55868 0.15926 -0.5519 0.15555 C -0.54513 0.15162 -0.53177 0.15023 -0.521 0.15023 C -0.51024 0.15 -0.49826 0.15093 -0.48767 0.1537 C -0.47708 0.15648 -0.47013 0.16111 -0.45694 0.16713 C -0.44375 0.17361 -0.42031 0.18542 -0.40815 0.19143 C -0.396 0.19722 -0.39288 0.19884 -0.38385 0.20162 C -0.37482 0.2044 -0.36579 0.20602 -0.35434 0.20833 C -0.34288 0.21065 -0.32916 0.21574 -0.31458 0.21505 C -0.3 0.21481 -0.28489 0.21157 -0.26718 0.20509 C -0.24947 0.19861 -0.22413 0.18657 -0.20815 0.17593 C -0.19218 0.16528 -0.18611 0.15972 -0.171 0.14167 C -0.1559 0.12338 -0.13142 0.09143 -0.11718 0.06829 C -0.10295 0.04514 -0.096 0.02708 -0.08524 0.00324 C -0.07447 -0.0206 -0.06354 -0.04074 -0.05312 -0.07523 C -0.0427 -0.10972 -0.02864 -0.16181 -0.02239 -0.20347 C -0.01614 -0.24514 -0.01388 -0.28958 -0.01597 -0.325 C -0.01805 -0.36042 -0.02829 -0.38958 -0.03524 -0.41551 C -0.04218 -0.44144 -0.04861 -0.4632 -0.05815 -0.48056 C -0.0677 -0.49792 -0.08055 -0.51111 -0.09288 -0.51968 C -0.1052 -0.52824 -0.11753 -0.53171 -0.13263 -0.53171 C -0.14774 -0.53171 -0.16875 -0.52593 -0.18385 -0.51968 C -0.19895 -0.51343 -0.21059 -0.50532 -0.22361 -0.49421 C -0.23663 -0.4831 -0.25069 -0.46782 -0.26215 -0.45301 C -0.27361 -0.4382 -0.28281 -0.42315 -0.29288 -0.40532 C -0.30295 -0.3875 -0.31423 -0.36389 -0.32239 -0.34537 C -0.33055 -0.32685 -0.33611 -0.31065 -0.34149 -0.29421 " pathEditMode="relative" rAng="0" ptsTypes="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edr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3286148" cy="5572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240" y="2071678"/>
            <a:ext cx="600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лесу растёт кедр.</a:t>
            </a:r>
          </a:p>
          <a:p>
            <a:endParaRPr lang="ru-RU" sz="4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красивое дерево.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tterfj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571480"/>
            <a:ext cx="5786478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57166"/>
            <a:ext cx="8573830" cy="5714274"/>
          </a:xfrm>
          <a:prstGeom prst="rect">
            <a:avLst/>
          </a:prstGeom>
        </p:spPr>
      </p:pic>
      <p:pic>
        <p:nvPicPr>
          <p:cNvPr id="4" name="1zastav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64343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24198d7f3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52980" cy="3071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3500438"/>
            <a:ext cx="6929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свидания!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14290"/>
            <a:ext cx="5786478" cy="41131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Улыбнемся друг другу, дети.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Всем, всем добрый день!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Прочь с дороги, наша лень! 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Не мешай трудиться,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Не</a:t>
            </a:r>
            <a:r>
              <a:rPr lang="ru-RU" sz="3600" b="1" i="1" dirty="0" smtClean="0">
                <a:solidFill>
                  <a:srgbClr val="002060"/>
                </a:solidFill>
              </a:rPr>
              <a:t> мешай учиться!</a:t>
            </a:r>
            <a:endParaRPr lang="ru-RU" sz="3200" b="1" i="1" dirty="0" smtClean="0">
              <a:solidFill>
                <a:srgbClr val="002060"/>
              </a:solidFill>
            </a:endParaRPr>
          </a:p>
          <a:p>
            <a:pPr algn="ctr"/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ac1de083e32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857628"/>
            <a:ext cx="2286016" cy="1600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уква д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m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292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9256" y="2500306"/>
            <a:ext cx="31390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 О М</a:t>
            </a:r>
            <a:endParaRPr lang="ru-RU" sz="8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5500694" y="3929066"/>
            <a:ext cx="720725" cy="792162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11" descr="gold_christmas_bell_hc_min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643050"/>
            <a:ext cx="708025" cy="855662"/>
          </a:xfrm>
          <a:prstGeom prst="rect">
            <a:avLst/>
          </a:prstGeom>
          <a:noFill/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572264" y="3929066"/>
            <a:ext cx="720725" cy="792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7715272" y="3929066"/>
            <a:ext cx="720725" cy="792162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15" descr="gold_christmas_bell_hc_min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1643050"/>
            <a:ext cx="708025" cy="855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3140253" cy="380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29058" y="2285992"/>
            <a:ext cx="48253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 Я Т Е Л</a:t>
            </a:r>
            <a:endParaRPr lang="ru-RU" sz="8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19"/>
          <p:cNvSpPr>
            <a:spLocks noChangeShapeType="1"/>
          </p:cNvSpPr>
          <p:nvPr/>
        </p:nvSpPr>
        <p:spPr bwMode="auto">
          <a:xfrm>
            <a:off x="3714744" y="3571876"/>
            <a:ext cx="49672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5857884" y="1000108"/>
            <a:ext cx="0" cy="37449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H="1">
            <a:off x="5357818" y="1714488"/>
            <a:ext cx="21590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4000496" y="3786190"/>
            <a:ext cx="720725" cy="7921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9" descr="gold_christmas_bell_hc_min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357298"/>
            <a:ext cx="708025" cy="855662"/>
          </a:xfrm>
          <a:prstGeom prst="rect">
            <a:avLst/>
          </a:prstGeom>
          <a:noFill/>
        </p:spPr>
      </p:pic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5000628" y="3786190"/>
            <a:ext cx="720725" cy="792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6000760" y="3786190"/>
            <a:ext cx="720725" cy="7921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5857884" y="1571612"/>
            <a:ext cx="931863" cy="504825"/>
            <a:chOff x="930" y="754"/>
            <a:chExt cx="1316" cy="408"/>
          </a:xfrm>
        </p:grpSpPr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930" y="1162"/>
              <a:ext cx="13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111" y="754"/>
              <a:ext cx="952" cy="4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929454" y="3786190"/>
            <a:ext cx="720725" cy="792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7929586" y="3786190"/>
            <a:ext cx="720725" cy="792162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" name="Picture 10" descr="gold_christmas_bell_hc_min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1285860"/>
            <a:ext cx="708025" cy="855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664373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ФИЗМИНУТКА.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Дело,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домино,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дудочка,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Дима,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подружка,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дети,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радость,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гвоздика,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 Денис,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 дом.</a:t>
            </a:r>
          </a:p>
          <a:p>
            <a:endParaRPr lang="ru-RU" dirty="0"/>
          </a:p>
        </p:txBody>
      </p:sp>
      <p:pic>
        <p:nvPicPr>
          <p:cNvPr id="3" name="Рисунок 2" descr="67560126fc5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913" y="1714488"/>
            <a:ext cx="3472087" cy="492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01718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697481"/>
            <a:ext cx="4286249" cy="4160519"/>
          </a:xfrm>
          <a:prstGeom prst="rect">
            <a:avLst/>
          </a:prstGeom>
        </p:spPr>
      </p:pic>
      <p:pic>
        <p:nvPicPr>
          <p:cNvPr id="3" name="Рисунок 2" descr="pe02463_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786314" cy="40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85770" flipV="1">
            <a:off x="6372225" y="4581525"/>
            <a:ext cx="1944688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643834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2986 -0.65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86 -0.65671 C -0.13073 -0.66273 -0.13142 -0.66851 -0.13507 -0.67384 C -0.13871 -0.67916 -0.14392 -0.68634 -0.15173 -0.68912 C -0.15955 -0.69189 -0.17396 -0.69305 -0.18246 -0.69097 C -0.19097 -0.68888 -0.19427 -0.68657 -0.20295 -0.67708 C -0.21163 -0.66759 -0.22552 -0.65069 -0.23507 -0.63449 C -0.24462 -0.61828 -0.25417 -0.59814 -0.26076 -0.57986 C -0.26736 -0.56157 -0.27101 -0.54328 -0.27482 -0.525 C -0.27864 -0.50671 -0.28281 -0.48611 -0.28385 -0.47037 C -0.28489 -0.45463 -0.2842 -0.44282 -0.28125 -0.43101 C -0.2783 -0.41921 -0.27361 -0.40671 -0.2658 -0.40023 C -0.25798 -0.39375 -0.24462 -0.38703 -0.23385 -0.39166 C -0.22309 -0.39629 -0.21198 -0.41296 -0.20173 -0.42754 C -0.19149 -0.44213 -0.1816 -0.45856 -0.17222 -0.47893 C -0.16285 -0.4993 -0.15278 -0.52685 -0.14531 -0.54907 C -0.13785 -0.57129 -0.13559 -0.58634 -0.12743 -0.61226 C -0.11927 -0.63819 -0.09913 -0.69838 -0.09653 -0.70463 C -0.09392 -0.71088 -0.09896 -0.69097 -0.11198 -0.64976 C -0.125 -0.60856 -0.15903 -0.50717 -0.17482 -0.45671 C -0.19062 -0.40625 -0.19531 -0.38356 -0.20677 -0.34722 C -0.21823 -0.31088 -0.23264 -0.27037 -0.2441 -0.23796 C -0.25555 -0.20555 -0.26649 -0.17592 -0.27604 -0.15231 C -0.28559 -0.1287 -0.29531 -0.10856 -0.30173 -0.09606 C -0.30816 -0.08356 -0.31111 -0.07939 -0.31458 -0.07708 C -0.31805 -0.07476 -0.32014 -0.07963 -0.32222 -0.0824 C -0.3243 -0.08518 -0.32569 -0.08657 -0.32743 -0.09421 C -0.32917 -0.10185 -0.33212 -0.11759 -0.33246 -0.12847 C -0.33281 -0.13935 -0.33246 -0.14699 -0.32986 -0.15926 C -0.32726 -0.17152 -0.32361 -0.18819 -0.31719 -0.20208 C -0.31076 -0.21597 -0.30052 -0.22847 -0.29149 -0.24305 C -0.28246 -0.25763 -0.27465 -0.27245 -0.26319 -0.28912 C -0.25173 -0.30578 -0.23524 -0.32754 -0.22222 -0.34375 C -0.2092 -0.35995 -0.20347 -0.36527 -0.18507 -0.38657 C -0.16667 -0.40787 -0.13941 -0.44004 -0.11198 -0.47199 " pathEditMode="relative" rAng="0" ptsTypes="aaaaaaaaaaaaaaaaaaaaaaaaaaaaaaaaaA">
                                      <p:cBhvr>
                                        <p:cTn id="10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79</Words>
  <Application>Microsoft Office PowerPoint</Application>
  <PresentationFormat>Экран (4:3)</PresentationFormat>
  <Paragraphs>26</Paragraphs>
  <Slides>18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УЧИМ БУКВЫ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БУКВЫ</dc:title>
  <dc:creator>Admin</dc:creator>
  <cp:lastModifiedBy>User</cp:lastModifiedBy>
  <cp:revision>30</cp:revision>
  <dcterms:created xsi:type="dcterms:W3CDTF">2010-06-05T13:59:42Z</dcterms:created>
  <dcterms:modified xsi:type="dcterms:W3CDTF">2012-04-19T12:12:23Z</dcterms:modified>
</cp:coreProperties>
</file>