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8" r:id="rId3"/>
    <p:sldId id="257" r:id="rId4"/>
    <p:sldId id="271" r:id="rId5"/>
    <p:sldId id="265" r:id="rId6"/>
    <p:sldId id="263" r:id="rId7"/>
    <p:sldId id="264" r:id="rId8"/>
    <p:sldId id="273" r:id="rId9"/>
    <p:sldId id="272" r:id="rId10"/>
    <p:sldId id="260" r:id="rId11"/>
    <p:sldId id="261" r:id="rId12"/>
    <p:sldId id="267" r:id="rId13"/>
    <p:sldId id="268" r:id="rId14"/>
    <p:sldId id="269" r:id="rId15"/>
    <p:sldId id="270" r:id="rId16"/>
    <p:sldId id="266" r:id="rId17"/>
    <p:sldId id="26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9E18B3F-0F91-4D4C-ACFE-A6655E7A1D3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40DEC88-2E7E-47EE-B80E-F67937FF0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10DB0366-1820-4772-ADDA-FDF52CCDEC72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F143A300-9336-48B5-A27D-E3D5952F6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1F8E4-8F3D-4089-883F-9656D8E2268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ED6A-435B-4EF2-A768-3770E8B5069B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AF76-D1CA-43EC-9F09-072128B17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9D42-A848-4998-B7D3-536BA3E6EAF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8434-2E27-44CE-AFA4-9351055FB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F2A1-2E17-404C-B137-4E0059C82520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E22F-4F65-4249-BA3A-27741BFF5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56B6-5141-4099-945C-63D4FC048B19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12BE-483B-4C0A-8910-82C44AB6E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A6F-B7CB-42B5-9B41-FC813CD02554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BF89-1AA8-49C6-9D03-E244A66BB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03C7-CC76-4674-8AD2-4DBEDACD9670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AC47-97F0-43B7-A421-ECF515DC6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B655-7FDD-4C4A-8BDC-EB60C3510743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A261-EEE2-4048-9A43-3D216013B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B55B-8102-4F6A-ABB5-6D4443B2AFE8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686F-4167-4D6F-9EEE-9D71988FC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5FE6-A586-4E4E-A3CF-E7247D16B28D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9845-9130-4C04-B4E1-B38842342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1F6D-F072-4013-9D48-6C1C71C6DF50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2658-948E-4224-82ED-F251914B5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B30F-B167-4429-A77D-27ADB8BB7AA1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ED74-3EC7-445C-8294-188B8D9F2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FDDBEB-BDFB-4E26-9729-84F3FDC2716B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F6C7B-6764-495D-AECA-D5CD3F022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74" r:id="rId8"/>
    <p:sldLayoutId id="2147483782" r:id="rId9"/>
    <p:sldLayoutId id="2147483773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chemeClr val="tx1"/>
                </a:solidFill>
              </a:rPr>
              <a:t>МБОУ СОШ № 37</a:t>
            </a:r>
            <a:r>
              <a:rPr lang="ru-RU" sz="3600" smtClean="0">
                <a:solidFill>
                  <a:schemeClr val="tx1"/>
                </a:solidFill>
                <a:latin typeface="Arial" charset="0"/>
              </a:rPr>
              <a:t>, г.Архангельск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rgbClr val="0B5395"/>
                </a:solidFill>
              </a:rPr>
              <a:t> Заседание клуба «Мы и окружающий мир»</a:t>
            </a:r>
            <a:endParaRPr lang="ru-RU" sz="6000" smtClean="0">
              <a:solidFill>
                <a:srgbClr val="0B5395"/>
              </a:solidFill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400" smtClean="0">
              <a:solidFill>
                <a:srgbClr val="0B5395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rgbClr val="0B5395"/>
                </a:solidFill>
              </a:rPr>
              <a:t>                    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z="6000" smtClean="0">
                <a:solidFill>
                  <a:srgbClr val="0B5395"/>
                </a:solidFill>
                <a:latin typeface="Arial" charset="0"/>
              </a:rPr>
              <a:t>   </a:t>
            </a:r>
            <a:r>
              <a:rPr lang="ru-RU" sz="2400" smtClean="0">
                <a:latin typeface="Arial" charset="0"/>
              </a:rPr>
              <a:t>Занятнова С.М., 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всем присутствующим: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Назвать возможных обитателей живого уголка;</a:t>
            </a:r>
          </a:p>
          <a:p>
            <a:pPr eaLnBrk="1" hangingPunct="1"/>
            <a:r>
              <a:rPr lang="ru-RU" sz="4800" smtClean="0"/>
              <a:t>Подготовить доклад о содержании любого из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3058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План выступления:</a:t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 Название животного.</a:t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 Как устроен домик      животного?</a:t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3. Чем кормят животное?</a:t>
            </a:r>
            <a:b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4. Каковы особенности ухода за этим животным?</a:t>
            </a:r>
            <a:endParaRPr lang="ru-RU" sz="5400" dirty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Мой аквариум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0" name="Picture 2" descr="C:\Users\Лера\Desktop\8 общий вид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1108537">
            <a:off x="285750" y="2571750"/>
            <a:ext cx="4572000" cy="3429000"/>
          </a:xfrm>
        </p:spPr>
      </p:pic>
      <p:pic>
        <p:nvPicPr>
          <p:cNvPr id="37891" name="Picture 3" descr="C:\Users\Лера\Desktop\81 С Лад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500313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142852"/>
            <a:ext cx="5029208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Аквариумные рыбки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1714480" y="1714488"/>
            <a:ext cx="5572164" cy="457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   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Неоны чёрные и красные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             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Сомик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Тернеция</a:t>
            </a:r>
            <a:endParaRPr lang="ru-RU" b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                                                               </a:t>
            </a: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Тетра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красноносая</a:t>
            </a:r>
            <a:endParaRPr lang="ru-RU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9" name="Picture 2" descr="C:\Users\Лера\Desktop\94 Неон черны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 rot="21156807">
            <a:off x="642938" y="1500188"/>
            <a:ext cx="2214562" cy="1660525"/>
          </a:xfrm>
        </p:spPr>
      </p:pic>
      <p:pic>
        <p:nvPicPr>
          <p:cNvPr id="39940" name="Picture 3" descr="C:\Users\Лера\Desktop\93 Неон крас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6215">
            <a:off x="5429250" y="1357313"/>
            <a:ext cx="23780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C:\Users\Лера\Desktop\91 Тернец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97778">
            <a:off x="857250" y="4429125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C:\Users\Лера\Desktop\92 Сомик Коридорас Панд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87424">
            <a:off x="4357688" y="3000375"/>
            <a:ext cx="29670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 descr="C:\Users\Лера\Desktop\95 Тетра красноноса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8731">
            <a:off x="5929313" y="4857750"/>
            <a:ext cx="250031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40822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Террариум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Террариум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034" name="Picture 2" descr="C:\Users\Лера\Desktop\konk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85725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305800" cy="1143000"/>
          </a:xfrm>
        </p:spPr>
        <p:txBody>
          <a:bodyPr spcFirstLastPara="1">
            <a:prstTxWarp prst="textArchUp">
              <a:avLst/>
            </a:prstTxWarp>
            <a:noAutofit/>
            <a:scene3d>
              <a:camera prst="perspectiveFront"/>
              <a:lightRig rig="freezing" dir="t">
                <a:rot lat="0" lon="0" rev="564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/>
              <a:t>    </a:t>
            </a:r>
            <a:r>
              <a:rPr lang="ru-RU" sz="9600" b="1" dirty="0" smtClean="0"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Молодцы</a:t>
            </a:r>
            <a:r>
              <a:rPr lang="ru-RU" sz="9600" b="1" dirty="0" smtClean="0"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9600" dirty="0"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задание: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130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Прочитать текст учебника и ответить на вопросы по тексту.</a:t>
            </a:r>
          </a:p>
          <a:p>
            <a:pPr eaLnBrk="1" hangingPunct="1"/>
            <a:r>
              <a:rPr lang="ru-RU" sz="4000" smtClean="0"/>
              <a:t>Подготовить сообщение о питомцах живого уголка, о которых не говорили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428652"/>
            <a:ext cx="8229600" cy="5296680"/>
          </a:xfrm>
        </p:spPr>
        <p:txBody>
          <a:bodyPr>
            <a:normAutofit/>
            <a:scene3d>
              <a:camera prst="obliqueBottomRight"/>
              <a:lightRig rig="threeP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72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en-US" sz="72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‘ </a:t>
            </a:r>
            <a:r>
              <a:rPr lang="ru-RU" sz="72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ежи + волк </a:t>
            </a:r>
            <a:r>
              <a:rPr lang="en-US" sz="72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 </a:t>
            </a:r>
            <a:r>
              <a:rPr lang="ru-RU" sz="7200" dirty="0" err="1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sz="72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7200" dirty="0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&lt; </a:t>
            </a:r>
            <a:r>
              <a:rPr lang="ru-RU" sz="7200" dirty="0" err="1" smtClean="0">
                <a:ln w="571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ок</a:t>
            </a:r>
            <a:endParaRPr lang="ru-RU" sz="7200" dirty="0">
              <a:ln w="5715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25"/>
            <a:ext cx="8229600" cy="1809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86742" cy="1470025"/>
          </a:xfrm>
        </p:spPr>
        <p:txBody>
          <a:bodyPr>
            <a:noAutofit/>
            <a:scene3d>
              <a:camera prst="perspectiveRelaxedModerately"/>
              <a:lightRig rig="freezing" dir="t">
                <a:rot lat="0" lon="0" rev="564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Живой уголок</a:t>
            </a:r>
            <a:endParaRPr lang="ru-RU" sz="960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13" y="4357688"/>
            <a:ext cx="3286125" cy="623887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9459" name="Picture 2" descr="C:\Users\Лера\Desktop\jivoyugol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428875"/>
            <a:ext cx="82867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Статистические данные: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человек держат кошек,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человек – собак,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человека – кроликов,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человека – хомячков,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человека – рыбок,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человек – морскую свинку.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Живой уголок в детском саду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C:\Users\Лера\Desktop\живой уголок\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0854347">
            <a:off x="714375" y="2143125"/>
            <a:ext cx="2087563" cy="1565275"/>
          </a:xfrm>
        </p:spPr>
      </p:pic>
      <p:pic>
        <p:nvPicPr>
          <p:cNvPr id="23555" name="Picture 3" descr="C:\Users\Лера\Desktop\живой уголок\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7087">
            <a:off x="5691188" y="214312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Лера\Desktop\крол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24688">
            <a:off x="209550" y="4748213"/>
            <a:ext cx="21145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Лера\Desktop\попуга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071688"/>
            <a:ext cx="17668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Users\Лера\Desktop\черепаха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50090">
            <a:off x="2228850" y="4083050"/>
            <a:ext cx="22621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:\Users\Лера\Desktop\крол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97336">
            <a:off x="6351588" y="4765675"/>
            <a:ext cx="20716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C:\Users\Лера\Desktop\ёжи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1020">
            <a:off x="4591050" y="4019550"/>
            <a:ext cx="17383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Живой уголок в Архангельском областном центре дополнительного образования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C:\Users\Лера\Desktop\DSC_08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2357438"/>
            <a:ext cx="2511425" cy="1681162"/>
          </a:xfrm>
        </p:spPr>
      </p:pic>
      <p:pic>
        <p:nvPicPr>
          <p:cNvPr id="25603" name="Picture 3" descr="C:\Users\Лера\Desktop\DSC_08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643438"/>
            <a:ext cx="25003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Лера\Desktop\DSC_07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48088">
            <a:off x="428625" y="2214563"/>
            <a:ext cx="275748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Лера\Desktop\DSC_08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11950">
            <a:off x="500063" y="4643438"/>
            <a:ext cx="26860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:\Животные\DSC_07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21522">
            <a:off x="6215063" y="4572000"/>
            <a:ext cx="2614612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H:\Животные\DSC_083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02728">
            <a:off x="6143625" y="2286000"/>
            <a:ext cx="2700338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4686304" cy="16430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Живой уголок в           Архангельском областном центре дополнительного образования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0" name="Picture 2" descr="C:\Users\Лера\Desktop\DSC_083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392832">
            <a:off x="3571875" y="2428875"/>
            <a:ext cx="2405063" cy="1609725"/>
          </a:xfrm>
        </p:spPr>
      </p:pic>
      <p:pic>
        <p:nvPicPr>
          <p:cNvPr id="27651" name="Picture 3" descr="C:\Users\Лера\Desktop\DSC_08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8338">
            <a:off x="3571875" y="4643438"/>
            <a:ext cx="25082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Лера\Desktop\DSC_07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28229">
            <a:off x="714375" y="2357438"/>
            <a:ext cx="25368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Лера\Desktop\DSC_07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6691">
            <a:off x="642938" y="4648200"/>
            <a:ext cx="257175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Лера\Desktop\DSC_08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63789">
            <a:off x="6357938" y="2428875"/>
            <a:ext cx="24288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Users\Лера\Desktop\DSC_07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13012">
            <a:off x="6321425" y="4643438"/>
            <a:ext cx="25082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:\Животные\DSC_086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500063"/>
            <a:ext cx="25717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C:\Users\Ольга\Pictures\302a62c86043f5751137cf8d9474c5ab-ptv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60350"/>
            <a:ext cx="3281362" cy="46799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698" name="Picture 7" descr="C:\Users\Ольга\Pictures\694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60350"/>
            <a:ext cx="3055938" cy="43195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699" name="Picture 4" descr="C:\Users\Ольга\Pictures\5d3780fc3849f2c060eefbffe586660b_f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420938"/>
            <a:ext cx="2673350" cy="37449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0" name="Picture 6" descr="C:\Users\Ольга\Pictures\43185a5879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2708275"/>
            <a:ext cx="2701925" cy="37893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5041900" cy="283527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5580063" y="333375"/>
            <a:ext cx="2433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http://www.zooclub.ru/</a:t>
            </a:r>
            <a:endParaRPr lang="ru-RU">
              <a:latin typeface="Calibri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773238"/>
            <a:ext cx="5016500" cy="2819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8" name="Прямоугольник 2"/>
          <p:cNvSpPr>
            <a:spLocks noChangeArrowheads="1"/>
          </p:cNvSpPr>
          <p:nvPr/>
        </p:nvSpPr>
        <p:spPr bwMode="auto">
          <a:xfrm>
            <a:off x="6300788" y="4652963"/>
            <a:ext cx="2474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http://www.pitomec.ru/</a:t>
            </a:r>
            <a:endParaRPr lang="ru-RU">
              <a:latin typeface="Calibri" pitchFamily="34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500438"/>
            <a:ext cx="5327650" cy="29956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0" name="Прямоугольник 2"/>
          <p:cNvSpPr>
            <a:spLocks noChangeArrowheads="1"/>
          </p:cNvSpPr>
          <p:nvPr/>
        </p:nvSpPr>
        <p:spPr bwMode="auto">
          <a:xfrm>
            <a:off x="5867400" y="6165850"/>
            <a:ext cx="247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http://zoo-dom.com.ua/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55</Words>
  <Application>Microsoft Office PowerPoint</Application>
  <PresentationFormat>Экран (4:3)</PresentationFormat>
  <Paragraphs>13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МБОУ СОШ № 37, г.Архангельск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Живой уголок</dc:title>
  <dc:creator>Лера</dc:creator>
  <cp:lastModifiedBy>Школа 37</cp:lastModifiedBy>
  <cp:revision>20</cp:revision>
  <dcterms:created xsi:type="dcterms:W3CDTF">2011-01-23T16:55:27Z</dcterms:created>
  <dcterms:modified xsi:type="dcterms:W3CDTF">2001-12-31T21:59:35Z</dcterms:modified>
</cp:coreProperties>
</file>