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57" r:id="rId4"/>
    <p:sldId id="258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4D504-AC44-4021-8D5B-37D1988566A1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1EF0B-72E4-4182-AC58-624429EF0E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1EF0B-72E4-4182-AC58-624429EF0E6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89D05-E588-48C8-AA6A-470DFD9526D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1EF0B-72E4-4182-AC58-624429EF0E6A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1EF0B-72E4-4182-AC58-624429EF0E6A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1EF0B-72E4-4182-AC58-624429EF0E6A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1EF0B-72E4-4182-AC58-624429EF0E6A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1EF0B-72E4-4182-AC58-624429EF0E6A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09EC3-8477-4093-9579-DF0FC4836234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F84D-2B01-4BBC-A961-CF0A7552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09EC3-8477-4093-9579-DF0FC4836234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F84D-2B01-4BBC-A961-CF0A7552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09EC3-8477-4093-9579-DF0FC4836234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F84D-2B01-4BBC-A961-CF0A7552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09EC3-8477-4093-9579-DF0FC4836234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F84D-2B01-4BBC-A961-CF0A7552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09EC3-8477-4093-9579-DF0FC4836234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F84D-2B01-4BBC-A961-CF0A7552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09EC3-8477-4093-9579-DF0FC4836234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F84D-2B01-4BBC-A961-CF0A7552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09EC3-8477-4093-9579-DF0FC4836234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F84D-2B01-4BBC-A961-CF0A7552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09EC3-8477-4093-9579-DF0FC4836234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F84D-2B01-4BBC-A961-CF0A7552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09EC3-8477-4093-9579-DF0FC4836234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F84D-2B01-4BBC-A961-CF0A7552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09EC3-8477-4093-9579-DF0FC4836234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F84D-2B01-4BBC-A961-CF0A7552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09EC3-8477-4093-9579-DF0FC4836234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BF84D-2B01-4BBC-A961-CF0A7552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09EC3-8477-4093-9579-DF0FC4836234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BF84D-2B01-4BBC-A961-CF0A7552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374279">
            <a:off x="203871" y="355131"/>
            <a:ext cx="8734154" cy="2400976"/>
          </a:xfrm>
        </p:spPr>
        <p:txBody>
          <a:bodyPr>
            <a:prstTxWarp prst="textWave1">
              <a:avLst/>
            </a:prstTxWarp>
            <a:noAutofit/>
          </a:bodyPr>
          <a:lstStyle/>
          <a:p>
            <a:r>
              <a:rPr lang="de-DE" b="1" dirty="0" smtClean="0">
                <a:ln w="28575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Reisevorbereitungen</a:t>
            </a:r>
            <a:endParaRPr lang="ru-RU" b="1" dirty="0">
              <a:ln w="28575" cmpd="sng">
                <a:solidFill>
                  <a:srgbClr val="00206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429000"/>
            <a:ext cx="8143932" cy="22098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de-DE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Was gehört dazu?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Wortschatz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197493"/>
          </a:xfrm>
        </p:spPr>
        <p:txBody>
          <a:bodyPr>
            <a:noAutofit/>
          </a:bodyPr>
          <a:lstStyle/>
          <a:p>
            <a:r>
              <a:rPr lang="de-DE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de-DE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eisen, die Reise, die Auslandsreise, als Reiseziel wählen, die Reisevorbereitung; </a:t>
            </a:r>
          </a:p>
          <a:p>
            <a:r>
              <a:rPr lang="de-DE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fahren*, die Fahrt, die Fahrkarte,          die Flugkarte, bestellen, beschließen(</a:t>
            </a:r>
            <a:r>
              <a:rPr lang="de-DE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o,o</a:t>
            </a:r>
            <a:r>
              <a:rPr lang="de-DE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die Eisenbahn; </a:t>
            </a:r>
          </a:p>
          <a:p>
            <a:r>
              <a:rPr lang="de-DE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de-DE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 vorbereiten, den Koffer packen, das Kleidungsstück (e), die Kleinigkeit (en), einpacken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de-DE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de-DE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Reiseziel wählen;</a:t>
            </a:r>
          </a:p>
          <a:p>
            <a:r>
              <a:rPr lang="de-DE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Landkarten und Prospekte studieren;</a:t>
            </a:r>
          </a:p>
          <a:p>
            <a:r>
              <a:rPr lang="de-DE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de-DE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 Fahrkarten bestellen;</a:t>
            </a:r>
          </a:p>
          <a:p>
            <a:r>
              <a:rPr lang="de-DE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de-DE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Koffer packen.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Reisevorbereitungen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арта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7318"/>
          <a:stretch>
            <a:fillRect/>
          </a:stretch>
        </p:blipFill>
        <p:spPr>
          <a:xfrm>
            <a:off x="3714744" y="9223"/>
            <a:ext cx="5429256" cy="6848777"/>
          </a:xfrm>
        </p:spPr>
      </p:pic>
      <p:pic>
        <p:nvPicPr>
          <p:cNvPr id="5" name="Рисунок 4" descr="флаг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0"/>
            <a:ext cx="3804873" cy="2285992"/>
          </a:xfrm>
          <a:prstGeom prst="rect">
            <a:avLst/>
          </a:prstGeom>
        </p:spPr>
      </p:pic>
      <p:pic>
        <p:nvPicPr>
          <p:cNvPr id="6" name="Рисунок 5" descr="герб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2857496"/>
            <a:ext cx="2988199" cy="35004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500958" y="1643050"/>
            <a:ext cx="16430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Berlin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628" y="3286124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Köln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8429652" y="2285992"/>
            <a:ext cx="142876" cy="14287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5000628" y="3714752"/>
            <a:ext cx="142876" cy="14287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00034" y="2143116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Flagge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44" y="6072206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de-D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appen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 animBg="1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661248"/>
            <a:ext cx="7772400" cy="1196752"/>
          </a:xfrm>
        </p:spPr>
        <p:txBody>
          <a:bodyPr>
            <a:normAutofit fontScale="90000"/>
          </a:bodyPr>
          <a:lstStyle/>
          <a:p>
            <a:r>
              <a:rPr lang="de-DE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Wir fahren  mit …</a:t>
            </a:r>
            <a:endParaRPr lang="ru-RU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80728"/>
            <a:ext cx="3563888" cy="2447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284984"/>
            <a:ext cx="3997109" cy="2601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1124744"/>
            <a:ext cx="3997850" cy="2625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3573016"/>
            <a:ext cx="3479896" cy="2309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3284984"/>
            <a:ext cx="2987824" cy="219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755576" y="0"/>
            <a:ext cx="7920880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Mann kann mit … fahren</a:t>
            </a:r>
            <a:endParaRPr kumimoji="0" lang="ru-RU" sz="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de-DE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Kofferpacken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/>
          </a:bodyPr>
          <a:lstStyle/>
          <a:p>
            <a:r>
              <a:rPr lang="de-DE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Kleidungsstücke;</a:t>
            </a:r>
          </a:p>
          <a:p>
            <a:r>
              <a:rPr lang="de-DE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Kleinigkeiten;</a:t>
            </a:r>
          </a:p>
          <a:p>
            <a:r>
              <a:rPr lang="de-DE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Essen.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1428736"/>
            <a:ext cx="6500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nimmt man mit?</a:t>
            </a:r>
            <a:endParaRPr lang="ru-RU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Reisevorbereitungen</a:t>
            </a:r>
            <a:endParaRPr lang="ru-RU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indent="-914400">
              <a:buFont typeface="+mj-lt"/>
              <a:buAutoNum type="arabicParenR"/>
            </a:pPr>
            <a:r>
              <a:rPr lang="de-DE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de-DE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Reiseziel wählen;</a:t>
            </a:r>
          </a:p>
          <a:p>
            <a:pPr marL="914400" indent="-914400">
              <a:buFont typeface="+mj-lt"/>
              <a:buAutoNum type="arabicParenR"/>
            </a:pPr>
            <a:r>
              <a:rPr lang="de-DE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Landkarten und Prospekte studieren;</a:t>
            </a:r>
          </a:p>
          <a:p>
            <a:pPr marL="914400" indent="-914400">
              <a:buFont typeface="+mj-lt"/>
              <a:buAutoNum type="arabicParenR"/>
            </a:pPr>
            <a:r>
              <a:rPr lang="de-DE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de-DE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 Fahrkarten bestellen;</a:t>
            </a:r>
          </a:p>
          <a:p>
            <a:pPr marL="914400" indent="-914400">
              <a:buFont typeface="+mj-lt"/>
              <a:buAutoNum type="arabicParenR"/>
            </a:pPr>
            <a:r>
              <a:rPr lang="de-DE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de-DE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Koffer packen.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128</Words>
  <Application>Microsoft Office PowerPoint</Application>
  <PresentationFormat>Экран (4:3)</PresentationFormat>
  <Paragraphs>34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Reisevorbereitungen</vt:lpstr>
      <vt:lpstr>Wortschatz </vt:lpstr>
      <vt:lpstr>Reisevorbereitungen</vt:lpstr>
      <vt:lpstr>Слайд 4</vt:lpstr>
      <vt:lpstr>Wir fahren  mit …</vt:lpstr>
      <vt:lpstr>Das Kofferpacken</vt:lpstr>
      <vt:lpstr>Reisevorbereitungen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Reisevorbereitungen</dc:title>
  <dc:creator>Aspirin</dc:creator>
  <cp:lastModifiedBy>к</cp:lastModifiedBy>
  <cp:revision>21</cp:revision>
  <dcterms:created xsi:type="dcterms:W3CDTF">2009-01-15T20:29:32Z</dcterms:created>
  <dcterms:modified xsi:type="dcterms:W3CDTF">2012-01-29T19:15:19Z</dcterms:modified>
</cp:coreProperties>
</file>